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64" r:id="rId3"/>
    <p:sldId id="257" r:id="rId4"/>
    <p:sldId id="262" r:id="rId5"/>
    <p:sldId id="263" r:id="rId6"/>
    <p:sldId id="261" r:id="rId7"/>
    <p:sldId id="258" r:id="rId8"/>
    <p:sldId id="259" r:id="rId9"/>
    <p:sldId id="260" r:id="rId10"/>
    <p:sldId id="265" r:id="rId11"/>
    <p:sldId id="266" r:id="rId12"/>
    <p:sldId id="267" r:id="rId13"/>
    <p:sldId id="270"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0BD6E3-D8FF-48B3-A4DF-DFF87C0A1FE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3864314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0BD6E3-D8FF-48B3-A4DF-DFF87C0A1FE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3661323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0BD6E3-D8FF-48B3-A4DF-DFF87C0A1FE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F5E29-5DAC-4DB5-B267-C113B8B4FF8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727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0BD6E3-D8FF-48B3-A4DF-DFF87C0A1FE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3870923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0BD6E3-D8FF-48B3-A4DF-DFF87C0A1FE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F5E29-5DAC-4DB5-B267-C113B8B4FF8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6566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0BD6E3-D8FF-48B3-A4DF-DFF87C0A1FE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3377062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BD6E3-D8FF-48B3-A4DF-DFF87C0A1FE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1651078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BD6E3-D8FF-48B3-A4DF-DFF87C0A1FE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2433162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54F7-B19D-8265-4DB0-C166B4D663EF}"/>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275BC9-7734-6E0E-FAFB-96D37986AAD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EF2E0C-639A-65D0-812E-6E244CDF64E0}"/>
              </a:ext>
            </a:extLst>
          </p:cNvPr>
          <p:cNvSpPr>
            <a:spLocks noGrp="1"/>
          </p:cNvSpPr>
          <p:nvPr>
            <p:ph type="dt" sz="half" idx="10"/>
          </p:nvPr>
        </p:nvSpPr>
        <p:spPr/>
        <p:txBody>
          <a:bodyPr/>
          <a:lstStyle/>
          <a:p>
            <a:fld id="{200BD6E3-D8FF-48B3-A4DF-DFF87C0A1FE9}" type="datetimeFigureOut">
              <a:rPr lang="en-IN" smtClean="0"/>
              <a:t>09-05-2024</a:t>
            </a:fld>
            <a:endParaRPr lang="en-IN"/>
          </a:p>
        </p:txBody>
      </p:sp>
      <p:sp>
        <p:nvSpPr>
          <p:cNvPr id="5" name="Footer Placeholder 4">
            <a:extLst>
              <a:ext uri="{FF2B5EF4-FFF2-40B4-BE49-F238E27FC236}">
                <a16:creationId xmlns:a16="http://schemas.microsoft.com/office/drawing/2014/main" id="{6977B902-15E5-F087-34B0-196B41357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B6FCB-5236-AD87-EBC4-10422463882C}"/>
              </a:ext>
            </a:extLst>
          </p:cNvPr>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234830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BD6E3-D8FF-48B3-A4DF-DFF87C0A1FE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253770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0BD6E3-D8FF-48B3-A4DF-DFF87C0A1FE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74175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0BD6E3-D8FF-48B3-A4DF-DFF87C0A1FE9}"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301845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0BD6E3-D8FF-48B3-A4DF-DFF87C0A1FE9}"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3387168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0BD6E3-D8FF-48B3-A4DF-DFF87C0A1FE9}"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56714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BD6E3-D8FF-48B3-A4DF-DFF87C0A1FE9}"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241180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0BD6E3-D8FF-48B3-A4DF-DFF87C0A1FE9}"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160099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0BD6E3-D8FF-48B3-A4DF-DFF87C0A1FE9}"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2F5E29-5DAC-4DB5-B267-C113B8B4FF8E}" type="slidenum">
              <a:rPr lang="en-IN" smtClean="0"/>
              <a:t>‹#›</a:t>
            </a:fld>
            <a:endParaRPr lang="en-IN"/>
          </a:p>
        </p:txBody>
      </p:sp>
    </p:spTree>
    <p:extLst>
      <p:ext uri="{BB962C8B-B14F-4D97-AF65-F5344CB8AC3E}">
        <p14:creationId xmlns:p14="http://schemas.microsoft.com/office/powerpoint/2010/main" val="879343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0BD6E3-D8FF-48B3-A4DF-DFF87C0A1FE9}" type="datetimeFigureOut">
              <a:rPr lang="en-IN" smtClean="0"/>
              <a:t>09-05-2024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2F5E29-5DAC-4DB5-B267-C113B8B4FF8E}" type="slidenum">
              <a:rPr lang="en-IN" smtClean="0"/>
              <a:t>‹#›</a:t>
            </a:fld>
            <a:endParaRPr lang="en-IN"/>
          </a:p>
        </p:txBody>
      </p:sp>
    </p:spTree>
    <p:extLst>
      <p:ext uri="{BB962C8B-B14F-4D97-AF65-F5344CB8AC3E}">
        <p14:creationId xmlns:p14="http://schemas.microsoft.com/office/powerpoint/2010/main" val="305609367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5B93-2D45-5923-6D89-E6FA73952308}"/>
              </a:ext>
            </a:extLst>
          </p:cNvPr>
          <p:cNvSpPr>
            <a:spLocks noGrp="1"/>
          </p:cNvSpPr>
          <p:nvPr>
            <p:ph type="ctrTitle"/>
          </p:nvPr>
        </p:nvSpPr>
        <p:spPr>
          <a:xfrm>
            <a:off x="1761591" y="1841081"/>
            <a:ext cx="7766936" cy="1646302"/>
          </a:xfrm>
        </p:spPr>
        <p:txBody>
          <a:bodyPr/>
          <a:lstStyle/>
          <a:p>
            <a:r>
              <a:rPr lang="en-IN" dirty="0"/>
              <a:t>E-Commerce Website Presentation</a:t>
            </a:r>
          </a:p>
        </p:txBody>
      </p:sp>
      <p:sp>
        <p:nvSpPr>
          <p:cNvPr id="3" name="Subtitle 2">
            <a:extLst>
              <a:ext uri="{FF2B5EF4-FFF2-40B4-BE49-F238E27FC236}">
                <a16:creationId xmlns:a16="http://schemas.microsoft.com/office/drawing/2014/main" id="{0CF93B93-9D30-785C-5542-C37B1F798685}"/>
              </a:ext>
            </a:extLst>
          </p:cNvPr>
          <p:cNvSpPr>
            <a:spLocks noGrp="1"/>
          </p:cNvSpPr>
          <p:nvPr>
            <p:ph type="subTitle" idx="1"/>
          </p:nvPr>
        </p:nvSpPr>
        <p:spPr>
          <a:xfrm>
            <a:off x="1761591" y="3487383"/>
            <a:ext cx="7766936" cy="1096899"/>
          </a:xfrm>
        </p:spPr>
        <p:txBody>
          <a:bodyPr/>
          <a:lstStyle/>
          <a:p>
            <a:r>
              <a:rPr lang="en-US" dirty="0"/>
              <a:t>Introduction to Our E-Commerce Platform</a:t>
            </a:r>
            <a:endParaRPr lang="en-IN" dirty="0"/>
          </a:p>
        </p:txBody>
      </p:sp>
      <p:pic>
        <p:nvPicPr>
          <p:cNvPr id="5" name="Picture 4">
            <a:extLst>
              <a:ext uri="{FF2B5EF4-FFF2-40B4-BE49-F238E27FC236}">
                <a16:creationId xmlns:a16="http://schemas.microsoft.com/office/drawing/2014/main" id="{B4BF85B0-0A74-B9FC-CFE6-082AA4BEF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85" y="3827283"/>
            <a:ext cx="4543719" cy="2795048"/>
          </a:xfrm>
          <a:prstGeom prst="rect">
            <a:avLst/>
          </a:prstGeom>
        </p:spPr>
      </p:pic>
    </p:spTree>
    <p:extLst>
      <p:ext uri="{BB962C8B-B14F-4D97-AF65-F5344CB8AC3E}">
        <p14:creationId xmlns:p14="http://schemas.microsoft.com/office/powerpoint/2010/main" val="2254074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27E2-A588-16DF-0D0C-DC6BCCAF3534}"/>
              </a:ext>
            </a:extLst>
          </p:cNvPr>
          <p:cNvSpPr>
            <a:spLocks noGrp="1"/>
          </p:cNvSpPr>
          <p:nvPr>
            <p:ph type="title"/>
          </p:nvPr>
        </p:nvSpPr>
        <p:spPr>
          <a:xfrm>
            <a:off x="384630" y="147166"/>
            <a:ext cx="2675466" cy="838200"/>
          </a:xfrm>
        </p:spPr>
        <p:txBody>
          <a:bodyPr/>
          <a:lstStyle/>
          <a:p>
            <a:r>
              <a:rPr lang="en-IN" dirty="0"/>
              <a:t>Screenshots</a:t>
            </a:r>
          </a:p>
        </p:txBody>
      </p:sp>
      <p:pic>
        <p:nvPicPr>
          <p:cNvPr id="5" name="Picture 4">
            <a:extLst>
              <a:ext uri="{FF2B5EF4-FFF2-40B4-BE49-F238E27FC236}">
                <a16:creationId xmlns:a16="http://schemas.microsoft.com/office/drawing/2014/main" id="{FAF3CD6C-AE65-FBF6-15C0-17C0A2BA8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248" y="147166"/>
            <a:ext cx="6868886" cy="3447322"/>
          </a:xfrm>
          <a:prstGeom prst="rect">
            <a:avLst/>
          </a:prstGeom>
        </p:spPr>
      </p:pic>
      <p:pic>
        <p:nvPicPr>
          <p:cNvPr id="7" name="Picture 6">
            <a:extLst>
              <a:ext uri="{FF2B5EF4-FFF2-40B4-BE49-F238E27FC236}">
                <a16:creationId xmlns:a16="http://schemas.microsoft.com/office/drawing/2014/main" id="{38ABA794-EEF2-2B11-EAD6-9EC31890B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57" y="3429000"/>
            <a:ext cx="6128657" cy="3045176"/>
          </a:xfrm>
          <a:prstGeom prst="rect">
            <a:avLst/>
          </a:prstGeom>
        </p:spPr>
      </p:pic>
      <p:sp>
        <p:nvSpPr>
          <p:cNvPr id="10" name="Title 1">
            <a:extLst>
              <a:ext uri="{FF2B5EF4-FFF2-40B4-BE49-F238E27FC236}">
                <a16:creationId xmlns:a16="http://schemas.microsoft.com/office/drawing/2014/main" id="{54601235-2A20-3A7D-5672-08F51E79D49E}"/>
              </a:ext>
            </a:extLst>
          </p:cNvPr>
          <p:cNvSpPr txBox="1">
            <a:spLocks/>
          </p:cNvSpPr>
          <p:nvPr/>
        </p:nvSpPr>
        <p:spPr>
          <a:xfrm>
            <a:off x="7258958" y="4706556"/>
            <a:ext cx="2675466" cy="6165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dirty="0">
                <a:solidFill>
                  <a:schemeClr val="tx1"/>
                </a:solidFill>
              </a:rPr>
              <a:t>Register Page</a:t>
            </a:r>
          </a:p>
        </p:txBody>
      </p:sp>
      <p:sp>
        <p:nvSpPr>
          <p:cNvPr id="11" name="Title 1">
            <a:extLst>
              <a:ext uri="{FF2B5EF4-FFF2-40B4-BE49-F238E27FC236}">
                <a16:creationId xmlns:a16="http://schemas.microsoft.com/office/drawing/2014/main" id="{9215D2BC-09A1-A70E-1143-A0E6E7A2185C}"/>
              </a:ext>
            </a:extLst>
          </p:cNvPr>
          <p:cNvSpPr txBox="1">
            <a:spLocks/>
          </p:cNvSpPr>
          <p:nvPr/>
        </p:nvSpPr>
        <p:spPr>
          <a:xfrm>
            <a:off x="3399972" y="1604127"/>
            <a:ext cx="2675466" cy="8382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solidFill>
                  <a:schemeClr val="tx1"/>
                </a:solidFill>
              </a:rPr>
              <a:t>Homepage</a:t>
            </a:r>
            <a:endParaRPr lang="en-IN" dirty="0">
              <a:solidFill>
                <a:schemeClr val="tx1"/>
              </a:solidFill>
            </a:endParaRPr>
          </a:p>
        </p:txBody>
      </p:sp>
    </p:spTree>
    <p:extLst>
      <p:ext uri="{BB962C8B-B14F-4D97-AF65-F5344CB8AC3E}">
        <p14:creationId xmlns:p14="http://schemas.microsoft.com/office/powerpoint/2010/main" val="3913151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86B53D-1F1B-03B3-A121-51F2E0F34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43" y="156373"/>
            <a:ext cx="6357257" cy="3174655"/>
          </a:xfrm>
          <a:prstGeom prst="rect">
            <a:avLst/>
          </a:prstGeom>
        </p:spPr>
      </p:pic>
      <p:pic>
        <p:nvPicPr>
          <p:cNvPr id="11" name="Picture 10">
            <a:extLst>
              <a:ext uri="{FF2B5EF4-FFF2-40B4-BE49-F238E27FC236}">
                <a16:creationId xmlns:a16="http://schemas.microsoft.com/office/drawing/2014/main" id="{5B57CE9A-2B19-4130-CDE1-C144322E1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915" y="3526973"/>
            <a:ext cx="6564086" cy="3273838"/>
          </a:xfrm>
          <a:prstGeom prst="rect">
            <a:avLst/>
          </a:prstGeom>
        </p:spPr>
      </p:pic>
    </p:spTree>
    <p:extLst>
      <p:ext uri="{BB962C8B-B14F-4D97-AF65-F5344CB8AC3E}">
        <p14:creationId xmlns:p14="http://schemas.microsoft.com/office/powerpoint/2010/main" val="617398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FC54EF-5086-D536-1309-4010DD61C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156" y="3429000"/>
            <a:ext cx="6493844" cy="3246922"/>
          </a:xfrm>
          <a:prstGeom prst="rect">
            <a:avLst/>
          </a:prstGeom>
        </p:spPr>
      </p:pic>
      <p:pic>
        <p:nvPicPr>
          <p:cNvPr id="9" name="Picture 8">
            <a:extLst>
              <a:ext uri="{FF2B5EF4-FFF2-40B4-BE49-F238E27FC236}">
                <a16:creationId xmlns:a16="http://schemas.microsoft.com/office/drawing/2014/main" id="{E2F77A48-CCA4-78A7-5E81-59AFAE2EA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43" y="182078"/>
            <a:ext cx="6096000" cy="3230880"/>
          </a:xfrm>
          <a:prstGeom prst="rect">
            <a:avLst/>
          </a:prstGeom>
        </p:spPr>
      </p:pic>
    </p:spTree>
    <p:extLst>
      <p:ext uri="{BB962C8B-B14F-4D97-AF65-F5344CB8AC3E}">
        <p14:creationId xmlns:p14="http://schemas.microsoft.com/office/powerpoint/2010/main" val="2652908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F096BA2-927F-2015-7FF9-B773B5669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14" y="98203"/>
            <a:ext cx="6291943" cy="3330797"/>
          </a:xfrm>
          <a:prstGeom prst="rect">
            <a:avLst/>
          </a:prstGeom>
        </p:spPr>
      </p:pic>
      <p:pic>
        <p:nvPicPr>
          <p:cNvPr id="11" name="Picture 10">
            <a:extLst>
              <a:ext uri="{FF2B5EF4-FFF2-40B4-BE49-F238E27FC236}">
                <a16:creationId xmlns:a16="http://schemas.microsoft.com/office/drawing/2014/main" id="{E4089DB2-2213-8132-5922-9C3073D1B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341" y="3429000"/>
            <a:ext cx="6523660" cy="3428999"/>
          </a:xfrm>
          <a:prstGeom prst="rect">
            <a:avLst/>
          </a:prstGeom>
        </p:spPr>
      </p:pic>
    </p:spTree>
    <p:extLst>
      <p:ext uri="{BB962C8B-B14F-4D97-AF65-F5344CB8AC3E}">
        <p14:creationId xmlns:p14="http://schemas.microsoft.com/office/powerpoint/2010/main" val="709720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0AB00E-7101-9817-A815-DF36B0363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20" y="485504"/>
            <a:ext cx="8945661" cy="4271553"/>
          </a:xfrm>
          <a:prstGeom prst="rect">
            <a:avLst/>
          </a:prstGeom>
        </p:spPr>
      </p:pic>
    </p:spTree>
    <p:extLst>
      <p:ext uri="{BB962C8B-B14F-4D97-AF65-F5344CB8AC3E}">
        <p14:creationId xmlns:p14="http://schemas.microsoft.com/office/powerpoint/2010/main" val="3369583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27E2-A588-16DF-0D0C-DC6BCCAF3534}"/>
              </a:ext>
            </a:extLst>
          </p:cNvPr>
          <p:cNvSpPr>
            <a:spLocks noGrp="1"/>
          </p:cNvSpPr>
          <p:nvPr>
            <p:ph type="title"/>
          </p:nvPr>
        </p:nvSpPr>
        <p:spPr>
          <a:xfrm>
            <a:off x="677334" y="609600"/>
            <a:ext cx="2512180" cy="772886"/>
          </a:xfrm>
        </p:spPr>
        <p:txBody>
          <a:bodyPr/>
          <a:lstStyle/>
          <a:p>
            <a:r>
              <a:rPr lang="en-IN" dirty="0"/>
              <a:t>Conclusion</a:t>
            </a:r>
          </a:p>
        </p:txBody>
      </p:sp>
      <p:sp>
        <p:nvSpPr>
          <p:cNvPr id="3" name="Text Placeholder 2">
            <a:extLst>
              <a:ext uri="{FF2B5EF4-FFF2-40B4-BE49-F238E27FC236}">
                <a16:creationId xmlns:a16="http://schemas.microsoft.com/office/drawing/2014/main" id="{F92CF18A-972D-FDE0-1934-0496241B0439}"/>
              </a:ext>
            </a:extLst>
          </p:cNvPr>
          <p:cNvSpPr>
            <a:spLocks noGrp="1"/>
          </p:cNvSpPr>
          <p:nvPr>
            <p:ph type="body" idx="1"/>
          </p:nvPr>
        </p:nvSpPr>
        <p:spPr>
          <a:xfrm>
            <a:off x="677334" y="1931989"/>
            <a:ext cx="8796604" cy="3880773"/>
          </a:xfrm>
        </p:spPr>
        <p:txBody>
          <a:bodyPr>
            <a:normAutofit/>
          </a:bodyPr>
          <a:lstStyle/>
          <a:p>
            <a:pPr marL="0" indent="0">
              <a:buNone/>
            </a:pPr>
            <a:r>
              <a:rPr lang="en-US" sz="2000" dirty="0"/>
              <a:t>In conclusion, our e-commerce website stands as a testament to seamless user experience, efficient navigation, and a wide array of products tailored to diverse customer needs. With a commitment to excellence in both service and selection, we strive to redefine the online shopping experience. Embracing innovation and customer-centricity, we look forward to continued growth and success in delivering unparalleled satisfaction to our valued clientele. Join us on this journey of convenience, reliability, and endless possibilities in the digital marketplace.</a:t>
            </a:r>
            <a:endParaRPr lang="en-IN" sz="2000" dirty="0"/>
          </a:p>
        </p:txBody>
      </p:sp>
    </p:spTree>
    <p:extLst>
      <p:ext uri="{BB962C8B-B14F-4D97-AF65-F5344CB8AC3E}">
        <p14:creationId xmlns:p14="http://schemas.microsoft.com/office/powerpoint/2010/main" val="317128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5B93-2D45-5923-6D89-E6FA73952308}"/>
              </a:ext>
            </a:extLst>
          </p:cNvPr>
          <p:cNvSpPr>
            <a:spLocks noGrp="1"/>
          </p:cNvSpPr>
          <p:nvPr>
            <p:ph type="ctrTitle"/>
          </p:nvPr>
        </p:nvSpPr>
        <p:spPr>
          <a:xfrm>
            <a:off x="1479940" y="478971"/>
            <a:ext cx="6992156" cy="874812"/>
          </a:xfrm>
        </p:spPr>
        <p:txBody>
          <a:bodyPr/>
          <a:lstStyle/>
          <a:p>
            <a:r>
              <a:rPr lang="en-IN" b="0" i="0" dirty="0">
                <a:solidFill>
                  <a:srgbClr val="000000"/>
                </a:solidFill>
                <a:effectLst/>
              </a:rPr>
              <a:t>Team Member Details</a:t>
            </a:r>
            <a:endParaRPr lang="en-IN" dirty="0"/>
          </a:p>
        </p:txBody>
      </p:sp>
      <p:sp>
        <p:nvSpPr>
          <p:cNvPr id="3" name="Subtitle 2">
            <a:extLst>
              <a:ext uri="{FF2B5EF4-FFF2-40B4-BE49-F238E27FC236}">
                <a16:creationId xmlns:a16="http://schemas.microsoft.com/office/drawing/2014/main" id="{0CF93B93-9D30-785C-5542-C37B1F798685}"/>
              </a:ext>
            </a:extLst>
          </p:cNvPr>
          <p:cNvSpPr>
            <a:spLocks noGrp="1"/>
          </p:cNvSpPr>
          <p:nvPr>
            <p:ph type="subTitle" idx="1"/>
          </p:nvPr>
        </p:nvSpPr>
        <p:spPr>
          <a:xfrm>
            <a:off x="6096000" y="4595995"/>
            <a:ext cx="4543719" cy="509406"/>
          </a:xfrm>
        </p:spPr>
        <p:txBody>
          <a:bodyPr>
            <a:normAutofit/>
          </a:bodyPr>
          <a:lstStyle/>
          <a:p>
            <a:r>
              <a:rPr lang="en-US" sz="2000" b="1" dirty="0">
                <a:solidFill>
                  <a:schemeClr val="tx1"/>
                </a:solidFill>
              </a:rPr>
              <a:t>Guided By- Prof. Disha S. Wankhede</a:t>
            </a:r>
            <a:endParaRPr lang="en-IN" sz="2000" b="1" dirty="0">
              <a:solidFill>
                <a:schemeClr val="tx1"/>
              </a:solidFill>
            </a:endParaRPr>
          </a:p>
        </p:txBody>
      </p:sp>
      <p:graphicFrame>
        <p:nvGraphicFramePr>
          <p:cNvPr id="4" name="Table 3">
            <a:extLst>
              <a:ext uri="{FF2B5EF4-FFF2-40B4-BE49-F238E27FC236}">
                <a16:creationId xmlns:a16="http://schemas.microsoft.com/office/drawing/2014/main" id="{3E3FAD2F-5696-42A5-B850-37F5E48AD93D}"/>
              </a:ext>
            </a:extLst>
          </p:cNvPr>
          <p:cNvGraphicFramePr>
            <a:graphicFrameLocks noGrp="1"/>
          </p:cNvGraphicFramePr>
          <p:nvPr>
            <p:extLst>
              <p:ext uri="{D42A27DB-BD31-4B8C-83A1-F6EECF244321}">
                <p14:modId xmlns:p14="http://schemas.microsoft.com/office/powerpoint/2010/main" val="1873760655"/>
              </p:ext>
            </p:extLst>
          </p:nvPr>
        </p:nvGraphicFramePr>
        <p:xfrm>
          <a:off x="1019302" y="2636520"/>
          <a:ext cx="8596311" cy="1584960"/>
        </p:xfrm>
        <a:graphic>
          <a:graphicData uri="http://schemas.openxmlformats.org/drawingml/2006/table">
            <a:tbl>
              <a:tblPr/>
              <a:tblGrid>
                <a:gridCol w="2865437">
                  <a:extLst>
                    <a:ext uri="{9D8B030D-6E8A-4147-A177-3AD203B41FA5}">
                      <a16:colId xmlns:a16="http://schemas.microsoft.com/office/drawing/2014/main" val="844298586"/>
                    </a:ext>
                  </a:extLst>
                </a:gridCol>
                <a:gridCol w="2865437">
                  <a:extLst>
                    <a:ext uri="{9D8B030D-6E8A-4147-A177-3AD203B41FA5}">
                      <a16:colId xmlns:a16="http://schemas.microsoft.com/office/drawing/2014/main" val="1081788639"/>
                    </a:ext>
                  </a:extLst>
                </a:gridCol>
                <a:gridCol w="2865437">
                  <a:extLst>
                    <a:ext uri="{9D8B030D-6E8A-4147-A177-3AD203B41FA5}">
                      <a16:colId xmlns:a16="http://schemas.microsoft.com/office/drawing/2014/main" val="2706399367"/>
                    </a:ext>
                  </a:extLst>
                </a:gridCol>
              </a:tblGrid>
              <a:tr h="0">
                <a:tc>
                  <a:txBody>
                    <a:bodyPr/>
                    <a:lstStyle/>
                    <a:p>
                      <a:r>
                        <a:rPr lang="en-IN" sz="2000" dirty="0"/>
                        <a:t>Name</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2000"/>
                        <a:t>Roll No</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2000"/>
                        <a:t>GR NO</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0399342"/>
                  </a:ext>
                </a:extLst>
              </a:tr>
              <a:tr h="0">
                <a:tc>
                  <a:txBody>
                    <a:bodyPr/>
                    <a:lstStyle/>
                    <a:p>
                      <a:r>
                        <a:rPr lang="en-IN" sz="2000" dirty="0"/>
                        <a:t>Shruti </a:t>
                      </a:r>
                      <a:r>
                        <a:rPr lang="en-IN" sz="2000" dirty="0" err="1"/>
                        <a:t>Kamble</a:t>
                      </a:r>
                      <a:endParaRPr lang="en-IN" sz="2000" dirty="0"/>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2000" dirty="0"/>
                        <a:t>322075</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2000"/>
                        <a:t>22220169</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9521948"/>
                  </a:ext>
                </a:extLst>
              </a:tr>
              <a:tr h="0">
                <a:tc>
                  <a:txBody>
                    <a:bodyPr/>
                    <a:lstStyle/>
                    <a:p>
                      <a:r>
                        <a:rPr lang="en-IN" sz="2000" dirty="0"/>
                        <a:t>Punam </a:t>
                      </a:r>
                      <a:r>
                        <a:rPr lang="en-IN" sz="2000" dirty="0" err="1"/>
                        <a:t>Navale</a:t>
                      </a:r>
                      <a:endParaRPr lang="en-IN" sz="2000" dirty="0"/>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2000" dirty="0"/>
                        <a:t>323048</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2000" dirty="0"/>
                        <a:t>22110886</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5425420"/>
                  </a:ext>
                </a:extLst>
              </a:tr>
              <a:tr h="0">
                <a:tc>
                  <a:txBody>
                    <a:bodyPr/>
                    <a:lstStyle/>
                    <a:p>
                      <a:r>
                        <a:rPr lang="en-IN" sz="2000" dirty="0"/>
                        <a:t>Janai Kasle</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2000" dirty="0"/>
                        <a:t>323075</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IN" sz="2000" dirty="0"/>
                        <a:t>22220252</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8679806"/>
                  </a:ext>
                </a:extLst>
              </a:tr>
            </a:tbl>
          </a:graphicData>
        </a:graphic>
      </p:graphicFrame>
      <p:sp>
        <p:nvSpPr>
          <p:cNvPr id="6" name="Rectangle 1">
            <a:extLst>
              <a:ext uri="{FF2B5EF4-FFF2-40B4-BE49-F238E27FC236}">
                <a16:creationId xmlns:a16="http://schemas.microsoft.com/office/drawing/2014/main" id="{B5C5A5CB-CA8B-018A-7996-DACB7D778EE4}"/>
              </a:ext>
            </a:extLst>
          </p:cNvPr>
          <p:cNvSpPr>
            <a:spLocks noChangeArrowheads="1"/>
          </p:cNvSpPr>
          <p:nvPr/>
        </p:nvSpPr>
        <p:spPr bwMode="auto">
          <a:xfrm>
            <a:off x="677863" y="33702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1025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0517-7CB8-0CFA-1B8F-8D15F6A2B8A6}"/>
              </a:ext>
            </a:extLst>
          </p:cNvPr>
          <p:cNvSpPr>
            <a:spLocks noGrp="1"/>
          </p:cNvSpPr>
          <p:nvPr>
            <p:ph type="title"/>
          </p:nvPr>
        </p:nvSpPr>
        <p:spPr>
          <a:xfrm>
            <a:off x="677334" y="637881"/>
            <a:ext cx="8596668" cy="1320800"/>
          </a:xfrm>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79DDD54B-446B-B909-21C9-8073BFA1D263}"/>
              </a:ext>
            </a:extLst>
          </p:cNvPr>
          <p:cNvSpPr>
            <a:spLocks noGrp="1"/>
          </p:cNvSpPr>
          <p:nvPr>
            <p:ph type="body" idx="1"/>
          </p:nvPr>
        </p:nvSpPr>
        <p:spPr/>
        <p:txBody>
          <a:bodyPr/>
          <a:lstStyle/>
          <a:p>
            <a:r>
              <a:rPr lang="en-US" dirty="0"/>
              <a:t>E-commerce, short for electronic commerce, refers to the buying and selling of goods or services over the internet. It encompasses a wide range of transactions, from online retail stores and digital marketplaces to business-to-business exchanges. E-commerce has revolutionized the way businesses operate and consumers shop, offering convenience, accessibility, and a global reach. </a:t>
            </a:r>
          </a:p>
          <a:p>
            <a:r>
              <a:rPr lang="en-US" dirty="0"/>
              <a:t>With the rise of secure payment gateways, mobile shopping apps, and personalized recommendations, e-commerce continues to reshape the modern economy.</a:t>
            </a:r>
            <a:endParaRPr lang="en-IN" dirty="0"/>
          </a:p>
        </p:txBody>
      </p:sp>
    </p:spTree>
    <p:extLst>
      <p:ext uri="{BB962C8B-B14F-4D97-AF65-F5344CB8AC3E}">
        <p14:creationId xmlns:p14="http://schemas.microsoft.com/office/powerpoint/2010/main" val="98235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0517-7CB8-0CFA-1B8F-8D15F6A2B8A6}"/>
              </a:ext>
            </a:extLst>
          </p:cNvPr>
          <p:cNvSpPr>
            <a:spLocks noGrp="1"/>
          </p:cNvSpPr>
          <p:nvPr>
            <p:ph type="title"/>
          </p:nvPr>
        </p:nvSpPr>
        <p:spPr>
          <a:xfrm>
            <a:off x="677334" y="637881"/>
            <a:ext cx="8596668" cy="1320800"/>
          </a:xfrm>
        </p:spPr>
        <p:txBody>
          <a:bodyPr/>
          <a:lstStyle/>
          <a:p>
            <a:r>
              <a:rPr lang="en-US" dirty="0" err="1"/>
              <a:t>Techstack</a:t>
            </a:r>
            <a:r>
              <a:rPr lang="en-US" dirty="0"/>
              <a:t> </a:t>
            </a:r>
            <a:endParaRPr lang="en-IN" dirty="0"/>
          </a:p>
        </p:txBody>
      </p:sp>
      <p:sp>
        <p:nvSpPr>
          <p:cNvPr id="3" name="Text Placeholder 2">
            <a:extLst>
              <a:ext uri="{FF2B5EF4-FFF2-40B4-BE49-F238E27FC236}">
                <a16:creationId xmlns:a16="http://schemas.microsoft.com/office/drawing/2014/main" id="{79DDD54B-446B-B909-21C9-8073BFA1D263}"/>
              </a:ext>
            </a:extLst>
          </p:cNvPr>
          <p:cNvSpPr>
            <a:spLocks noGrp="1"/>
          </p:cNvSpPr>
          <p:nvPr>
            <p:ph type="body" idx="1"/>
          </p:nvPr>
        </p:nvSpPr>
        <p:spPr/>
        <p:txBody>
          <a:bodyPr/>
          <a:lstStyle/>
          <a:p>
            <a:r>
              <a:rPr lang="en-US" dirty="0"/>
              <a:t>MERN Stack</a:t>
            </a:r>
          </a:p>
          <a:p>
            <a:r>
              <a:rPr lang="en-US" dirty="0"/>
              <a:t>Tailwind CSS</a:t>
            </a:r>
          </a:p>
          <a:p>
            <a:r>
              <a:rPr lang="en-US" dirty="0"/>
              <a:t>Socket.io</a:t>
            </a:r>
          </a:p>
          <a:p>
            <a:endParaRPr lang="en-IN" dirty="0"/>
          </a:p>
        </p:txBody>
      </p:sp>
    </p:spTree>
    <p:extLst>
      <p:ext uri="{BB962C8B-B14F-4D97-AF65-F5344CB8AC3E}">
        <p14:creationId xmlns:p14="http://schemas.microsoft.com/office/powerpoint/2010/main" val="85435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0517-7CB8-0CFA-1B8F-8D15F6A2B8A6}"/>
              </a:ext>
            </a:extLst>
          </p:cNvPr>
          <p:cNvSpPr>
            <a:spLocks noGrp="1"/>
          </p:cNvSpPr>
          <p:nvPr>
            <p:ph type="title"/>
          </p:nvPr>
        </p:nvSpPr>
        <p:spPr>
          <a:xfrm>
            <a:off x="677334" y="637881"/>
            <a:ext cx="8596668" cy="1320800"/>
          </a:xfrm>
        </p:spPr>
        <p:txBody>
          <a:bodyPr/>
          <a:lstStyle/>
          <a:p>
            <a:r>
              <a:rPr lang="en-US" dirty="0"/>
              <a:t>Payment Gateway</a:t>
            </a:r>
            <a:endParaRPr lang="en-IN" dirty="0"/>
          </a:p>
        </p:txBody>
      </p:sp>
      <p:sp>
        <p:nvSpPr>
          <p:cNvPr id="3" name="Text Placeholder 2">
            <a:extLst>
              <a:ext uri="{FF2B5EF4-FFF2-40B4-BE49-F238E27FC236}">
                <a16:creationId xmlns:a16="http://schemas.microsoft.com/office/drawing/2014/main" id="{79DDD54B-446B-B909-21C9-8073BFA1D263}"/>
              </a:ext>
            </a:extLst>
          </p:cNvPr>
          <p:cNvSpPr>
            <a:spLocks noGrp="1"/>
          </p:cNvSpPr>
          <p:nvPr>
            <p:ph type="body" idx="1"/>
          </p:nvPr>
        </p:nvSpPr>
        <p:spPr/>
        <p:txBody>
          <a:bodyPr/>
          <a:lstStyle/>
          <a:p>
            <a:r>
              <a:rPr lang="en-US" dirty="0"/>
              <a:t>PayPal is available for online marketplaces using Stripe Connect</a:t>
            </a:r>
          </a:p>
          <a:p>
            <a:r>
              <a:rPr lang="en-US" dirty="0"/>
              <a:t>Accepts payments via credit/debit cards, digital wallets (e.g., Apple Pay, Google Pay), and bank transfers.</a:t>
            </a:r>
            <a:endParaRPr lang="en-IN" dirty="0"/>
          </a:p>
        </p:txBody>
      </p:sp>
    </p:spTree>
    <p:extLst>
      <p:ext uri="{BB962C8B-B14F-4D97-AF65-F5344CB8AC3E}">
        <p14:creationId xmlns:p14="http://schemas.microsoft.com/office/powerpoint/2010/main" val="52010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0517-7CB8-0CFA-1B8F-8D15F6A2B8A6}"/>
              </a:ext>
            </a:extLst>
          </p:cNvPr>
          <p:cNvSpPr>
            <a:spLocks noGrp="1"/>
          </p:cNvSpPr>
          <p:nvPr>
            <p:ph type="title"/>
          </p:nvPr>
        </p:nvSpPr>
        <p:spPr/>
        <p:txBody>
          <a:bodyPr/>
          <a:lstStyle/>
          <a:p>
            <a:r>
              <a:rPr lang="en-IN" dirty="0"/>
              <a:t>About Us</a:t>
            </a:r>
          </a:p>
        </p:txBody>
      </p:sp>
      <p:sp>
        <p:nvSpPr>
          <p:cNvPr id="3" name="Text Placeholder 2">
            <a:extLst>
              <a:ext uri="{FF2B5EF4-FFF2-40B4-BE49-F238E27FC236}">
                <a16:creationId xmlns:a16="http://schemas.microsoft.com/office/drawing/2014/main" id="{79DDD54B-446B-B909-21C9-8073BFA1D263}"/>
              </a:ext>
            </a:extLst>
          </p:cNvPr>
          <p:cNvSpPr>
            <a:spLocks noGrp="1"/>
          </p:cNvSpPr>
          <p:nvPr>
            <p:ph type="body" idx="1"/>
          </p:nvPr>
        </p:nvSpPr>
        <p:spPr/>
        <p:txBody>
          <a:bodyPr/>
          <a:lstStyle/>
          <a:p>
            <a:r>
              <a:rPr lang="en-US" dirty="0"/>
              <a:t>We are a leading e-commerce platform dedicated to providing customers with a seamless shopping experience. Our mission is to revolutionize the way people shop online by offering a vast selection of high-quality products, exceptional customer service, and convenient shopping features.</a:t>
            </a:r>
          </a:p>
          <a:p>
            <a:r>
              <a:rPr lang="en-US" dirty="0"/>
              <a:t>Integrating PayPal as a payment gateway into an e-commerce website is a popular choice due to its widespread acceptance and reputation for security. </a:t>
            </a:r>
            <a:endParaRPr lang="en-IN" dirty="0"/>
          </a:p>
        </p:txBody>
      </p:sp>
    </p:spTree>
    <p:extLst>
      <p:ext uri="{BB962C8B-B14F-4D97-AF65-F5344CB8AC3E}">
        <p14:creationId xmlns:p14="http://schemas.microsoft.com/office/powerpoint/2010/main" val="163741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11C5A-83FD-8225-2BC8-A0B1C3E6F3B4}"/>
              </a:ext>
            </a:extLst>
          </p:cNvPr>
          <p:cNvSpPr>
            <a:spLocks noGrp="1"/>
          </p:cNvSpPr>
          <p:nvPr>
            <p:ph type="title"/>
          </p:nvPr>
        </p:nvSpPr>
        <p:spPr/>
        <p:txBody>
          <a:bodyPr/>
          <a:lstStyle/>
          <a:p>
            <a:r>
              <a:rPr lang="en-IN" dirty="0"/>
              <a:t>Our Products</a:t>
            </a:r>
          </a:p>
        </p:txBody>
      </p:sp>
      <p:sp>
        <p:nvSpPr>
          <p:cNvPr id="3" name="Text Placeholder 2">
            <a:extLst>
              <a:ext uri="{FF2B5EF4-FFF2-40B4-BE49-F238E27FC236}">
                <a16:creationId xmlns:a16="http://schemas.microsoft.com/office/drawing/2014/main" id="{9A0B8BA1-4AE1-D809-A931-23D8BD7D7A8B}"/>
              </a:ext>
            </a:extLst>
          </p:cNvPr>
          <p:cNvSpPr>
            <a:spLocks noGrp="1"/>
          </p:cNvSpPr>
          <p:nvPr>
            <p:ph type="body" idx="1"/>
          </p:nvPr>
        </p:nvSpPr>
        <p:spPr/>
        <p:txBody>
          <a:bodyPr/>
          <a:lstStyle/>
          <a:p>
            <a:r>
              <a:rPr lang="en-US" dirty="0"/>
              <a:t>Our platform offers a wide range of products to suit every need and lifestyle. From electronics and gadgets to fashion, home goods, beauty products, and beyond, we have something for everyone. Our curated selection ensures that customers can find what they're looking for, whether it's the latest tech gadgets, trendy fashion items, or everyday essentials.</a:t>
            </a:r>
            <a:endParaRPr lang="en-IN" dirty="0"/>
          </a:p>
        </p:txBody>
      </p:sp>
    </p:spTree>
    <p:extLst>
      <p:ext uri="{BB962C8B-B14F-4D97-AF65-F5344CB8AC3E}">
        <p14:creationId xmlns:p14="http://schemas.microsoft.com/office/powerpoint/2010/main" val="101751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888A-D7A3-4D47-4A95-AE444F18DBED}"/>
              </a:ext>
            </a:extLst>
          </p:cNvPr>
          <p:cNvSpPr>
            <a:spLocks noGrp="1"/>
          </p:cNvSpPr>
          <p:nvPr>
            <p:ph type="title"/>
          </p:nvPr>
        </p:nvSpPr>
        <p:spPr/>
        <p:txBody>
          <a:bodyPr/>
          <a:lstStyle/>
          <a:p>
            <a:r>
              <a:rPr lang="en-IN" dirty="0"/>
              <a:t>Our Services</a:t>
            </a:r>
          </a:p>
        </p:txBody>
      </p:sp>
      <p:sp>
        <p:nvSpPr>
          <p:cNvPr id="3" name="Text Placeholder 2">
            <a:extLst>
              <a:ext uri="{FF2B5EF4-FFF2-40B4-BE49-F238E27FC236}">
                <a16:creationId xmlns:a16="http://schemas.microsoft.com/office/drawing/2014/main" id="{9A6F8F1F-CFCD-45BD-1AD1-5A782C1E3F63}"/>
              </a:ext>
            </a:extLst>
          </p:cNvPr>
          <p:cNvSpPr>
            <a:spLocks noGrp="1"/>
          </p:cNvSpPr>
          <p:nvPr>
            <p:ph type="body" idx="1"/>
          </p:nvPr>
        </p:nvSpPr>
        <p:spPr/>
        <p:txBody>
          <a:bodyPr/>
          <a:lstStyle/>
          <a:p>
            <a:r>
              <a:rPr lang="en-US" dirty="0"/>
              <a:t>In addition to our diverse product selection, we provide exceptional services to enhance the shopping experience for our customers. Our dedicated customer support team is available 24/7 to assist with any inquiries or issues. We offer fast and reliable shipping options to ensure prompt delivery of orders. Additionally, our hassle-free return policy allows customers to shop with confidence, knowing that they can easily return or exchange items if needed.</a:t>
            </a:r>
          </a:p>
          <a:p>
            <a:r>
              <a:rPr lang="en-US" dirty="0"/>
              <a:t>Our goal is to empower individuals to discover and enjoy the best products worldwide. Every interaction with our platform reflects our commitment to integrity, dedication, and continuous improvement.</a:t>
            </a:r>
          </a:p>
          <a:p>
            <a:endParaRPr lang="en-US" dirty="0"/>
          </a:p>
          <a:p>
            <a:endParaRPr lang="en-IN" dirty="0"/>
          </a:p>
        </p:txBody>
      </p:sp>
    </p:spTree>
    <p:extLst>
      <p:ext uri="{BB962C8B-B14F-4D97-AF65-F5344CB8AC3E}">
        <p14:creationId xmlns:p14="http://schemas.microsoft.com/office/powerpoint/2010/main" val="165814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27E2-A588-16DF-0D0C-DC6BCCAF3534}"/>
              </a:ext>
            </a:extLst>
          </p:cNvPr>
          <p:cNvSpPr>
            <a:spLocks noGrp="1"/>
          </p:cNvSpPr>
          <p:nvPr>
            <p:ph type="title"/>
          </p:nvPr>
        </p:nvSpPr>
        <p:spPr/>
        <p:txBody>
          <a:bodyPr/>
          <a:lstStyle/>
          <a:p>
            <a:r>
              <a:rPr lang="en-IN" dirty="0"/>
              <a:t>Contact Us</a:t>
            </a:r>
          </a:p>
        </p:txBody>
      </p:sp>
      <p:sp>
        <p:nvSpPr>
          <p:cNvPr id="3" name="Text Placeholder 2">
            <a:extLst>
              <a:ext uri="{FF2B5EF4-FFF2-40B4-BE49-F238E27FC236}">
                <a16:creationId xmlns:a16="http://schemas.microsoft.com/office/drawing/2014/main" id="{F92CF18A-972D-FDE0-1934-0496241B0439}"/>
              </a:ext>
            </a:extLst>
          </p:cNvPr>
          <p:cNvSpPr>
            <a:spLocks noGrp="1"/>
          </p:cNvSpPr>
          <p:nvPr>
            <p:ph type="body" idx="1"/>
          </p:nvPr>
        </p:nvSpPr>
        <p:spPr>
          <a:xfrm>
            <a:off x="677334" y="2160589"/>
            <a:ext cx="8796604" cy="3880773"/>
          </a:xfrm>
        </p:spPr>
        <p:txBody>
          <a:bodyPr/>
          <a:lstStyle/>
          <a:p>
            <a:r>
              <a:rPr lang="en-US" dirty="0"/>
              <a:t>For any questions, feedback, or assistance, please don't hesitate to contact us. Our customer support team is here to help! email us at support@example.com. We also encourage you to follow us on social media for updates, promotions, and more. We value your feedback and look forward to serving you!</a:t>
            </a:r>
            <a:endParaRPr lang="en-IN" dirty="0"/>
          </a:p>
        </p:txBody>
      </p:sp>
    </p:spTree>
    <p:extLst>
      <p:ext uri="{BB962C8B-B14F-4D97-AF65-F5344CB8AC3E}">
        <p14:creationId xmlns:p14="http://schemas.microsoft.com/office/powerpoint/2010/main" val="13480734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TotalTime>
  <Words>573</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E-Commerce Website Presentation</vt:lpstr>
      <vt:lpstr>Team Member Details</vt:lpstr>
      <vt:lpstr>Introduction</vt:lpstr>
      <vt:lpstr>Techstack </vt:lpstr>
      <vt:lpstr>Payment Gateway</vt:lpstr>
      <vt:lpstr>About Us</vt:lpstr>
      <vt:lpstr>Our Products</vt:lpstr>
      <vt:lpstr>Our Services</vt:lpstr>
      <vt:lpstr>Contact Us</vt:lpstr>
      <vt:lpstr>Screenshots</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Presentation</dc:title>
  <dc:creator>Punam Navale</dc:creator>
  <cp:lastModifiedBy>Janai Kasle</cp:lastModifiedBy>
  <cp:revision>8</cp:revision>
  <dcterms:created xsi:type="dcterms:W3CDTF">2024-04-24T08:46:59Z</dcterms:created>
  <dcterms:modified xsi:type="dcterms:W3CDTF">2024-05-09T05:44:50Z</dcterms:modified>
</cp:coreProperties>
</file>