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34354-2910-77D5-EEBD-6DABB9AA8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D6A982-FCE0-362B-5B2E-BD256EB60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482F84-51ED-1CC9-0596-19D9DF8E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3ED6-3DEB-46FB-8347-88DCF87CE91E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289B4C-542E-5D84-D947-0339A74F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013A7C-97B0-298F-B966-0F7ADEBD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362-9349-4DBE-96F8-A055947C3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74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4590E-FAA4-C749-343E-A01D6298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4CC3B5-3729-FA7F-D82F-455FD9067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41B005-9E59-6B6D-D023-0EAFA2E5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3ED6-3DEB-46FB-8347-88DCF87CE91E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41DFAE-F21A-3777-8B3C-008C51EA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C3E8BA-50B1-0FA0-95CB-EF87F9D6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362-9349-4DBE-96F8-A055947C3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78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DDEC9A-63C7-C48D-29B5-4EFA0BFAC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7F8472-0351-CC35-776C-CFBEE4E94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E9C2B-DCB1-31DF-CD82-29681C2F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3ED6-3DEB-46FB-8347-88DCF87CE91E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54962A-F2E2-E141-2733-7C9D3688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DA8A1-E86D-DA4B-58A7-2CB1B746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362-9349-4DBE-96F8-A055947C3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12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A7205-F1A2-088F-32AC-6DD4390F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CF108-6EA8-FD61-2B4A-AC063300C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9FEB5-03B2-B01F-F9F8-6BAA0A36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3ED6-3DEB-46FB-8347-88DCF87CE91E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8FDA3B-7A73-7215-90FA-0F751936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8A12D-EEA0-4954-8E54-B8A54193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362-9349-4DBE-96F8-A055947C3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7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02A5E-E2D1-E2CC-7772-A5112E64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28D940-9F2D-952F-D8F8-AE4947D8D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7D83D9-618B-0B77-3475-A1818372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3ED6-3DEB-46FB-8347-88DCF87CE91E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B5172-699A-3871-25BB-AB10480F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CC7FB7-6632-211F-6014-09364E87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362-9349-4DBE-96F8-A055947C3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0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7E5E3-7ADC-AB84-9426-63136CDC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FF5768-D185-82B5-CEBB-0C67D1829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045E12-2155-089B-9467-F9F64BC32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0314C7-B4F8-3C9B-56A5-BA1B4519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3ED6-3DEB-46FB-8347-88DCF87CE91E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DF52BD-DFEB-F77B-34AB-9778A9BB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26C27E-D923-D2B7-DB61-09AB6F6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362-9349-4DBE-96F8-A055947C3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40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FE481-7732-6F79-4175-F1B7ADAB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E48A5B-C2E6-2E34-2E65-A8A34877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8B9E68-5C84-5F23-BECC-4E7F918BA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F1C079-F16C-8364-3162-F8B555507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70F270-E29A-8C9A-F964-E6FB4F644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C2F29B-0747-027E-6814-6484ECE4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3ED6-3DEB-46FB-8347-88DCF87CE91E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A4DD83-FD6D-E1AB-FD9D-216B0940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1C9CEA-546A-E1DE-9DF9-62AC7A86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362-9349-4DBE-96F8-A055947C3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3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737CE-2C8F-6D9B-D105-AAEF1174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E504E9-33B0-9AC6-8264-7D18E9D6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3ED6-3DEB-46FB-8347-88DCF87CE91E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E0DA0A-F039-BD10-A342-E3D9C3FF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F29AE4-6B3C-D885-199D-E5274C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362-9349-4DBE-96F8-A055947C3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8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FF8628-3AF3-3AD6-7138-E51D723D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3ED6-3DEB-46FB-8347-88DCF87CE91E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DF943B-831F-3E51-9C68-EED29095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CDA58A-96A7-13E0-026A-29BC3A43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362-9349-4DBE-96F8-A055947C3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39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AD0F7-4233-0A9B-92C8-D092E512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679D2-721E-F257-572D-451413E10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90E95E-CE72-1984-88C4-37E7C6B9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94FEF2-2A05-14E0-1397-59F181CD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3ED6-3DEB-46FB-8347-88DCF87CE91E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A26235-CC08-A7BD-7615-103CAA2E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06AAB0-7272-6438-0EF6-6619CC3F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362-9349-4DBE-96F8-A055947C3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61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08FAC-E85C-A821-3B56-864DB33C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A51301-EDFB-871F-1C34-90ACAC22F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549DCB-DA55-5E29-0F04-0D5BA5AA1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F1631A-7479-A4BD-752E-5C132402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3ED6-3DEB-46FB-8347-88DCF87CE91E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E4383-B16D-E19F-661B-861317D0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5FDE78-2B08-7D50-F5DE-5777F399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362-9349-4DBE-96F8-A055947C3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77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A67A0F-028F-34B0-350A-F8E4C154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74E7C2-6B7B-F0D3-74C5-F1B6551C5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E060EE-58C6-95B4-3D4F-0B31A7C10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B3ED6-3DEB-46FB-8347-88DCF87CE91E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C495EF-CEFD-B470-FB95-183246C4E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F4659-B22F-2953-3976-876435A4E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1362-9349-4DBE-96F8-A055947C3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0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D2748A9-F865-BB8B-E6FB-A2102ECF9F5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ADF8E4"/>
              </a:clrFrom>
              <a:clrTo>
                <a:srgbClr val="ADF8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49330" cy="6858000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096CF7B-0A0F-DF61-EAB0-ABD76E19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ADF8E4"/>
              </a:clrFrom>
              <a:clrTo>
                <a:srgbClr val="ADF8E4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72" y="-43070"/>
            <a:ext cx="5449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834BE8-2467-131D-AB05-B356B3B74C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7905" y="2267095"/>
            <a:ext cx="3476190" cy="232380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4F6F8B-6E6F-64EE-E726-E625AB12E9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3458" y="3258323"/>
            <a:ext cx="2380952" cy="21428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CF5E04-2FEF-69AF-5B8C-BE850CFB363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5545" y="3509951"/>
            <a:ext cx="3552381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6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6BB830F2-AA1A-5E32-810D-CC72B96FF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95F4DC"/>
              </a:clrFrom>
              <a:clrTo>
                <a:srgbClr val="95F4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90" b="34522" l="65409" r="96157">
                        <a14:foregroundMark x1="91156" y1="33153" x2="80726" y2="33153"/>
                        <a14:foregroundMark x1="80726" y1="33153" x2="89796" y2="32613"/>
                        <a14:foregroundMark x1="91610" y1="31712" x2="86621" y2="25405"/>
                        <a14:foregroundMark x1="86621" y1="25405" x2="76644" y2="24324"/>
                        <a14:foregroundMark x1="76644" y1="24324" x2="67800" y2="25225"/>
                        <a14:foregroundMark x1="67800" y1="25225" x2="73696" y2="17658"/>
                        <a14:foregroundMark x1="73696" y1="17658" x2="79819" y2="18198"/>
                        <a14:foregroundMark x1="74830" y1="24865" x2="84807" y2="27928"/>
                        <a14:foregroundMark x1="84807" y1="27928" x2="75737" y2="28649"/>
                        <a14:foregroundMark x1="75737" y1="28649" x2="69388" y2="19099"/>
                        <a14:foregroundMark x1="69388" y1="19099" x2="85941" y2="17838"/>
                        <a14:foregroundMark x1="85941" y1="17838" x2="72562" y2="17477"/>
                        <a14:foregroundMark x1="72562" y1="17477" x2="79592" y2="18198"/>
                        <a14:foregroundMark x1="69615" y1="28108" x2="67800" y2="21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565" t="14348" b="63236"/>
          <a:stretch/>
        </p:blipFill>
        <p:spPr>
          <a:xfrm>
            <a:off x="4872251" y="940904"/>
            <a:ext cx="2094452" cy="1537253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E1B016A-63FC-2A93-D542-D13774E34E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95F4DC"/>
              </a:clrFrom>
              <a:clrTo>
                <a:srgbClr val="95F4D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8" r="62269" b="63236"/>
          <a:stretch/>
        </p:blipFill>
        <p:spPr>
          <a:xfrm>
            <a:off x="1110215" y="3208707"/>
            <a:ext cx="2056066" cy="15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3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58283D86-F3A3-8B42-B59E-EEDBDCB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358" y="0"/>
            <a:ext cx="3947874" cy="2959861"/>
          </a:xfrm>
          <a:prstGeom prst="rect">
            <a:avLst/>
          </a:prstGeom>
        </p:spPr>
      </p:pic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190B2B30-B4DF-32EE-CB56-98DD32C5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91797" l="7194" r="94245">
                        <a14:foregroundMark x1="8777" y1="18945" x2="12230" y2="23730"/>
                        <a14:foregroundMark x1="7482" y1="15234" x2="11942" y2="17578"/>
                        <a14:foregroundMark x1="14820" y1="14453" x2="14820" y2="14453"/>
                        <a14:foregroundMark x1="13957" y1="13184" x2="13957" y2="13184"/>
                        <a14:foregroundMark x1="25899" y1="18750" x2="27050" y2="22266"/>
                        <a14:foregroundMark x1="29640" y1="18945" x2="29353" y2="19922"/>
                        <a14:foregroundMark x1="86331" y1="14453" x2="84029" y2="14258"/>
                        <a14:foregroundMark x1="64892" y1="25488" x2="70072" y2="23730"/>
                        <a14:foregroundMark x1="84604" y1="30371" x2="85755" y2="31836"/>
                        <a14:foregroundMark x1="94245" y1="31836" x2="91079" y2="33984"/>
                        <a14:foregroundMark x1="93381" y1="30566" x2="93381" y2="31836"/>
                        <a14:foregroundMark x1="72086" y1="36719" x2="73237" y2="38281"/>
                        <a14:foregroundMark x1="62878" y1="36523" x2="61583" y2="37305"/>
                        <a14:foregroundMark x1="22158" y1="34766" x2="18849" y2="38281"/>
                        <a14:foregroundMark x1="15108" y1="35352" x2="16835" y2="37695"/>
                        <a14:foregroundMark x1="13094" y1="33984" x2="13957" y2="33008"/>
                        <a14:foregroundMark x1="23309" y1="33203" x2="26475" y2="33984"/>
                        <a14:foregroundMark x1="25324" y1="35547" x2="20576" y2="40918"/>
                        <a14:foregroundMark x1="13094" y1="34375" x2="16259" y2="34375"/>
                        <a14:foregroundMark x1="22158" y1="41895" x2="22158" y2="41699"/>
                        <a14:foregroundMark x1="13669" y1="34180" x2="21439" y2="33203"/>
                        <a14:foregroundMark x1="14245" y1="41699" x2="20576" y2="40918"/>
                        <a14:foregroundMark x1="15396" y1="38672" x2="25612" y2="43066"/>
                        <a14:foregroundMark x1="25612" y1="43066" x2="25612" y2="43066"/>
                        <a14:foregroundMark x1="17410" y1="43457" x2="14245" y2="34961"/>
                        <a14:foregroundMark x1="12230" y1="34375" x2="10791" y2="34570"/>
                        <a14:foregroundMark x1="21439" y1="35742" x2="25036" y2="40820"/>
                        <a14:foregroundMark x1="24173" y1="32422" x2="13381" y2="31543"/>
                        <a14:foregroundMark x1="13381" y1="31543" x2="12230" y2="31738"/>
                        <a14:foregroundMark x1="15108" y1="12988" x2="14532" y2="13672"/>
                        <a14:foregroundMark x1="19712" y1="39063" x2="14532" y2="43262"/>
                        <a14:foregroundMark x1="17410" y1="43262" x2="15108" y2="42676"/>
                        <a14:foregroundMark x1="15683" y1="35547" x2="9353" y2="35352"/>
                        <a14:foregroundMark x1="15683" y1="34570" x2="10504" y2="33008"/>
                        <a14:foregroundMark x1="26763" y1="33398" x2="28489" y2="33789"/>
                        <a14:foregroundMark x1="27626" y1="34570" x2="28201" y2="33594"/>
                        <a14:foregroundMark x1="27626" y1="33203" x2="28777" y2="34375"/>
                        <a14:foregroundMark x1="14820" y1="37891" x2="15683" y2="43066"/>
                        <a14:foregroundMark x1="13957" y1="36133" x2="14820" y2="40820"/>
                        <a14:foregroundMark x1="17410" y1="50586" x2="21151" y2="55664"/>
                        <a14:foregroundMark x1="65755" y1="56641" x2="67194" y2="56641"/>
                        <a14:foregroundMark x1="60432" y1="59668" x2="60432" y2="59668"/>
                        <a14:foregroundMark x1="84317" y1="48145" x2="84317" y2="49316"/>
                        <a14:foregroundMark x1="91079" y1="46387" x2="91655" y2="48340"/>
                        <a14:foregroundMark x1="89065" y1="49902" x2="90504" y2="50000"/>
                        <a14:foregroundMark x1="49784" y1="72266" x2="24173" y2="70508"/>
                        <a14:foregroundMark x1="26187" y1="73047" x2="13237" y2="77539"/>
                        <a14:foregroundMark x1="13237" y1="77539" x2="16115" y2="90039"/>
                        <a14:foregroundMark x1="16115" y1="90039" x2="27914" y2="93848"/>
                        <a14:foregroundMark x1="27914" y1="93848" x2="45180" y2="91797"/>
                        <a14:foregroundMark x1="45180" y1="91797" x2="45899" y2="91797"/>
                        <a14:foregroundMark x1="74101" y1="70703" x2="73813" y2="70313"/>
                        <a14:foregroundMark x1="77986" y1="69922" x2="77986" y2="69922"/>
                        <a14:foregroundMark x1="77986" y1="69727" x2="79712" y2="70117"/>
                        <a14:foregroundMark x1="79712" y1="78418" x2="79137" y2="78613"/>
                        <a14:foregroundMark x1="76547" y1="78809" x2="80220" y2="78497"/>
                        <a14:foregroundMark x1="74388" y1="78223" x2="74145" y2="81031"/>
                        <a14:foregroundMark x1="74155" y1="83519" x2="75396" y2="86621"/>
                        <a14:foregroundMark x1="72662" y1="79785" x2="72962" y2="80534"/>
                        <a14:foregroundMark x1="75396" y1="86621" x2="77463" y2="83465"/>
                        <a14:foregroundMark x1="79712" y1="88672" x2="81121" y2="87355"/>
                        <a14:foregroundMark x1="85004" y1="75374" x2="84604" y2="74316"/>
                        <a14:foregroundMark x1="86957" y1="80537" x2="85713" y2="77249"/>
                        <a14:foregroundMark x1="83270" y1="73637" x2="81727" y2="72852"/>
                        <a14:foregroundMark x1="83975" y1="73996" x2="83746" y2="73879"/>
                        <a14:foregroundMark x1="84604" y1="74316" x2="84031" y2="74024"/>
                        <a14:foregroundMark x1="84112" y1="74314" x2="84752" y2="72034"/>
                        <a14:foregroundMark x1="77986" y1="70117" x2="74101" y2="70313"/>
                        <a14:foregroundMark x1="74101" y1="78613" x2="79712" y2="78809"/>
                        <a14:foregroundMark x1="72950" y1="78223" x2="75051" y2="81411"/>
                        <a14:foregroundMark x1="72662" y1="86230" x2="80000" y2="85254"/>
                        <a14:foregroundMark x1="72662" y1="77637" x2="79424" y2="77637"/>
                        <a14:foregroundMark x1="76259" y1="79785" x2="79712" y2="79785"/>
                        <a14:backgroundMark x1="48921" y1="47559" x2="54964" y2="49707"/>
                        <a14:backgroundMark x1="20576" y1="29199" x2="18849" y2="24512"/>
                        <a14:backgroundMark x1="83453" y1="59863" x2="88058" y2="60645"/>
                        <a14:backgroundMark x1="81439" y1="55078" x2="93669" y2="54492"/>
                        <a14:backgroundMark x1="88058" y1="46582" x2="87770" y2="50781"/>
                        <a14:backgroundMark x1="36115" y1="65137" x2="61295" y2="65723"/>
                        <a14:backgroundMark x1="69496" y1="70117" x2="74245" y2="76660"/>
                        <a14:backgroundMark x1="77489" y1="81044" x2="82302" y2="78223"/>
                        <a14:backgroundMark x1="84604" y1="82324" x2="90504" y2="82324"/>
                        <a14:backgroundMark x1="83453" y1="83496" x2="82014" y2="87500"/>
                        <a14:backgroundMark x1="74388" y1="82129" x2="86331" y2="81934"/>
                        <a14:backgroundMark x1="74964" y1="81738" x2="71223" y2="82520"/>
                        <a14:backgroundMark x1="83741" y1="87891" x2="81439" y2="87891"/>
                        <a14:backgroundMark x1="89928" y1="81738" x2="83597" y2="74219"/>
                        <a14:backgroundMark x1="83597" y1="74219" x2="83165" y2="72266"/>
                        <a14:backgroundMark x1="86619" y1="70313" x2="88345" y2="74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9" y="0"/>
            <a:ext cx="4654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79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JANAÍNA DE SOUZA LEITE</dc:creator>
  <cp:lastModifiedBy>JANAÍNA DE SOUZA LEITE</cp:lastModifiedBy>
  <cp:revision>2</cp:revision>
  <dcterms:created xsi:type="dcterms:W3CDTF">2023-02-01T19:40:45Z</dcterms:created>
  <dcterms:modified xsi:type="dcterms:W3CDTF">2023-02-03T01:33:13Z</dcterms:modified>
</cp:coreProperties>
</file>