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4AF-4ACB-2AFF-21BD-5B35D3F1C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715E3-D9A5-A9A4-A686-FBCD08211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E5E5-C9E9-89A2-FC78-18CA3007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35BD-71C1-4353-692D-E7219242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DEE4-C55B-361B-5324-71AEE4BB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DF96-1ACF-A09A-D3F4-311F294A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3BE37-72BF-B42B-ADF3-99BB2ED73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5CC4-9673-5FA4-307C-95D9F273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ECAC-CC6D-4A43-6A39-D1B21BF8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46F1-F8FD-570F-921A-C3E8BC2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9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21E61-9367-2B5D-D374-A4E69586F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ABE96-9CC7-0C23-2F4D-272CA27D9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74F3-5A20-8494-90BC-0159A10E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4595-5D8A-78AB-4870-2625B957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8B54-F4AE-0EC2-3E31-62F6146C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5318-1229-65D9-F055-F2BFE13A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0C57-C67F-1FD1-472E-5B9C5E3F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AC51-D68C-41A0-10B7-E371FCAB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9893-B493-6126-2F36-8736B069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D2616-C4DF-96FC-1ACC-FDF7021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7322-4BF2-3D0E-4D62-DC69EA2E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578A-6221-4251-DAF1-57F78A52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B72D-54E1-B031-B92D-344C968A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6BBE-92FF-A1D9-9574-A76FEEE5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1C76-D184-4BA6-B7A6-DB850338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5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E888-B9C4-D85E-5595-7B322E0E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EE54-0F66-B51E-595E-DF3857F88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13F6-E77E-672E-286B-BEFEA356C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A13EA-6D86-BAF0-BED0-4DD66FC6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8BF6-5CF1-B856-1ED4-9D622F48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37CAA-0174-5001-7CDC-8B262EAD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F6FE-0CB8-BE51-211A-4932D3AF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3365A-7A6C-210F-C73B-83321B9A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31CAE-064E-C444-D98B-038B7BED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50BA6-C0F6-1B1E-5B6A-C7BAE3BE0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39511-F8BE-0B89-5B64-0DA2FAD8D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6E5D5-7354-950B-3AD0-C236050D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3AE5E-DD50-5A38-149F-DBDA8A82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0905F-383F-176C-6863-F35FCD66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8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E634-B4EA-4975-A596-1AA739C9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030F2-4243-969A-C2BF-77508725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D4605-65D5-CBD0-A737-8CC284D9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C88E3-8BCA-81CB-6C79-EC504BD9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3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B6C8C-F338-9BF7-CC6C-5CB5F5E5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E8292-21B4-9094-C158-BD49F88A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47750-28EC-8CB1-148F-616822A9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7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423C-E4AA-0618-50DF-F5F1B080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5AB6-697E-65C5-D4A6-CABD937B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AAD51-25CB-9030-B8E2-85A29A0D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EBB3-95C7-A01E-6349-731CA0A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9D4AA-CFD1-FD74-C313-FCAC9A2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7C3F-6734-A28A-F886-FF63E7B5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5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B8CC-DD58-1561-A011-A1672504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D679A-B516-F3D2-2CFE-3417D7288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5ACA-E2D8-1201-62BA-25562C50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226CA-16F0-E59A-6A88-EB00326C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82E7-A85C-3A3E-279C-AF26F1EC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96C4-A93E-4D74-51CF-01D4E24A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15E6B-1A4B-3A61-482E-43FAA76A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FB61-0D97-CF17-DC7B-940D5048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95D-0B36-B27F-B02A-CD6A565E1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19BF-4802-4C9E-9FF0-2E90B80AEFE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D418-4017-B49E-BE2D-FE56D293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55A0-EDF0-1902-B6BA-2C85DC09A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BB2F-42F6-43EC-849D-C5F14218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7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BFA0-BD8A-AECB-8436-10FAFA9FC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8B0BD-0DAD-A9F2-F9F8-8B9A04865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DB7B4-5A9C-7E0B-0261-ACACB6D4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janak ram</dc:creator>
  <cp:lastModifiedBy>janak ram</cp:lastModifiedBy>
  <cp:revision>1</cp:revision>
  <dcterms:created xsi:type="dcterms:W3CDTF">2024-05-04T16:59:49Z</dcterms:created>
  <dcterms:modified xsi:type="dcterms:W3CDTF">2024-05-04T16:59:49Z</dcterms:modified>
</cp:coreProperties>
</file>