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54D9-F4CA-41A9-BD74-25FA358D52CB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4EDB-E4DF-4A5F-95BB-DC345C8A6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92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54D9-F4CA-41A9-BD74-25FA358D52CB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4EDB-E4DF-4A5F-95BB-DC345C8A6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45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54D9-F4CA-41A9-BD74-25FA358D52CB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4EDB-E4DF-4A5F-95BB-DC345C8A6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80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54D9-F4CA-41A9-BD74-25FA358D52CB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4EDB-E4DF-4A5F-95BB-DC345C8A6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60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54D9-F4CA-41A9-BD74-25FA358D52CB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4EDB-E4DF-4A5F-95BB-DC345C8A6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71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54D9-F4CA-41A9-BD74-25FA358D52CB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4EDB-E4DF-4A5F-95BB-DC345C8A6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2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54D9-F4CA-41A9-BD74-25FA358D52CB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4EDB-E4DF-4A5F-95BB-DC345C8A6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71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54D9-F4CA-41A9-BD74-25FA358D52CB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4EDB-E4DF-4A5F-95BB-DC345C8A6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376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54D9-F4CA-41A9-BD74-25FA358D52CB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4EDB-E4DF-4A5F-95BB-DC345C8A6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03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54D9-F4CA-41A9-BD74-25FA358D52CB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4EDB-E4DF-4A5F-95BB-DC345C8A6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32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54D9-F4CA-41A9-BD74-25FA358D52CB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4EDB-E4DF-4A5F-95BB-DC345C8A6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36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154D9-F4CA-41A9-BD74-25FA358D52CB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54EDB-E4DF-4A5F-95BB-DC345C8A6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935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D80E5A-60AC-64D0-2D29-4A8BE0551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1FE1ED8-9A91-7F55-1C1E-C0BC770EE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C613E-9CF4-0D72-B9FA-C5755FB143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0" t="13061" r="15205" b="1292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3557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janak ram</dc:creator>
  <cp:lastModifiedBy>janak ram</cp:lastModifiedBy>
  <cp:revision>1</cp:revision>
  <dcterms:created xsi:type="dcterms:W3CDTF">2024-03-03T20:31:28Z</dcterms:created>
  <dcterms:modified xsi:type="dcterms:W3CDTF">2024-03-03T20:38:53Z</dcterms:modified>
</cp:coreProperties>
</file>