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132C-E10B-446E-1FEA-BCF907E41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8E701-AC53-DE2C-2152-3D6B45BBC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D425-768C-C5F5-B445-A416B605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853D-BA7C-BED5-A271-26E434E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0277-797A-7C0D-EC2E-7FF57D1C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3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94B2-56C6-829C-AC47-C699FB49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7062B-5FF8-93A8-E17F-3B27F5CFC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01A9-59FA-96CE-33BD-BB1C9600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918D-7821-C307-C80F-B6359398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B44B-9643-DD41-B093-386FB9DF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CE0A4-48F7-BBFA-CECF-9A764675D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8823A-C4A0-A7CF-DFFE-B279FBF3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58E4-1529-3881-0D99-397A3F11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215D-F4BE-6E64-2126-64AB2ED5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7258F-9ED8-FE1B-C57A-DAFAF53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7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E3E8-B38C-5724-2778-7E079355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EB0E-03EA-7BFE-84CC-1E9C3910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EA82-75A4-944E-1B91-D7A349BD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4101-C924-E839-C93A-C5178AA1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BA576-B2BF-4A7D-1BB2-8DAD8542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4F5B-3E98-4901-0BB1-0FE401C5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FA7FE-6F45-913F-167D-7EACAC9D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6A07-A35F-7A53-979E-175A6E7C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70B5-98F2-1C7F-439B-56DB9465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EDB9-C9A5-CA03-E3B8-49B5ECBB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0748-B184-BF91-95E7-96CD28F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0C20-270D-8236-2FDA-C6CD0CDE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3309-1262-3884-CE1C-7D7B41AA4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4C088-BE51-0099-4ED5-203C21D5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7394-4764-09C7-CB8A-6A660AB1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FB8C-0A83-9763-A0E1-CE4074C5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1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81F9-6D46-3475-BA70-3889EE15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409BC-B908-6166-AAD7-C53708D8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957C-C08E-B50B-87A7-6655382E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34DEA-0DB3-109C-E8D3-2BF6FEFA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74AFB-F682-A0AA-31CE-E267CF393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62163-CF4C-C2FC-DBC0-FF2FA893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2650-4639-D5BB-627A-445D95B0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70FAE-EDF1-F43E-4DD5-C38D468E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EEBE-CB00-5043-73F3-513107C7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2FAFD-7C03-EB44-5AE9-FCAB91FA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7EAF6-7AA7-4424-8FA5-4D023847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F9226-EDB0-50B1-ABC1-922E271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5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82756-7CA1-CF33-834E-5B66114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8B01-8DF1-45CA-05D3-A4BF3F4C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E529-4B89-A835-9F39-26A45CDE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3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D393-3A26-2E8F-7E35-EF827E4C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2D80-9A39-4155-23B0-2ACC0E5E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7845-9017-DD87-9436-46CD2C29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BE0B-F713-4AD1-950B-D74C6842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65FF8-566F-B45C-4472-395E3728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F031-AAD6-9B13-D400-8CC0D82F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348E-C36C-FD33-1D60-157B0776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78EDE-7BD5-41DC-3BA4-85B80E78F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8E72C-79AF-EE8B-DEB5-884C95B8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50EFA-2927-1756-FD5C-D712B904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F8E2F-1772-3CD4-CC41-BEFAE5D6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85D0-783D-5161-8B2A-A447F85B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8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1614E-FA0A-0809-71C1-FD9AE914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FA4A-51C4-5AD5-0044-559BECA1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B589-7256-E30D-FE50-F1EBEBF7F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9CA6-C94D-434D-A006-BBA082A8F61C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8CE25-0921-96A6-2A62-5B6E76BDE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A82A-D902-2620-BE15-2A83F7AF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4777-088A-402E-A778-377F7149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9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8368-BEBE-3B8E-7FA2-461BB0BB2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B064-2018-8316-93D8-72693AA70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27D20-400C-5EB7-3E54-BCF253E89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547"/>
            <a:ext cx="12192000" cy="72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5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 ram</dc:creator>
  <cp:lastModifiedBy>janak ram</cp:lastModifiedBy>
  <cp:revision>1</cp:revision>
  <dcterms:created xsi:type="dcterms:W3CDTF">2024-05-25T13:48:12Z</dcterms:created>
  <dcterms:modified xsi:type="dcterms:W3CDTF">2024-05-25T17:50:13Z</dcterms:modified>
</cp:coreProperties>
</file>