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ABC6-16FE-DF3D-98B3-029D2033D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7FBA0-DE55-A13D-B3FB-B68892AF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390D-30DA-E7F2-A4EB-05221891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7CAD-5A0D-E23D-6ECD-4DC9677D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EDAC9-3FD1-0EBE-42FB-D63B89D1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6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48D6-A6C8-7134-0236-2817F20F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06B46-0C40-7E61-7E2D-6F72A04B3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CA36B-8A54-76EC-6684-4EAFE5B6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C0A1-9C8B-E437-2A9E-9B77A03A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3CFD-647A-9952-7C00-75F6AD6D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9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477B9-7BD5-4012-87DB-B6D112170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DE3D6-AF20-1E40-E0EB-322933581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0A57-C9C9-95ED-C92A-70F7200D4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63867-4A5B-227D-5D02-673FFAC8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AEA5C-6CBE-C193-340B-345C54FA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7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257E-DF2A-85D6-B8BB-2681E11E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78456-DCE9-170D-4298-780BCD59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103F5-FD71-96BA-A4D9-6B0A38A0A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701AE-31DB-E315-1637-E905515C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D49B-1F3D-75F4-3FE2-1DEE0869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F6C4-5500-58C1-E092-4B8E5A1B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8876-BA81-2777-2980-E9C158F0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17C2-A1C7-FA76-5831-306E9F85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6D7B-17A9-36C4-2867-E6A469C9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B2DB-C6F0-F51B-F3E0-828081E0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9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BAFD-95AE-CE97-632F-5A7F75A1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96D4-17AE-A15C-E7DA-2016B1C8A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5E6E7-AB80-D9F1-CBA1-96ED4D5E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0053A-DDB4-F595-5520-B08A3F40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6D87C-DFB3-C282-E2F9-F596AFEF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75F5C-48FF-FD8D-C449-961E4D8C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78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79EF-EFE9-0C27-E3CB-C6E3EAAC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3D97-8CD9-912F-0BD6-15F94582D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B357A-A2CB-D2D4-2F44-17030C0D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65350-1364-E056-07A0-8131273A0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B978BD-C23C-E5B1-49EB-06BD9B955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DC963-302F-7CA8-9102-E12DDA2F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766AD-808C-77A8-AA7B-8EEB652F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C4AC3-E8E8-9F6F-3C5B-65FBB2A9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7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4CBF-E5F6-1FF3-3503-F9C97ABD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E8C59-32E9-89E4-940D-CCB8E2FC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D7F07-3723-3394-59DF-4035C334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C8342-8C18-039E-D130-A9906030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1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4CBC5-4654-BE6A-C5C3-C5096390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D9EEF-CF61-2C01-1CC8-AB7E4FCE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F45E6-CB35-A4A9-1CEF-3F1A8078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0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0132-87CD-066D-C127-7D7E3DEF6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7C0D-B029-CF85-5914-4302EA963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21776-C73B-AE15-A883-9FAB29469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3A5D0-9999-A96D-0DF2-8A1727CF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CCAE6-21E8-7541-89FB-57A012C3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C65A8-A06C-B334-D3B6-2CE5E076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56D6-7EBF-56EE-39DC-7A37EC92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631F9-A142-E9A6-4DA6-C5B09076C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19996-7068-EA2D-156C-1E51F5194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3B7B6-21BC-BF71-2EFD-9488692B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83E70-F2AF-3D55-F5E6-0EDF66EA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7C386-0B8B-3837-ADDA-EC65F27F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3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DE63D-FC19-7566-8363-398FF5B48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90F8E-33FB-8A5F-FA25-5FED9D17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F7F1-FECC-7754-5ED4-D02584AB1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93A48-A9F1-48FB-9700-E8E97E78E2D5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EF3A-B830-DB32-18B5-F6F9C67E7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DB745-89DC-D492-AD08-E61FB8234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6476-0A99-46E5-890D-D85868132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9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3D3E-31A0-15CC-E7D9-83B364A9A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342900" marR="3519805" lvl="0" indent="-342900">
              <a:lnSpc>
                <a:spcPct val="87000"/>
              </a:lnSpc>
              <a:spcBef>
                <a:spcPts val="925"/>
              </a:spcBef>
              <a:spcAft>
                <a:spcPts val="0"/>
              </a:spcAft>
              <a:tabLst>
                <a:tab pos="445770" algn="l"/>
              </a:tabLst>
            </a:pPr>
            <a:b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</a:br>
            <a:b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Developed an interactive dashboard using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b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</a:b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transaction</a:t>
            </a:r>
            <a:r>
              <a:rPr lang="en-US" sz="1800" b="1" spc="-5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and</a:t>
            </a:r>
            <a:r>
              <a:rPr lang="en-US" sz="1800" b="1" spc="-4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customer</a:t>
            </a:r>
            <a:r>
              <a:rPr lang="en-US" sz="1800" b="1" spc="-5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data</a:t>
            </a:r>
            <a:r>
              <a:rPr lang="en-US" sz="1800" b="1" spc="-6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from</a:t>
            </a:r>
            <a:r>
              <a:rPr lang="en-US" sz="1800" b="1" spc="-5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</a:t>
            </a:r>
            <a:r>
              <a:rPr lang="en-US" sz="1800" b="1" spc="-6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SQL</a:t>
            </a:r>
            <a:r>
              <a:rPr lang="en-US" sz="1800" b="1" spc="-5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database,</a:t>
            </a:r>
            <a:r>
              <a:rPr lang="en-US" sz="1800" b="1" spc="-6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800" b="1" spc="-1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provide</a:t>
            </a:r>
            <a:r>
              <a:rPr lang="en-US" sz="1800" b="1" spc="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real-time</a:t>
            </a:r>
            <a:r>
              <a:rPr lang="en-US" sz="1800" b="1" spc="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  <a:t>insights.</a:t>
            </a:r>
            <a:br>
              <a:rPr lang="en-IN" sz="1800" b="1" dirty="0">
                <a:effectLst/>
                <a:latin typeface="Calibri" panose="020F0502020204030204" pitchFamily="34" charset="0"/>
                <a:ea typeface="Arial MT"/>
                <a:cs typeface="Arial MT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Streamlined</a:t>
            </a:r>
            <a:r>
              <a:rPr lang="en-US" sz="1800" spc="-6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data</a:t>
            </a:r>
            <a:r>
              <a:rPr lang="en-US" sz="1800" spc="-7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processing</a:t>
            </a:r>
            <a:r>
              <a:rPr lang="en-US" sz="1800" spc="-3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&amp;</a:t>
            </a:r>
            <a:r>
              <a:rPr lang="en-US" sz="1800" spc="-7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analysis</a:t>
            </a:r>
            <a:r>
              <a:rPr lang="en-US" sz="1800" spc="-5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to</a:t>
            </a:r>
            <a:r>
              <a:rPr lang="en-US" sz="1800" spc="-7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monitor</a:t>
            </a:r>
            <a:r>
              <a:rPr lang="en-US" sz="1800" spc="-62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key</a:t>
            </a:r>
            <a:r>
              <a:rPr lang="en-US" sz="1800" spc="-3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performance</a:t>
            </a:r>
            <a:r>
              <a:rPr lang="en-US" sz="1800" spc="1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metrics and</a:t>
            </a:r>
            <a:r>
              <a:rPr lang="en-US" sz="1800" spc="-5" dirty="0">
                <a:effectLst/>
                <a:latin typeface="Calibri" panose="020F050202020403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  <a:t>trends.</a:t>
            </a:r>
            <a:br>
              <a:rPr lang="en-IN" sz="1800" dirty="0">
                <a:effectLst/>
                <a:latin typeface="Calibri" panose="020F0502020204030204" pitchFamily="34" charset="0"/>
                <a:ea typeface="Arial MT"/>
                <a:cs typeface="Arial MT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Shared</a:t>
            </a:r>
            <a:r>
              <a:rPr lang="en-U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actionable</a:t>
            </a:r>
            <a:r>
              <a:rPr lang="en-US" sz="1800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insights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1800" spc="-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stakeholders</a:t>
            </a:r>
            <a:r>
              <a:rPr lang="en-US" sz="18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based</a:t>
            </a:r>
            <a:r>
              <a:rPr lang="en-US" sz="1800" spc="-6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 dashboard findings to support decision-making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processes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6948CA-443E-756C-784B-842BD251B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03020C-3084-009D-24E6-DA05F3987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70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1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50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Developed an interactive dashboard using  transaction and customer data from a SQL database, to provide real-time insights. Streamlined data processing &amp; analysis to monitor key performance metrics and trends. Shared actionable insights with stakeholders based on dashboard findings to support decision-making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Developed an interactive dashboard using  transaction and customer data from a SQL database, to provide real-time insights. Streamlined data processing &amp; analysis to monitor key performance metrics and trends. Shared actionable insights with stakeholders based on dashboard findings to support decision-making processes</dc:title>
  <dc:creator>janak ram</dc:creator>
  <cp:lastModifiedBy>janak ram</cp:lastModifiedBy>
  <cp:revision>1</cp:revision>
  <dcterms:created xsi:type="dcterms:W3CDTF">2024-05-05T13:31:57Z</dcterms:created>
  <dcterms:modified xsi:type="dcterms:W3CDTF">2024-05-05T17:15:34Z</dcterms:modified>
</cp:coreProperties>
</file>