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282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116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48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3903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366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0307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59487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411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50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72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003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9738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9656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2506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1149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6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69BA-C009-46AD-89DB-F23A207181A0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95C325-8A6C-4188-924C-59CD989F76E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12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file:///D:\Codebasis\Python\source-code\3_project_hospitality_analysis\Practise\Hospitality_project.pdf" TargetMode="Externa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217ED86-2D11-4B32-94C4-8000CA57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68914-0CA6-4992-BC51-4346CBA7A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1090" y="301336"/>
            <a:ext cx="6580909" cy="924791"/>
          </a:xfrm>
          <a:noFill/>
        </p:spPr>
        <p:txBody>
          <a:bodyPr>
            <a:noAutofit/>
          </a:bodyPr>
          <a:lstStyle/>
          <a:p>
            <a:r>
              <a:rPr lang="en-GB" sz="5400" b="1" i="1" dirty="0">
                <a:solidFill>
                  <a:srgbClr val="FF6600"/>
                </a:solidFill>
                <a:latin typeface="Franklin Gothic Heavy" panose="020B0903020102020204" pitchFamily="34" charset="0"/>
              </a:rPr>
              <a:t>ATLIQ GRANDS</a:t>
            </a:r>
            <a:endParaRPr lang="en-AE" sz="5400" b="1" i="1" dirty="0">
              <a:solidFill>
                <a:srgbClr val="FF66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4CA7F-3F0F-4585-9CA7-332B959A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7155" y="5741655"/>
            <a:ext cx="4575463" cy="815009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FF6600"/>
                </a:solidFill>
              </a:rPr>
              <a:t>Presented by Janaki Patel</a:t>
            </a:r>
            <a:endParaRPr lang="en-AE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D667BE-7229-4B8C-B3D6-265EC905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162877"/>
            <a:ext cx="9702800" cy="536713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 Generated Highest (660M) revenue with contribution of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39.13% and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Delhi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enerated Lowest Revenue (290.92) with contribution of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17.24%.</a:t>
            </a:r>
          </a:p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Occupancy % : Delhi is leading in 1st position with 60.44% and Bangalore is in last position with 55.68%. </a:t>
            </a:r>
          </a:p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Cancellation %: Delhi is having more cancellation% of 25.63% compared to other cities.</a:t>
            </a:r>
          </a:p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2022 recorded the highest revenue of 582M, followed by June 2022 with 554M and July 2022 with 551M. </a:t>
            </a:r>
          </a:p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Elite rooms dominate with a significant RC % of 32.81%. </a:t>
            </a:r>
          </a:p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 category outperforms, contributing of 61.62% of revenue compared to the Business category of 38.38%.</a:t>
            </a:r>
          </a:p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"Make Your Trip" accounts for approximately 19-20% of revenue. Approximately 40% of revenue originates from unidentified sources, warranting focused identification efforts for enhanced marketing strategies.</a:t>
            </a:r>
          </a:p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Exotica leads with an RC % of 18.75%, followed closely by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Palace at 17.79%.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Seasons lags significantly with an RC % of 3.87%, indicating room for improvement </a:t>
            </a:r>
          </a:p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Insite of DSRN, Lowest(435) for Delhi.</a:t>
            </a:r>
          </a:p>
          <a:p>
            <a:pPr marL="285750" indent="-285750" algn="l">
              <a:buClr>
                <a:schemeClr val="tx1">
                  <a:lumMod val="95000"/>
                  <a:lumOff val="5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RevPAR is Highest for Mumbai And Lowest for Hyderabad.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ED91A0-F844-44BE-BAD2-C0C2C13E5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58" y="496956"/>
            <a:ext cx="9450843" cy="557495"/>
          </a:xfrm>
        </p:spPr>
        <p:txBody>
          <a:bodyPr/>
          <a:lstStyle/>
          <a:p>
            <a:pPr algn="ctr"/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AE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5073-D7C1-40F1-9529-1E613746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82474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AE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64926-5FAF-4D62-9417-8A61F5C9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88435"/>
            <a:ext cx="10515600" cy="4201215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Grands owns multiple five-star hotels across India. They have been in the hospitality industry for the past 20 years. </a:t>
            </a: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Grands owns multiple five-star hotels located in major Indian cities, including Delhi, Mumbai, Hyderabad, and Bangalore. Their hotels cater to both luxury and business segments. The accommodations include a variety of room types, such as Standard, Elite, Premium, and Presidential suites.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strategic moves from other competitors and ineffective decision-making in management, </a:t>
            </a: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Grands are losing its market share and revenue in the luxury/business hotels category. 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strategic move, the managing director of </a:t>
            </a: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Grands wanted to incorporate “Business and Data Intelligence” to regain their market share and revenue. However, they do not have an in-house data analytics team to provide them with these insights.</a:t>
            </a:r>
          </a:p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data analyst, task is to utilize sample data and develop a dashboard and generate insights.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A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5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39BD2-160F-467D-A8DA-C3142C85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85" y="1216188"/>
            <a:ext cx="10397913" cy="528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A7C0E-E226-4677-B86C-876AC179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859" y="1354884"/>
            <a:ext cx="1776778" cy="14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0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58C1-D136-4BBE-8D5E-6CC3568CA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6" y="506160"/>
            <a:ext cx="9694333" cy="785927"/>
          </a:xfrm>
        </p:spPr>
        <p:txBody>
          <a:bodyPr/>
          <a:lstStyle/>
          <a:p>
            <a:pPr algn="ctr"/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Metrices</a:t>
            </a:r>
            <a:endParaRPr lang="en-AE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2D00C-6AF8-49B6-A4AD-C120CB7A6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467" y="1506416"/>
            <a:ext cx="9611206" cy="4437184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 (Average Daily Rate): The average revenue earned per room sold in a given time period. 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DBRN (Daily Booking Room Nights): The average number of rooms are booked for a day considering a time period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DSRN (Daily Sellable Room Nights): The average number of rooms available for sale per day over a specified time period. 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DURN (Daily Utilized Room Nights): The average number of rooms successfully occupied by guests per day over a specified time period. 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RevPAR (Revenue Per Available Room): The revenue generated per available room, regardless of whether it is occupied. 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Realization %: The percentage of successful check-outs compared to the total number of bookings made. </a:t>
            </a:r>
            <a:endParaRPr lang="en-A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0B8-5E8C-4FF3-95BD-992112D2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96" y="1162143"/>
            <a:ext cx="9306707" cy="736231"/>
          </a:xfrm>
        </p:spPr>
        <p:txBody>
          <a:bodyPr/>
          <a:lstStyle/>
          <a:p>
            <a:r>
              <a:rPr lang="en-GB" dirty="0"/>
              <a:t>Data Analysis using Pandas</a:t>
            </a:r>
            <a:endParaRPr lang="en-AE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73BF1E2-1FB4-4B37-BEBE-A90A1FF6D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38300"/>
              </p:ext>
            </p:extLst>
          </p:nvPr>
        </p:nvGraphicFramePr>
        <p:xfrm>
          <a:off x="2732088" y="2366963"/>
          <a:ext cx="2625725" cy="367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3" imgW="2664199" imgH="3733694" progId="Word.Document.8">
                  <p:embed/>
                </p:oleObj>
              </mc:Choice>
              <mc:Fallback>
                <p:oleObj name="Document" r:id="rId3" imgW="2664199" imgH="373369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2088" y="2366963"/>
                        <a:ext cx="2625725" cy="367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13D15A5-C101-46CA-A248-70B4238B3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20985"/>
              </p:ext>
            </p:extLst>
          </p:nvPr>
        </p:nvGraphicFramePr>
        <p:xfrm>
          <a:off x="3931920" y="2808605"/>
          <a:ext cx="2783840" cy="241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Acrobat Document" showAsIcon="1" r:id="rId5" imgW="914400" imgH="792685" progId="Acrobat.Document.DC">
                  <p:link updateAutomatic="1"/>
                </p:oleObj>
              </mc:Choice>
              <mc:Fallback>
                <p:oleObj name="Acrobat Document" showAsIcon="1" r:id="rId5" imgW="914400" imgH="792685" progId="Acrobat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1920" y="2808605"/>
                        <a:ext cx="2783840" cy="2411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BABE-8202-46DD-A961-DE25EFAC3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357" y="815008"/>
            <a:ext cx="9450843" cy="557495"/>
          </a:xfrm>
        </p:spPr>
        <p:txBody>
          <a:bodyPr/>
          <a:lstStyle/>
          <a:p>
            <a:pPr algn="ctr"/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Modelling</a:t>
            </a:r>
            <a:endParaRPr lang="en-AE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D9AEE-16DB-4C14-95D5-B2D1BE2B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7" y="1445241"/>
            <a:ext cx="9554752" cy="48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6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388D9-B42A-415A-92E8-D0AD0C9E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342900"/>
            <a:ext cx="11758563" cy="63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0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6107F-683B-4B7E-9D60-FA938219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87036"/>
            <a:ext cx="10586719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0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5500E-609A-44E5-9951-A2987860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66255"/>
            <a:ext cx="10444480" cy="6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3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521</TotalTime>
  <Words>513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Heavy</vt:lpstr>
      <vt:lpstr>Trebuchet MS</vt:lpstr>
      <vt:lpstr>Wingdings 3</vt:lpstr>
      <vt:lpstr>Facet</vt:lpstr>
      <vt:lpstr>file:///D:\Codebasis\Python\source-code\3_project_hospitality_analysis\Practise\Hospitality_project.pdf</vt:lpstr>
      <vt:lpstr>Document</vt:lpstr>
      <vt:lpstr>ATLIQ GRANDS</vt:lpstr>
      <vt:lpstr>Problem Statement</vt:lpstr>
      <vt:lpstr>PowerPoint Presentation</vt:lpstr>
      <vt:lpstr>Key Metrices</vt:lpstr>
      <vt:lpstr>Data Analysis using Pandas</vt:lpstr>
      <vt:lpstr>Data Modelling</vt:lpstr>
      <vt:lpstr>PowerPoint Presentation</vt:lpstr>
      <vt:lpstr>PowerPoint Presentation</vt:lpstr>
      <vt:lpstr>PowerPoint Presentation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ANALYSIS ATLIQ GRAND</dc:title>
  <dc:creator>Janaki Patel</dc:creator>
  <cp:lastModifiedBy>Janaki Patel</cp:lastModifiedBy>
  <cp:revision>29</cp:revision>
  <dcterms:created xsi:type="dcterms:W3CDTF">2024-08-29T06:46:55Z</dcterms:created>
  <dcterms:modified xsi:type="dcterms:W3CDTF">2024-08-30T12:38:47Z</dcterms:modified>
</cp:coreProperties>
</file>