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8" r:id="rId3"/>
    <p:sldId id="282" r:id="rId4"/>
    <p:sldId id="283" r:id="rId5"/>
    <p:sldId id="279" r:id="rId6"/>
    <p:sldId id="284" r:id="rId7"/>
    <p:sldId id="281" r:id="rId8"/>
    <p:sldId id="298" r:id="rId9"/>
    <p:sldId id="277" r:id="rId10"/>
    <p:sldId id="257" r:id="rId11"/>
    <p:sldId id="258" r:id="rId12"/>
    <p:sldId id="259" r:id="rId13"/>
    <p:sldId id="260" r:id="rId14"/>
    <p:sldId id="265" r:id="rId15"/>
    <p:sldId id="262" r:id="rId16"/>
    <p:sldId id="266" r:id="rId17"/>
    <p:sldId id="267" r:id="rId18"/>
    <p:sldId id="268" r:id="rId19"/>
    <p:sldId id="269" r:id="rId20"/>
    <p:sldId id="273" r:id="rId21"/>
    <p:sldId id="271" r:id="rId22"/>
    <p:sldId id="270" r:id="rId23"/>
    <p:sldId id="263" r:id="rId24"/>
    <p:sldId id="264" r:id="rId25"/>
    <p:sldId id="299" r:id="rId26"/>
    <p:sldId id="293" r:id="rId27"/>
    <p:sldId id="294" r:id="rId28"/>
    <p:sldId id="295" r:id="rId29"/>
    <p:sldId id="296" r:id="rId30"/>
    <p:sldId id="297" r:id="rId31"/>
    <p:sldId id="274" r:id="rId32"/>
    <p:sldId id="290" r:id="rId33"/>
    <p:sldId id="275" r:id="rId34"/>
    <p:sldId id="276" r:id="rId35"/>
    <p:sldId id="287" r:id="rId36"/>
    <p:sldId id="291" r:id="rId37"/>
    <p:sldId id="288" r:id="rId38"/>
    <p:sldId id="292" r:id="rId39"/>
    <p:sldId id="300" r:id="rId40"/>
    <p:sldId id="28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671B7E-2987-498F-82CD-9FE29DB2A506}" v="177" dt="2024-03-31T03:56:54.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ya Namburu" userId="4dc5a6f2cc524a69" providerId="LiveId" clId="{11671B7E-2987-498F-82CD-9FE29DB2A506}"/>
    <pc:docChg chg="undo custSel addSld delSld modSld sldOrd">
      <pc:chgData name="Ramya Namburu" userId="4dc5a6f2cc524a69" providerId="LiveId" clId="{11671B7E-2987-498F-82CD-9FE29DB2A506}" dt="2024-03-31T03:58:45.358" v="3780" actId="14100"/>
      <pc:docMkLst>
        <pc:docMk/>
      </pc:docMkLst>
      <pc:sldChg chg="modSp mod">
        <pc:chgData name="Ramya Namburu" userId="4dc5a6f2cc524a69" providerId="LiveId" clId="{11671B7E-2987-498F-82CD-9FE29DB2A506}" dt="2024-03-31T02:57:51.946" v="1440" actId="1076"/>
        <pc:sldMkLst>
          <pc:docMk/>
          <pc:sldMk cId="406470149" sldId="256"/>
        </pc:sldMkLst>
        <pc:spChg chg="mod">
          <ac:chgData name="Ramya Namburu" userId="4dc5a6f2cc524a69" providerId="LiveId" clId="{11671B7E-2987-498F-82CD-9FE29DB2A506}" dt="2024-03-31T02:57:51.946" v="1440" actId="1076"/>
          <ac:spMkLst>
            <pc:docMk/>
            <pc:sldMk cId="406470149" sldId="256"/>
            <ac:spMk id="2" creationId="{EB4372B9-E1FA-9D37-7E7E-50D1449A39A8}"/>
          </ac:spMkLst>
        </pc:spChg>
        <pc:spChg chg="mod">
          <ac:chgData name="Ramya Namburu" userId="4dc5a6f2cc524a69" providerId="LiveId" clId="{11671B7E-2987-498F-82CD-9FE29DB2A506}" dt="2024-03-30T20:10:04.183" v="517" actId="1076"/>
          <ac:spMkLst>
            <pc:docMk/>
            <pc:sldMk cId="406470149" sldId="256"/>
            <ac:spMk id="3" creationId="{C6863C13-7643-B257-ADCC-060941C7432F}"/>
          </ac:spMkLst>
        </pc:spChg>
      </pc:sldChg>
      <pc:sldChg chg="addSp delSp modSp mod">
        <pc:chgData name="Ramya Namburu" userId="4dc5a6f2cc524a69" providerId="LiveId" clId="{11671B7E-2987-498F-82CD-9FE29DB2A506}" dt="2024-03-31T03:28:46.446" v="2250" actId="1076"/>
        <pc:sldMkLst>
          <pc:docMk/>
          <pc:sldMk cId="245522587" sldId="257"/>
        </pc:sldMkLst>
        <pc:picChg chg="add mod modCrop">
          <ac:chgData name="Ramya Namburu" userId="4dc5a6f2cc524a69" providerId="LiveId" clId="{11671B7E-2987-498F-82CD-9FE29DB2A506}" dt="2024-03-31T03:26:59.919" v="2215" actId="1076"/>
          <ac:picMkLst>
            <pc:docMk/>
            <pc:sldMk cId="245522587" sldId="257"/>
            <ac:picMk id="3" creationId="{DEAEF19A-D8D0-6E82-63D7-5CE0005AB18C}"/>
          </ac:picMkLst>
        </pc:picChg>
        <pc:picChg chg="del">
          <ac:chgData name="Ramya Namburu" userId="4dc5a6f2cc524a69" providerId="LiveId" clId="{11671B7E-2987-498F-82CD-9FE29DB2A506}" dt="2024-03-26T01:02:57.405" v="18" actId="478"/>
          <ac:picMkLst>
            <pc:docMk/>
            <pc:sldMk cId="245522587" sldId="257"/>
            <ac:picMk id="5" creationId="{3A7C47D7-EB46-D38A-75F7-E032E41A7FF4}"/>
          </ac:picMkLst>
        </pc:picChg>
        <pc:picChg chg="mod">
          <ac:chgData name="Ramya Namburu" userId="4dc5a6f2cc524a69" providerId="LiveId" clId="{11671B7E-2987-498F-82CD-9FE29DB2A506}" dt="2024-03-31T03:28:46.446" v="2250" actId="1076"/>
          <ac:picMkLst>
            <pc:docMk/>
            <pc:sldMk cId="245522587" sldId="257"/>
            <ac:picMk id="7" creationId="{9D386270-9993-EC5C-DA29-6D10BDA15233}"/>
          </ac:picMkLst>
        </pc:picChg>
      </pc:sldChg>
      <pc:sldChg chg="modSp mod">
        <pc:chgData name="Ramya Namburu" userId="4dc5a6f2cc524a69" providerId="LiveId" clId="{11671B7E-2987-498F-82CD-9FE29DB2A506}" dt="2024-03-31T03:27:39.544" v="2223" actId="1076"/>
        <pc:sldMkLst>
          <pc:docMk/>
          <pc:sldMk cId="3496101099" sldId="258"/>
        </pc:sldMkLst>
        <pc:picChg chg="mod">
          <ac:chgData name="Ramya Namburu" userId="4dc5a6f2cc524a69" providerId="LiveId" clId="{11671B7E-2987-498F-82CD-9FE29DB2A506}" dt="2024-03-31T03:27:31.716" v="2221" actId="1076"/>
          <ac:picMkLst>
            <pc:docMk/>
            <pc:sldMk cId="3496101099" sldId="258"/>
            <ac:picMk id="5" creationId="{5588D1B2-9B77-A7C1-9FD2-9F24D1333896}"/>
          </ac:picMkLst>
        </pc:picChg>
        <pc:picChg chg="mod">
          <ac:chgData name="Ramya Namburu" userId="4dc5a6f2cc524a69" providerId="LiveId" clId="{11671B7E-2987-498F-82CD-9FE29DB2A506}" dt="2024-03-31T03:27:39.544" v="2223" actId="1076"/>
          <ac:picMkLst>
            <pc:docMk/>
            <pc:sldMk cId="3496101099" sldId="258"/>
            <ac:picMk id="7" creationId="{ADBC9C97-0E61-B7EC-BBCF-AE8AA758EBF4}"/>
          </ac:picMkLst>
        </pc:picChg>
      </pc:sldChg>
      <pc:sldChg chg="modSp mod">
        <pc:chgData name="Ramya Namburu" userId="4dc5a6f2cc524a69" providerId="LiveId" clId="{11671B7E-2987-498F-82CD-9FE29DB2A506}" dt="2024-03-31T03:29:08.287" v="2255" actId="1076"/>
        <pc:sldMkLst>
          <pc:docMk/>
          <pc:sldMk cId="1392459651" sldId="259"/>
        </pc:sldMkLst>
        <pc:picChg chg="mod">
          <ac:chgData name="Ramya Namburu" userId="4dc5a6f2cc524a69" providerId="LiveId" clId="{11671B7E-2987-498F-82CD-9FE29DB2A506}" dt="2024-03-31T03:28:33.715" v="2247" actId="14100"/>
          <ac:picMkLst>
            <pc:docMk/>
            <pc:sldMk cId="1392459651" sldId="259"/>
            <ac:picMk id="3" creationId="{08D3F9F2-CE6A-EFDD-945C-F2B65C5E5ACE}"/>
          </ac:picMkLst>
        </pc:picChg>
        <pc:picChg chg="mod">
          <ac:chgData name="Ramya Namburu" userId="4dc5a6f2cc524a69" providerId="LiveId" clId="{11671B7E-2987-498F-82CD-9FE29DB2A506}" dt="2024-03-31T03:29:04.922" v="2254" actId="1076"/>
          <ac:picMkLst>
            <pc:docMk/>
            <pc:sldMk cId="1392459651" sldId="259"/>
            <ac:picMk id="5" creationId="{CEF7B811-04A0-95B4-8479-347B474A2F12}"/>
          </ac:picMkLst>
        </pc:picChg>
        <pc:picChg chg="mod">
          <ac:chgData name="Ramya Namburu" userId="4dc5a6f2cc524a69" providerId="LiveId" clId="{11671B7E-2987-498F-82CD-9FE29DB2A506}" dt="2024-03-31T03:29:03.169" v="2253" actId="1076"/>
          <ac:picMkLst>
            <pc:docMk/>
            <pc:sldMk cId="1392459651" sldId="259"/>
            <ac:picMk id="7" creationId="{3425B8F0-4313-C00C-C639-3D8326CBE931}"/>
          </ac:picMkLst>
        </pc:picChg>
        <pc:picChg chg="mod">
          <ac:chgData name="Ramya Namburu" userId="4dc5a6f2cc524a69" providerId="LiveId" clId="{11671B7E-2987-498F-82CD-9FE29DB2A506}" dt="2024-03-31T03:29:08.287" v="2255" actId="1076"/>
          <ac:picMkLst>
            <pc:docMk/>
            <pc:sldMk cId="1392459651" sldId="259"/>
            <ac:picMk id="9" creationId="{5545D4D0-6E21-72DE-C216-E3F820F7A7BA}"/>
          </ac:picMkLst>
        </pc:picChg>
      </pc:sldChg>
      <pc:sldChg chg="addSp delSp modSp mod">
        <pc:chgData name="Ramya Namburu" userId="4dc5a6f2cc524a69" providerId="LiveId" clId="{11671B7E-2987-498F-82CD-9FE29DB2A506}" dt="2024-03-31T03:30:45.948" v="2289" actId="1076"/>
        <pc:sldMkLst>
          <pc:docMk/>
          <pc:sldMk cId="3965051247" sldId="260"/>
        </pc:sldMkLst>
        <pc:picChg chg="del">
          <ac:chgData name="Ramya Namburu" userId="4dc5a6f2cc524a69" providerId="LiveId" clId="{11671B7E-2987-498F-82CD-9FE29DB2A506}" dt="2024-03-29T15:04:56.071" v="51" actId="478"/>
          <ac:picMkLst>
            <pc:docMk/>
            <pc:sldMk cId="3965051247" sldId="260"/>
            <ac:picMk id="3" creationId="{6E596F3D-6D59-70FB-4017-C0486FDB9FAC}"/>
          </ac:picMkLst>
        </pc:picChg>
        <pc:picChg chg="add mod">
          <ac:chgData name="Ramya Namburu" userId="4dc5a6f2cc524a69" providerId="LiveId" clId="{11671B7E-2987-498F-82CD-9FE29DB2A506}" dt="2024-03-31T03:30:45.948" v="2289" actId="1076"/>
          <ac:picMkLst>
            <pc:docMk/>
            <pc:sldMk cId="3965051247" sldId="260"/>
            <ac:picMk id="4" creationId="{A9BFA575-326A-0366-1321-D0959A25AAE4}"/>
          </ac:picMkLst>
        </pc:picChg>
        <pc:picChg chg="add mod">
          <ac:chgData name="Ramya Namburu" userId="4dc5a6f2cc524a69" providerId="LiveId" clId="{11671B7E-2987-498F-82CD-9FE29DB2A506}" dt="2024-03-31T03:30:30.600" v="2283" actId="1076"/>
          <ac:picMkLst>
            <pc:docMk/>
            <pc:sldMk cId="3965051247" sldId="260"/>
            <ac:picMk id="5" creationId="{B6A88120-28C6-F357-E0A5-641C7D05F4A8}"/>
          </ac:picMkLst>
        </pc:picChg>
        <pc:picChg chg="add mod">
          <ac:chgData name="Ramya Namburu" userId="4dc5a6f2cc524a69" providerId="LiveId" clId="{11671B7E-2987-498F-82CD-9FE29DB2A506}" dt="2024-03-31T03:30:28.954" v="2281" actId="1076"/>
          <ac:picMkLst>
            <pc:docMk/>
            <pc:sldMk cId="3965051247" sldId="260"/>
            <ac:picMk id="6" creationId="{5C9EB3E6-34D8-7964-B9DD-9D4EB5DCD584}"/>
          </ac:picMkLst>
        </pc:picChg>
      </pc:sldChg>
      <pc:sldChg chg="addSp delSp modSp del mod">
        <pc:chgData name="Ramya Namburu" userId="4dc5a6f2cc524a69" providerId="LiveId" clId="{11671B7E-2987-498F-82CD-9FE29DB2A506}" dt="2024-03-29T22:55:44.599" v="93" actId="47"/>
        <pc:sldMkLst>
          <pc:docMk/>
          <pc:sldMk cId="2272454729" sldId="261"/>
        </pc:sldMkLst>
        <pc:picChg chg="add del mod">
          <ac:chgData name="Ramya Namburu" userId="4dc5a6f2cc524a69" providerId="LiveId" clId="{11671B7E-2987-498F-82CD-9FE29DB2A506}" dt="2024-03-25T23:07:27.963" v="4" actId="478"/>
          <ac:picMkLst>
            <pc:docMk/>
            <pc:sldMk cId="2272454729" sldId="261"/>
            <ac:picMk id="3" creationId="{70C0F04E-9650-85DF-357A-8566E5D8C7AB}"/>
          </ac:picMkLst>
        </pc:picChg>
        <pc:picChg chg="add del mod">
          <ac:chgData name="Ramya Namburu" userId="4dc5a6f2cc524a69" providerId="LiveId" clId="{11671B7E-2987-498F-82CD-9FE29DB2A506}" dt="2024-03-25T23:42:27.613" v="9" actId="21"/>
          <ac:picMkLst>
            <pc:docMk/>
            <pc:sldMk cId="2272454729" sldId="261"/>
            <ac:picMk id="5" creationId="{F7106FCC-35F5-5CA5-4527-E0180BEA84F8}"/>
          </ac:picMkLst>
        </pc:picChg>
        <pc:picChg chg="add del mod">
          <ac:chgData name="Ramya Namburu" userId="4dc5a6f2cc524a69" providerId="LiveId" clId="{11671B7E-2987-498F-82CD-9FE29DB2A506}" dt="2024-03-26T01:02:10.341" v="17" actId="478"/>
          <ac:picMkLst>
            <pc:docMk/>
            <pc:sldMk cId="2272454729" sldId="261"/>
            <ac:picMk id="7" creationId="{E128128F-CC7E-237F-E330-1E87811F8742}"/>
          </ac:picMkLst>
        </pc:picChg>
        <pc:picChg chg="add del mod">
          <ac:chgData name="Ramya Namburu" userId="4dc5a6f2cc524a69" providerId="LiveId" clId="{11671B7E-2987-498F-82CD-9FE29DB2A506}" dt="2024-03-26T01:01:48.652" v="16" actId="478"/>
          <ac:picMkLst>
            <pc:docMk/>
            <pc:sldMk cId="2272454729" sldId="261"/>
            <ac:picMk id="9" creationId="{FAF309D7-CE3F-F174-24B6-6A8A14E3D0F8}"/>
          </ac:picMkLst>
        </pc:picChg>
        <pc:picChg chg="add del mod">
          <ac:chgData name="Ramya Namburu" userId="4dc5a6f2cc524a69" providerId="LiveId" clId="{11671B7E-2987-498F-82CD-9FE29DB2A506}" dt="2024-03-29T22:55:39.952" v="91" actId="478"/>
          <ac:picMkLst>
            <pc:docMk/>
            <pc:sldMk cId="2272454729" sldId="261"/>
            <ac:picMk id="11" creationId="{4B286AE0-2B3B-19B4-5DEE-9F810A2DEF8E}"/>
          </ac:picMkLst>
        </pc:picChg>
        <pc:picChg chg="add del mod">
          <ac:chgData name="Ramya Namburu" userId="4dc5a6f2cc524a69" providerId="LiveId" clId="{11671B7E-2987-498F-82CD-9FE29DB2A506}" dt="2024-03-29T22:55:41.670" v="92" actId="478"/>
          <ac:picMkLst>
            <pc:docMk/>
            <pc:sldMk cId="2272454729" sldId="261"/>
            <ac:picMk id="13" creationId="{9977723A-3E4D-FE25-CA57-6D556C7159D7}"/>
          </ac:picMkLst>
        </pc:picChg>
      </pc:sldChg>
      <pc:sldChg chg="addSp delSp modSp new mod">
        <pc:chgData name="Ramya Namburu" userId="4dc5a6f2cc524a69" providerId="LiveId" clId="{11671B7E-2987-498F-82CD-9FE29DB2A506}" dt="2024-03-31T03:32:41.081" v="2375" actId="1076"/>
        <pc:sldMkLst>
          <pc:docMk/>
          <pc:sldMk cId="512987717" sldId="262"/>
        </pc:sldMkLst>
        <pc:spChg chg="add mod">
          <ac:chgData name="Ramya Namburu" userId="4dc5a6f2cc524a69" providerId="LiveId" clId="{11671B7E-2987-498F-82CD-9FE29DB2A506}" dt="2024-03-31T03:32:41.081" v="2375" actId="1076"/>
          <ac:spMkLst>
            <pc:docMk/>
            <pc:sldMk cId="512987717" sldId="262"/>
            <ac:spMk id="8" creationId="{A65A78B1-B69A-E101-CE3F-5D67F8E826B2}"/>
          </ac:spMkLst>
        </pc:spChg>
        <pc:picChg chg="add del mod">
          <ac:chgData name="Ramya Namburu" userId="4dc5a6f2cc524a69" providerId="LiveId" clId="{11671B7E-2987-498F-82CD-9FE29DB2A506}" dt="2024-03-30T01:47:19.825" v="146" actId="478"/>
          <ac:picMkLst>
            <pc:docMk/>
            <pc:sldMk cId="512987717" sldId="262"/>
            <ac:picMk id="3" creationId="{F5A5C36D-667D-FD34-3751-8831DA0CE7BC}"/>
          </ac:picMkLst>
        </pc:picChg>
        <pc:picChg chg="add mod">
          <ac:chgData name="Ramya Namburu" userId="4dc5a6f2cc524a69" providerId="LiveId" clId="{11671B7E-2987-498F-82CD-9FE29DB2A506}" dt="2024-03-31T03:32:02.347" v="2346" actId="1076"/>
          <ac:picMkLst>
            <pc:docMk/>
            <pc:sldMk cId="512987717" sldId="262"/>
            <ac:picMk id="4" creationId="{49FE8AD2-0BE5-5258-A5C2-3604C7A99CF2}"/>
          </ac:picMkLst>
        </pc:picChg>
        <pc:picChg chg="add del mod">
          <ac:chgData name="Ramya Namburu" userId="4dc5a6f2cc524a69" providerId="LiveId" clId="{11671B7E-2987-498F-82CD-9FE29DB2A506}" dt="2024-03-30T01:47:19.027" v="145" actId="478"/>
          <ac:picMkLst>
            <pc:docMk/>
            <pc:sldMk cId="512987717" sldId="262"/>
            <ac:picMk id="5" creationId="{F7106FCC-35F5-5CA5-4527-E0180BEA84F8}"/>
          </ac:picMkLst>
        </pc:picChg>
        <pc:picChg chg="add mod">
          <ac:chgData name="Ramya Namburu" userId="4dc5a6f2cc524a69" providerId="LiveId" clId="{11671B7E-2987-498F-82CD-9FE29DB2A506}" dt="2024-03-31T03:32:04.354" v="2347" actId="1076"/>
          <ac:picMkLst>
            <pc:docMk/>
            <pc:sldMk cId="512987717" sldId="262"/>
            <ac:picMk id="7" creationId="{AAEBE0F4-4EE2-EB83-5577-076FADB4EACD}"/>
          </ac:picMkLst>
        </pc:picChg>
      </pc:sldChg>
      <pc:sldChg chg="addSp delSp modSp new mod">
        <pc:chgData name="Ramya Namburu" userId="4dc5a6f2cc524a69" providerId="LiveId" clId="{11671B7E-2987-498F-82CD-9FE29DB2A506}" dt="2024-03-30T02:35:36.272" v="202" actId="732"/>
        <pc:sldMkLst>
          <pc:docMk/>
          <pc:sldMk cId="1471511303" sldId="263"/>
        </pc:sldMkLst>
        <pc:picChg chg="add del mod">
          <ac:chgData name="Ramya Namburu" userId="4dc5a6f2cc524a69" providerId="LiveId" clId="{11671B7E-2987-498F-82CD-9FE29DB2A506}" dt="2024-03-30T02:33:01.912" v="200" actId="478"/>
          <ac:picMkLst>
            <pc:docMk/>
            <pc:sldMk cId="1471511303" sldId="263"/>
            <ac:picMk id="2" creationId="{1615C074-BC66-B8ED-EBC4-636CE6A484C5}"/>
          </ac:picMkLst>
        </pc:picChg>
        <pc:picChg chg="add del mod">
          <ac:chgData name="Ramya Namburu" userId="4dc5a6f2cc524a69" providerId="LiveId" clId="{11671B7E-2987-498F-82CD-9FE29DB2A506}" dt="2024-03-26T02:03:38.485" v="30" actId="478"/>
          <ac:picMkLst>
            <pc:docMk/>
            <pc:sldMk cId="1471511303" sldId="263"/>
            <ac:picMk id="3" creationId="{2757134E-FB39-82F5-F3CA-48D1E9D9ED21}"/>
          </ac:picMkLst>
        </pc:picChg>
        <pc:picChg chg="add mod modCrop">
          <ac:chgData name="Ramya Namburu" userId="4dc5a6f2cc524a69" providerId="LiveId" clId="{11671B7E-2987-498F-82CD-9FE29DB2A506}" dt="2024-03-30T02:35:36.272" v="202" actId="732"/>
          <ac:picMkLst>
            <pc:docMk/>
            <pc:sldMk cId="1471511303" sldId="263"/>
            <ac:picMk id="4" creationId="{892222DF-CF46-DC18-1288-7E5925950A44}"/>
          </ac:picMkLst>
        </pc:picChg>
        <pc:picChg chg="add del mod">
          <ac:chgData name="Ramya Namburu" userId="4dc5a6f2cc524a69" providerId="LiveId" clId="{11671B7E-2987-498F-82CD-9FE29DB2A506}" dt="2024-03-30T01:11:39.734" v="137" actId="478"/>
          <ac:picMkLst>
            <pc:docMk/>
            <pc:sldMk cId="1471511303" sldId="263"/>
            <ac:picMk id="5" creationId="{958E6C90-1A9E-1D58-76F4-88912B2964C8}"/>
          </ac:picMkLst>
        </pc:picChg>
        <pc:picChg chg="add del mod">
          <ac:chgData name="Ramya Namburu" userId="4dc5a6f2cc524a69" providerId="LiveId" clId="{11671B7E-2987-498F-82CD-9FE29DB2A506}" dt="2024-03-26T02:06:42.073" v="33" actId="478"/>
          <ac:picMkLst>
            <pc:docMk/>
            <pc:sldMk cId="1471511303" sldId="263"/>
            <ac:picMk id="7" creationId="{19AB6289-4208-4892-F7D2-68C8157FA094}"/>
          </ac:picMkLst>
        </pc:picChg>
        <pc:picChg chg="add del mod">
          <ac:chgData name="Ramya Namburu" userId="4dc5a6f2cc524a69" providerId="LiveId" clId="{11671B7E-2987-498F-82CD-9FE29DB2A506}" dt="2024-03-30T01:11:37.791" v="136" actId="478"/>
          <ac:picMkLst>
            <pc:docMk/>
            <pc:sldMk cId="1471511303" sldId="263"/>
            <ac:picMk id="9" creationId="{2F3FAE78-4601-8656-B7A5-74BAAAD173EC}"/>
          </ac:picMkLst>
        </pc:picChg>
      </pc:sldChg>
      <pc:sldChg chg="addSp modSp new mod">
        <pc:chgData name="Ramya Namburu" userId="4dc5a6f2cc524a69" providerId="LiveId" clId="{11671B7E-2987-498F-82CD-9FE29DB2A506}" dt="2024-03-31T03:35:01.250" v="2491" actId="1076"/>
        <pc:sldMkLst>
          <pc:docMk/>
          <pc:sldMk cId="2234713780" sldId="264"/>
        </pc:sldMkLst>
        <pc:spChg chg="add mod">
          <ac:chgData name="Ramya Namburu" userId="4dc5a6f2cc524a69" providerId="LiveId" clId="{11671B7E-2987-498F-82CD-9FE29DB2A506}" dt="2024-03-31T03:34:53.196" v="2488" actId="403"/>
          <ac:spMkLst>
            <pc:docMk/>
            <pc:sldMk cId="2234713780" sldId="264"/>
            <ac:spMk id="6" creationId="{65F1DA60-F2D5-1206-1D5B-AB23553A7920}"/>
          </ac:spMkLst>
        </pc:spChg>
        <pc:picChg chg="add mod">
          <ac:chgData name="Ramya Namburu" userId="4dc5a6f2cc524a69" providerId="LiveId" clId="{11671B7E-2987-498F-82CD-9FE29DB2A506}" dt="2024-03-31T03:34:19.987" v="2430" actId="1076"/>
          <ac:picMkLst>
            <pc:docMk/>
            <pc:sldMk cId="2234713780" sldId="264"/>
            <ac:picMk id="3" creationId="{2E647EF8-AF29-319C-10AE-A3E4BF97852E}"/>
          </ac:picMkLst>
        </pc:picChg>
        <pc:picChg chg="add mod">
          <ac:chgData name="Ramya Namburu" userId="4dc5a6f2cc524a69" providerId="LiveId" clId="{11671B7E-2987-498F-82CD-9FE29DB2A506}" dt="2024-03-31T03:35:01.250" v="2491" actId="1076"/>
          <ac:picMkLst>
            <pc:docMk/>
            <pc:sldMk cId="2234713780" sldId="264"/>
            <ac:picMk id="5" creationId="{9A8DF9C4-ADBB-4154-73B0-AB71C52CE9A0}"/>
          </ac:picMkLst>
        </pc:picChg>
      </pc:sldChg>
      <pc:sldChg chg="addSp delSp modSp new mod">
        <pc:chgData name="Ramya Namburu" userId="4dc5a6f2cc524a69" providerId="LiveId" clId="{11671B7E-2987-498F-82CD-9FE29DB2A506}" dt="2024-03-31T03:32:36.818" v="2374" actId="207"/>
        <pc:sldMkLst>
          <pc:docMk/>
          <pc:sldMk cId="2696826325" sldId="265"/>
        </pc:sldMkLst>
        <pc:spChg chg="add mod">
          <ac:chgData name="Ramya Namburu" userId="4dc5a6f2cc524a69" providerId="LiveId" clId="{11671B7E-2987-498F-82CD-9FE29DB2A506}" dt="2024-03-31T03:32:36.818" v="2374" actId="207"/>
          <ac:spMkLst>
            <pc:docMk/>
            <pc:sldMk cId="2696826325" sldId="265"/>
            <ac:spMk id="5" creationId="{D7AAFAF7-1F60-7EE2-1873-845688DDA10B}"/>
          </ac:spMkLst>
        </pc:spChg>
        <pc:picChg chg="add del mod">
          <ac:chgData name="Ramya Namburu" userId="4dc5a6f2cc524a69" providerId="LiveId" clId="{11671B7E-2987-498F-82CD-9FE29DB2A506}" dt="2024-03-31T03:31:39.177" v="2343" actId="1076"/>
          <ac:picMkLst>
            <pc:docMk/>
            <pc:sldMk cId="2696826325" sldId="265"/>
            <ac:picMk id="3" creationId="{B6A88120-28C6-F357-E0A5-641C7D05F4A8}"/>
          </ac:picMkLst>
        </pc:picChg>
        <pc:picChg chg="add del mod">
          <ac:chgData name="Ramya Namburu" userId="4dc5a6f2cc524a69" providerId="LiveId" clId="{11671B7E-2987-498F-82CD-9FE29DB2A506}" dt="2024-03-31T03:30:29.633" v="2282" actId="21"/>
          <ac:picMkLst>
            <pc:docMk/>
            <pc:sldMk cId="2696826325" sldId="265"/>
            <ac:picMk id="4" creationId="{5C9EB3E6-34D8-7964-B9DD-9D4EB5DCD584}"/>
          </ac:picMkLst>
        </pc:picChg>
      </pc:sldChg>
      <pc:sldChg chg="addSp delSp modSp new mod">
        <pc:chgData name="Ramya Namburu" userId="4dc5a6f2cc524a69" providerId="LiveId" clId="{11671B7E-2987-498F-82CD-9FE29DB2A506}" dt="2024-03-31T03:32:53.973" v="2378" actId="1076"/>
        <pc:sldMkLst>
          <pc:docMk/>
          <pc:sldMk cId="750637514" sldId="266"/>
        </pc:sldMkLst>
        <pc:picChg chg="add del mod">
          <ac:chgData name="Ramya Namburu" userId="4dc5a6f2cc524a69" providerId="LiveId" clId="{11671B7E-2987-498F-82CD-9FE29DB2A506}" dt="2024-03-30T01:48:20.876" v="152" actId="478"/>
          <ac:picMkLst>
            <pc:docMk/>
            <pc:sldMk cId="750637514" sldId="266"/>
            <ac:picMk id="3" creationId="{6E48D671-5D55-EDFB-6043-875BC7B5676B}"/>
          </ac:picMkLst>
        </pc:picChg>
        <pc:picChg chg="add mod">
          <ac:chgData name="Ramya Namburu" userId="4dc5a6f2cc524a69" providerId="LiveId" clId="{11671B7E-2987-498F-82CD-9FE29DB2A506}" dt="2024-03-31T03:32:53.973" v="2378" actId="1076"/>
          <ac:picMkLst>
            <pc:docMk/>
            <pc:sldMk cId="750637514" sldId="266"/>
            <ac:picMk id="5" creationId="{3352B04E-1FD3-8FE4-3852-77EE593C2D71}"/>
          </ac:picMkLst>
        </pc:picChg>
      </pc:sldChg>
      <pc:sldChg chg="addSp delSp modSp new mod">
        <pc:chgData name="Ramya Namburu" userId="4dc5a6f2cc524a69" providerId="LiveId" clId="{11671B7E-2987-498F-82CD-9FE29DB2A506}" dt="2024-03-31T03:33:06.515" v="2381" actId="1076"/>
        <pc:sldMkLst>
          <pc:docMk/>
          <pc:sldMk cId="3461390028" sldId="267"/>
        </pc:sldMkLst>
        <pc:picChg chg="add del mod">
          <ac:chgData name="Ramya Namburu" userId="4dc5a6f2cc524a69" providerId="LiveId" clId="{11671B7E-2987-498F-82CD-9FE29DB2A506}" dt="2024-03-30T00:59:19.447" v="94" actId="478"/>
          <ac:picMkLst>
            <pc:docMk/>
            <pc:sldMk cId="3461390028" sldId="267"/>
            <ac:picMk id="3" creationId="{7DD486EE-2EF3-AE88-062A-C08E16F948E1}"/>
          </ac:picMkLst>
        </pc:picChg>
        <pc:picChg chg="add del mod">
          <ac:chgData name="Ramya Namburu" userId="4dc5a6f2cc524a69" providerId="LiveId" clId="{11671B7E-2987-498F-82CD-9FE29DB2A506}" dt="2024-03-29T21:53:45.968" v="66" actId="21"/>
          <ac:picMkLst>
            <pc:docMk/>
            <pc:sldMk cId="3461390028" sldId="267"/>
            <ac:picMk id="4" creationId="{AC51A936-FAF4-BA78-77A3-8BCF7712AC84}"/>
          </ac:picMkLst>
        </pc:picChg>
        <pc:picChg chg="add del">
          <ac:chgData name="Ramya Namburu" userId="4dc5a6f2cc524a69" providerId="LiveId" clId="{11671B7E-2987-498F-82CD-9FE29DB2A506}" dt="2024-03-30T01:04:36.863" v="101" actId="478"/>
          <ac:picMkLst>
            <pc:docMk/>
            <pc:sldMk cId="3461390028" sldId="267"/>
            <ac:picMk id="6" creationId="{C619F7CC-CDDD-1D4A-3651-7782A20D25F5}"/>
          </ac:picMkLst>
        </pc:picChg>
        <pc:picChg chg="add del mod">
          <ac:chgData name="Ramya Namburu" userId="4dc5a6f2cc524a69" providerId="LiveId" clId="{11671B7E-2987-498F-82CD-9FE29DB2A506}" dt="2024-03-30T02:00:57.491" v="156" actId="478"/>
          <ac:picMkLst>
            <pc:docMk/>
            <pc:sldMk cId="3461390028" sldId="267"/>
            <ac:picMk id="8" creationId="{13E7A9EF-FBD1-ECC8-8208-24D2940CC96A}"/>
          </ac:picMkLst>
        </pc:picChg>
        <pc:picChg chg="add del mod">
          <ac:chgData name="Ramya Namburu" userId="4dc5a6f2cc524a69" providerId="LiveId" clId="{11671B7E-2987-498F-82CD-9FE29DB2A506}" dt="2024-03-30T02:00:58.353" v="157" actId="478"/>
          <ac:picMkLst>
            <pc:docMk/>
            <pc:sldMk cId="3461390028" sldId="267"/>
            <ac:picMk id="10" creationId="{C2D7D134-5BA4-BDB9-CEC0-6065CA486D29}"/>
          </ac:picMkLst>
        </pc:picChg>
        <pc:picChg chg="add del mod">
          <ac:chgData name="Ramya Namburu" userId="4dc5a6f2cc524a69" providerId="LiveId" clId="{11671B7E-2987-498F-82CD-9FE29DB2A506}" dt="2024-03-30T02:02:20.255" v="171" actId="478"/>
          <ac:picMkLst>
            <pc:docMk/>
            <pc:sldMk cId="3461390028" sldId="267"/>
            <ac:picMk id="12" creationId="{A25DB35E-B83A-A3EF-ED45-5A18B449B0A7}"/>
          </ac:picMkLst>
        </pc:picChg>
        <pc:picChg chg="add del mod">
          <ac:chgData name="Ramya Namburu" userId="4dc5a6f2cc524a69" providerId="LiveId" clId="{11671B7E-2987-498F-82CD-9FE29DB2A506}" dt="2024-03-30T02:02:19.585" v="170" actId="478"/>
          <ac:picMkLst>
            <pc:docMk/>
            <pc:sldMk cId="3461390028" sldId="267"/>
            <ac:picMk id="14" creationId="{462F1736-24DA-0826-59CA-CFF71D85E710}"/>
          </ac:picMkLst>
        </pc:picChg>
        <pc:picChg chg="add del mod">
          <ac:chgData name="Ramya Namburu" userId="4dc5a6f2cc524a69" providerId="LiveId" clId="{11671B7E-2987-498F-82CD-9FE29DB2A506}" dt="2024-03-30T02:07:43.791" v="184" actId="478"/>
          <ac:picMkLst>
            <pc:docMk/>
            <pc:sldMk cId="3461390028" sldId="267"/>
            <ac:picMk id="16" creationId="{09E6730B-6B5F-AF83-7997-0D73E74ACE06}"/>
          </ac:picMkLst>
        </pc:picChg>
        <pc:picChg chg="add mod">
          <ac:chgData name="Ramya Namburu" userId="4dc5a6f2cc524a69" providerId="LiveId" clId="{11671B7E-2987-498F-82CD-9FE29DB2A506}" dt="2024-03-31T03:33:00.830" v="2379" actId="14100"/>
          <ac:picMkLst>
            <pc:docMk/>
            <pc:sldMk cId="3461390028" sldId="267"/>
            <ac:picMk id="18" creationId="{29AA7599-00E8-30CF-A41B-EC7CE8A7E31D}"/>
          </ac:picMkLst>
        </pc:picChg>
        <pc:picChg chg="add mod">
          <ac:chgData name="Ramya Namburu" userId="4dc5a6f2cc524a69" providerId="LiveId" clId="{11671B7E-2987-498F-82CD-9FE29DB2A506}" dt="2024-03-31T03:33:06.515" v="2381" actId="1076"/>
          <ac:picMkLst>
            <pc:docMk/>
            <pc:sldMk cId="3461390028" sldId="267"/>
            <ac:picMk id="20" creationId="{011CA004-F4F7-8603-D9B3-72B6CA13F4F3}"/>
          </ac:picMkLst>
        </pc:picChg>
      </pc:sldChg>
      <pc:sldChg chg="addSp delSp modSp add mod">
        <pc:chgData name="Ramya Namburu" userId="4dc5a6f2cc524a69" providerId="LiveId" clId="{11671B7E-2987-498F-82CD-9FE29DB2A506}" dt="2024-03-31T03:33:23.882" v="2389" actId="1076"/>
        <pc:sldMkLst>
          <pc:docMk/>
          <pc:sldMk cId="1193479611" sldId="268"/>
        </pc:sldMkLst>
        <pc:picChg chg="add del">
          <ac:chgData name="Ramya Namburu" userId="4dc5a6f2cc524a69" providerId="LiveId" clId="{11671B7E-2987-498F-82CD-9FE29DB2A506}" dt="2024-03-29T21:53:36.944" v="62" actId="21"/>
          <ac:picMkLst>
            <pc:docMk/>
            <pc:sldMk cId="1193479611" sldId="268"/>
            <ac:picMk id="3" creationId="{AC51A936-FAF4-BA78-77A3-8BCF7712AC84}"/>
          </ac:picMkLst>
        </pc:picChg>
        <pc:picChg chg="add del mod">
          <ac:chgData name="Ramya Namburu" userId="4dc5a6f2cc524a69" providerId="LiveId" clId="{11671B7E-2987-498F-82CD-9FE29DB2A506}" dt="2024-03-30T01:00:11.281" v="96" actId="478"/>
          <ac:picMkLst>
            <pc:docMk/>
            <pc:sldMk cId="1193479611" sldId="268"/>
            <ac:picMk id="4" creationId="{AC51A936-FAF4-BA78-77A3-8BCF7712AC84}"/>
          </ac:picMkLst>
        </pc:picChg>
        <pc:picChg chg="add del mod">
          <ac:chgData name="Ramya Namburu" userId="4dc5a6f2cc524a69" providerId="LiveId" clId="{11671B7E-2987-498F-82CD-9FE29DB2A506}" dt="2024-03-30T02:02:55.661" v="176" actId="478"/>
          <ac:picMkLst>
            <pc:docMk/>
            <pc:sldMk cId="1193479611" sldId="268"/>
            <ac:picMk id="6" creationId="{42F272EF-2A4C-B827-0A7A-BA7A43DC6BD8}"/>
          </ac:picMkLst>
        </pc:picChg>
        <pc:picChg chg="add del mod">
          <ac:chgData name="Ramya Namburu" userId="4dc5a6f2cc524a69" providerId="LiveId" clId="{11671B7E-2987-498F-82CD-9FE29DB2A506}" dt="2024-03-30T01:05:33.448" v="106" actId="478"/>
          <ac:picMkLst>
            <pc:docMk/>
            <pc:sldMk cId="1193479611" sldId="268"/>
            <ac:picMk id="8" creationId="{09FDBD98-E36C-6AB0-5949-90ACA4D4EEBF}"/>
          </ac:picMkLst>
        </pc:picChg>
        <pc:picChg chg="add del mod">
          <ac:chgData name="Ramya Namburu" userId="4dc5a6f2cc524a69" providerId="LiveId" clId="{11671B7E-2987-498F-82CD-9FE29DB2A506}" dt="2024-03-30T02:02:54.668" v="175" actId="478"/>
          <ac:picMkLst>
            <pc:docMk/>
            <pc:sldMk cId="1193479611" sldId="268"/>
            <ac:picMk id="10" creationId="{8FE3534B-2828-CCA2-DCC0-B92641F0EEAF}"/>
          </ac:picMkLst>
        </pc:picChg>
        <pc:picChg chg="add del mod">
          <ac:chgData name="Ramya Namburu" userId="4dc5a6f2cc524a69" providerId="LiveId" clId="{11671B7E-2987-498F-82CD-9FE29DB2A506}" dt="2024-03-30T02:02:53.182" v="174" actId="478"/>
          <ac:picMkLst>
            <pc:docMk/>
            <pc:sldMk cId="1193479611" sldId="268"/>
            <ac:picMk id="12" creationId="{5DADFE65-0CE2-D00E-A2D1-EF4374E5937C}"/>
          </ac:picMkLst>
        </pc:picChg>
        <pc:picChg chg="add mod">
          <ac:chgData name="Ramya Namburu" userId="4dc5a6f2cc524a69" providerId="LiveId" clId="{11671B7E-2987-498F-82CD-9FE29DB2A506}" dt="2024-03-31T03:33:19.360" v="2387" actId="1076"/>
          <ac:picMkLst>
            <pc:docMk/>
            <pc:sldMk cId="1193479611" sldId="268"/>
            <ac:picMk id="14" creationId="{636984CE-7B8F-91C0-8EFD-527637C17495}"/>
          </ac:picMkLst>
        </pc:picChg>
        <pc:picChg chg="add mod">
          <ac:chgData name="Ramya Namburu" userId="4dc5a6f2cc524a69" providerId="LiveId" clId="{11671B7E-2987-498F-82CD-9FE29DB2A506}" dt="2024-03-31T03:33:23.882" v="2389" actId="1076"/>
          <ac:picMkLst>
            <pc:docMk/>
            <pc:sldMk cId="1193479611" sldId="268"/>
            <ac:picMk id="16" creationId="{84F32D23-C592-0356-8144-91F3A5183D47}"/>
          </ac:picMkLst>
        </pc:picChg>
        <pc:picChg chg="add del mod">
          <ac:chgData name="Ramya Namburu" userId="4dc5a6f2cc524a69" providerId="LiveId" clId="{11671B7E-2987-498F-82CD-9FE29DB2A506}" dt="2024-03-30T02:07:49.175" v="187" actId="478"/>
          <ac:picMkLst>
            <pc:docMk/>
            <pc:sldMk cId="1193479611" sldId="268"/>
            <ac:picMk id="18" creationId="{9A8D3F4A-4BF0-69CC-BF49-57D638A06A0E}"/>
          </ac:picMkLst>
        </pc:picChg>
        <pc:picChg chg="add mod">
          <ac:chgData name="Ramya Namburu" userId="4dc5a6f2cc524a69" providerId="LiveId" clId="{11671B7E-2987-498F-82CD-9FE29DB2A506}" dt="2024-03-31T03:33:15.924" v="2385" actId="14100"/>
          <ac:picMkLst>
            <pc:docMk/>
            <pc:sldMk cId="1193479611" sldId="268"/>
            <ac:picMk id="20" creationId="{66F48BF0-308B-0321-E710-DB0633358613}"/>
          </ac:picMkLst>
        </pc:picChg>
      </pc:sldChg>
      <pc:sldChg chg="addSp delSp modSp new mod">
        <pc:chgData name="Ramya Namburu" userId="4dc5a6f2cc524a69" providerId="LiveId" clId="{11671B7E-2987-498F-82CD-9FE29DB2A506}" dt="2024-03-30T02:09:09.610" v="190" actId="22"/>
        <pc:sldMkLst>
          <pc:docMk/>
          <pc:sldMk cId="421830607" sldId="269"/>
        </pc:sldMkLst>
        <pc:picChg chg="add del mod">
          <ac:chgData name="Ramya Namburu" userId="4dc5a6f2cc524a69" providerId="LiveId" clId="{11671B7E-2987-498F-82CD-9FE29DB2A506}" dt="2024-03-29T22:53:57.901" v="83" actId="478"/>
          <ac:picMkLst>
            <pc:docMk/>
            <pc:sldMk cId="421830607" sldId="269"/>
            <ac:picMk id="3" creationId="{E2D396F5-BDD5-57E8-A637-D073ACF44749}"/>
          </ac:picMkLst>
        </pc:picChg>
        <pc:picChg chg="add del mod">
          <ac:chgData name="Ramya Namburu" userId="4dc5a6f2cc524a69" providerId="LiveId" clId="{11671B7E-2987-498F-82CD-9FE29DB2A506}" dt="2024-03-29T22:53:59.581" v="84" actId="478"/>
          <ac:picMkLst>
            <pc:docMk/>
            <pc:sldMk cId="421830607" sldId="269"/>
            <ac:picMk id="5" creationId="{8AB59F59-80B2-51E1-2507-FB7BB2BC2B73}"/>
          </ac:picMkLst>
        </pc:picChg>
        <pc:picChg chg="add del mod">
          <ac:chgData name="Ramya Namburu" userId="4dc5a6f2cc524a69" providerId="LiveId" clId="{11671B7E-2987-498F-82CD-9FE29DB2A506}" dt="2024-03-30T01:05:41.691" v="109" actId="478"/>
          <ac:picMkLst>
            <pc:docMk/>
            <pc:sldMk cId="421830607" sldId="269"/>
            <ac:picMk id="7" creationId="{0F2D2EA7-B5D5-F291-66BE-E3DEE07DDDD6}"/>
          </ac:picMkLst>
        </pc:picChg>
        <pc:picChg chg="add del mod">
          <ac:chgData name="Ramya Namburu" userId="4dc5a6f2cc524a69" providerId="LiveId" clId="{11671B7E-2987-498F-82CD-9FE29DB2A506}" dt="2024-03-30T01:05:43.410" v="110" actId="478"/>
          <ac:picMkLst>
            <pc:docMk/>
            <pc:sldMk cId="421830607" sldId="269"/>
            <ac:picMk id="9" creationId="{1C3E2FA2-2ADF-32BB-0E25-506CEBABD809}"/>
          </ac:picMkLst>
        </pc:picChg>
        <pc:picChg chg="add del mod">
          <ac:chgData name="Ramya Namburu" userId="4dc5a6f2cc524a69" providerId="LiveId" clId="{11671B7E-2987-498F-82CD-9FE29DB2A506}" dt="2024-03-30T01:09:12.323" v="120" actId="478"/>
          <ac:picMkLst>
            <pc:docMk/>
            <pc:sldMk cId="421830607" sldId="269"/>
            <ac:picMk id="11" creationId="{1C35CD2D-E6C4-6DDF-B65C-62E2900E993E}"/>
          </ac:picMkLst>
        </pc:picChg>
        <pc:picChg chg="add del mod">
          <ac:chgData name="Ramya Namburu" userId="4dc5a6f2cc524a69" providerId="LiveId" clId="{11671B7E-2987-498F-82CD-9FE29DB2A506}" dt="2024-03-30T01:09:17.989" v="123" actId="21"/>
          <ac:picMkLst>
            <pc:docMk/>
            <pc:sldMk cId="421830607" sldId="269"/>
            <ac:picMk id="13" creationId="{68010D1B-856C-938B-4C02-9857580E9A91}"/>
          </ac:picMkLst>
        </pc:picChg>
        <pc:picChg chg="add del mod">
          <ac:chgData name="Ramya Namburu" userId="4dc5a6f2cc524a69" providerId="LiveId" clId="{11671B7E-2987-498F-82CD-9FE29DB2A506}" dt="2024-03-30T02:03:57.407" v="183" actId="478"/>
          <ac:picMkLst>
            <pc:docMk/>
            <pc:sldMk cId="421830607" sldId="269"/>
            <ac:picMk id="15" creationId="{1D051D4C-C7DD-F28E-E2AE-6EDBF552D700}"/>
          </ac:picMkLst>
        </pc:picChg>
        <pc:picChg chg="add">
          <ac:chgData name="Ramya Namburu" userId="4dc5a6f2cc524a69" providerId="LiveId" clId="{11671B7E-2987-498F-82CD-9FE29DB2A506}" dt="2024-03-30T02:09:09.610" v="190" actId="22"/>
          <ac:picMkLst>
            <pc:docMk/>
            <pc:sldMk cId="421830607" sldId="269"/>
            <ac:picMk id="17" creationId="{4520279C-4E57-C3F7-0AA5-42DFC4B53197}"/>
          </ac:picMkLst>
        </pc:picChg>
      </pc:sldChg>
      <pc:sldChg chg="addSp delSp modSp new mod">
        <pc:chgData name="Ramya Namburu" userId="4dc5a6f2cc524a69" providerId="LiveId" clId="{11671B7E-2987-498F-82CD-9FE29DB2A506}" dt="2024-03-30T02:32:57.873" v="199" actId="22"/>
        <pc:sldMkLst>
          <pc:docMk/>
          <pc:sldMk cId="42829654" sldId="270"/>
        </pc:sldMkLst>
        <pc:picChg chg="add del mod">
          <ac:chgData name="Ramya Namburu" userId="4dc5a6f2cc524a69" providerId="LiveId" clId="{11671B7E-2987-498F-82CD-9FE29DB2A506}" dt="2024-03-29T22:53:40.747" v="77" actId="478"/>
          <ac:picMkLst>
            <pc:docMk/>
            <pc:sldMk cId="42829654" sldId="270"/>
            <ac:picMk id="3" creationId="{E7A75E2C-D817-DA55-4603-5975C1DE6F26}"/>
          </ac:picMkLst>
        </pc:picChg>
        <pc:picChg chg="add del">
          <ac:chgData name="Ramya Namburu" userId="4dc5a6f2cc524a69" providerId="LiveId" clId="{11671B7E-2987-498F-82CD-9FE29DB2A506}" dt="2024-03-30T01:11:11.709" v="134" actId="478"/>
          <ac:picMkLst>
            <pc:docMk/>
            <pc:sldMk cId="42829654" sldId="270"/>
            <ac:picMk id="5" creationId="{249A1B80-83B6-D9E5-57F9-4432731AB54D}"/>
          </ac:picMkLst>
        </pc:picChg>
        <pc:picChg chg="add del mod">
          <ac:chgData name="Ramya Namburu" userId="4dc5a6f2cc524a69" providerId="LiveId" clId="{11671B7E-2987-498F-82CD-9FE29DB2A506}" dt="2024-03-30T02:30:37.358" v="198" actId="478"/>
          <ac:picMkLst>
            <pc:docMk/>
            <pc:sldMk cId="42829654" sldId="270"/>
            <ac:picMk id="7" creationId="{71CD860A-7675-1CCE-6B35-A6401A049EA5}"/>
          </ac:picMkLst>
        </pc:picChg>
        <pc:picChg chg="add del mod">
          <ac:chgData name="Ramya Namburu" userId="4dc5a6f2cc524a69" providerId="LiveId" clId="{11671B7E-2987-498F-82CD-9FE29DB2A506}" dt="2024-03-30T01:15:34.264" v="141" actId="21"/>
          <ac:picMkLst>
            <pc:docMk/>
            <pc:sldMk cId="42829654" sldId="270"/>
            <ac:picMk id="9" creationId="{1615C074-BC66-B8ED-EBC4-636CE6A484C5}"/>
          </ac:picMkLst>
        </pc:picChg>
        <pc:picChg chg="add">
          <ac:chgData name="Ramya Namburu" userId="4dc5a6f2cc524a69" providerId="LiveId" clId="{11671B7E-2987-498F-82CD-9FE29DB2A506}" dt="2024-03-30T02:32:57.873" v="199" actId="22"/>
          <ac:picMkLst>
            <pc:docMk/>
            <pc:sldMk cId="42829654" sldId="270"/>
            <ac:picMk id="11" creationId="{D51C22F8-4ACB-64FD-2684-9CDB4CF380C4}"/>
          </ac:picMkLst>
        </pc:picChg>
      </pc:sldChg>
      <pc:sldChg chg="addSp delSp modSp new mod">
        <pc:chgData name="Ramya Namburu" userId="4dc5a6f2cc524a69" providerId="LiveId" clId="{11671B7E-2987-498F-82CD-9FE29DB2A506}" dt="2024-03-30T02:30:31.440" v="197" actId="732"/>
        <pc:sldMkLst>
          <pc:docMk/>
          <pc:sldMk cId="4241187251" sldId="271"/>
        </pc:sldMkLst>
        <pc:picChg chg="add del mod">
          <ac:chgData name="Ramya Namburu" userId="4dc5a6f2cc524a69" providerId="LiveId" clId="{11671B7E-2987-498F-82CD-9FE29DB2A506}" dt="2024-03-30T02:09:52.506" v="194" actId="478"/>
          <ac:picMkLst>
            <pc:docMk/>
            <pc:sldMk cId="4241187251" sldId="271"/>
            <ac:picMk id="3" creationId="{24849E0A-37CE-4292-AE74-CD1D4BB8EB65}"/>
          </ac:picMkLst>
        </pc:picChg>
        <pc:picChg chg="add del mod">
          <ac:chgData name="Ramya Namburu" userId="4dc5a6f2cc524a69" providerId="LiveId" clId="{11671B7E-2987-498F-82CD-9FE29DB2A506}" dt="2024-03-30T02:09:53.447" v="195" actId="478"/>
          <ac:picMkLst>
            <pc:docMk/>
            <pc:sldMk cId="4241187251" sldId="271"/>
            <ac:picMk id="5" creationId="{B5AAB7F3-8A9F-E11A-0563-A44DD8990C7F}"/>
          </ac:picMkLst>
        </pc:picChg>
        <pc:picChg chg="add mod modCrop">
          <ac:chgData name="Ramya Namburu" userId="4dc5a6f2cc524a69" providerId="LiveId" clId="{11671B7E-2987-498F-82CD-9FE29DB2A506}" dt="2024-03-30T02:30:31.440" v="197" actId="732"/>
          <ac:picMkLst>
            <pc:docMk/>
            <pc:sldMk cId="4241187251" sldId="271"/>
            <ac:picMk id="7" creationId="{E345CB10-552B-6D70-53F1-3605E8603E4D}"/>
          </ac:picMkLst>
        </pc:picChg>
      </pc:sldChg>
      <pc:sldChg chg="addSp modSp new del mod">
        <pc:chgData name="Ramya Namburu" userId="4dc5a6f2cc524a69" providerId="LiveId" clId="{11671B7E-2987-498F-82CD-9FE29DB2A506}" dt="2024-03-30T02:09:39.580" v="193" actId="47"/>
        <pc:sldMkLst>
          <pc:docMk/>
          <pc:sldMk cId="1944264571" sldId="272"/>
        </pc:sldMkLst>
        <pc:picChg chg="add mod">
          <ac:chgData name="Ramya Namburu" userId="4dc5a6f2cc524a69" providerId="LiveId" clId="{11671B7E-2987-498F-82CD-9FE29DB2A506}" dt="2024-03-30T01:09:31.636" v="130" actId="1076"/>
          <ac:picMkLst>
            <pc:docMk/>
            <pc:sldMk cId="1944264571" sldId="272"/>
            <ac:picMk id="13" creationId="{68010D1B-856C-938B-4C02-9857580E9A91}"/>
          </ac:picMkLst>
        </pc:picChg>
      </pc:sldChg>
      <pc:sldChg chg="addSp modSp new mod">
        <pc:chgData name="Ramya Namburu" userId="4dc5a6f2cc524a69" providerId="LiveId" clId="{11671B7E-2987-498F-82CD-9FE29DB2A506}" dt="2024-03-31T03:33:55.588" v="2426" actId="20577"/>
        <pc:sldMkLst>
          <pc:docMk/>
          <pc:sldMk cId="2334396158" sldId="273"/>
        </pc:sldMkLst>
        <pc:spChg chg="add mod">
          <ac:chgData name="Ramya Namburu" userId="4dc5a6f2cc524a69" providerId="LiveId" clId="{11671B7E-2987-498F-82CD-9FE29DB2A506}" dt="2024-03-31T03:33:55.588" v="2426" actId="20577"/>
          <ac:spMkLst>
            <pc:docMk/>
            <pc:sldMk cId="2334396158" sldId="273"/>
            <ac:spMk id="4" creationId="{7D94C558-AD71-E076-C69F-EE0F09E13975}"/>
          </ac:spMkLst>
        </pc:spChg>
        <pc:picChg chg="add">
          <ac:chgData name="Ramya Namburu" userId="4dc5a6f2cc524a69" providerId="LiveId" clId="{11671B7E-2987-498F-82CD-9FE29DB2A506}" dt="2024-03-30T02:09:33.189" v="192" actId="22"/>
          <ac:picMkLst>
            <pc:docMk/>
            <pc:sldMk cId="2334396158" sldId="273"/>
            <ac:picMk id="3" creationId="{79359BD4-5696-B01B-03F7-623ADB9839C5}"/>
          </ac:picMkLst>
        </pc:picChg>
      </pc:sldChg>
      <pc:sldChg chg="addSp modSp new mod">
        <pc:chgData name="Ramya Namburu" userId="4dc5a6f2cc524a69" providerId="LiveId" clId="{11671B7E-2987-498F-82CD-9FE29DB2A506}" dt="2024-03-31T03:43:11.745" v="2910" actId="403"/>
        <pc:sldMkLst>
          <pc:docMk/>
          <pc:sldMk cId="4252078504" sldId="274"/>
        </pc:sldMkLst>
        <pc:spChg chg="add mod">
          <ac:chgData name="Ramya Namburu" userId="4dc5a6f2cc524a69" providerId="LiveId" clId="{11671B7E-2987-498F-82CD-9FE29DB2A506}" dt="2024-03-31T03:43:11.745" v="2910" actId="403"/>
          <ac:spMkLst>
            <pc:docMk/>
            <pc:sldMk cId="4252078504" sldId="274"/>
            <ac:spMk id="8" creationId="{F70FC0AB-50E9-46F9-5162-7C5AAB1359AC}"/>
          </ac:spMkLst>
        </pc:spChg>
        <pc:picChg chg="add mod modCrop">
          <ac:chgData name="Ramya Namburu" userId="4dc5a6f2cc524a69" providerId="LiveId" clId="{11671B7E-2987-498F-82CD-9FE29DB2A506}" dt="2024-03-31T03:40:05.865" v="2601" actId="1076"/>
          <ac:picMkLst>
            <pc:docMk/>
            <pc:sldMk cId="4252078504" sldId="274"/>
            <ac:picMk id="3" creationId="{02AD409E-EF87-502A-D3BD-E52A4E3761ED}"/>
          </ac:picMkLst>
        </pc:picChg>
        <pc:picChg chg="add mod">
          <ac:chgData name="Ramya Namburu" userId="4dc5a6f2cc524a69" providerId="LiveId" clId="{11671B7E-2987-498F-82CD-9FE29DB2A506}" dt="2024-03-30T21:50:25.205" v="1001" actId="1076"/>
          <ac:picMkLst>
            <pc:docMk/>
            <pc:sldMk cId="4252078504" sldId="274"/>
            <ac:picMk id="5" creationId="{C89D7D1C-5361-7826-12D4-06A3F60C7A85}"/>
          </ac:picMkLst>
        </pc:picChg>
        <pc:picChg chg="add mod">
          <ac:chgData name="Ramya Namburu" userId="4dc5a6f2cc524a69" providerId="LiveId" clId="{11671B7E-2987-498F-82CD-9FE29DB2A506}" dt="2024-03-31T03:40:07.839" v="2602" actId="1076"/>
          <ac:picMkLst>
            <pc:docMk/>
            <pc:sldMk cId="4252078504" sldId="274"/>
            <ac:picMk id="7" creationId="{CD62BBE5-7F3B-BC2A-0E76-98C08EE4BB03}"/>
          </ac:picMkLst>
        </pc:picChg>
      </pc:sldChg>
      <pc:sldChg chg="addSp delSp modSp new mod ord">
        <pc:chgData name="Ramya Namburu" userId="4dc5a6f2cc524a69" providerId="LiveId" clId="{11671B7E-2987-498F-82CD-9FE29DB2A506}" dt="2024-03-31T03:50:28.249" v="3289" actId="1076"/>
        <pc:sldMkLst>
          <pc:docMk/>
          <pc:sldMk cId="2788913375" sldId="275"/>
        </pc:sldMkLst>
        <pc:graphicFrameChg chg="add del modGraphic">
          <ac:chgData name="Ramya Namburu" userId="4dc5a6f2cc524a69" providerId="LiveId" clId="{11671B7E-2987-498F-82CD-9FE29DB2A506}" dt="2024-03-30T23:21:33.592" v="1351" actId="478"/>
          <ac:graphicFrameMkLst>
            <pc:docMk/>
            <pc:sldMk cId="2788913375" sldId="275"/>
            <ac:graphicFrameMk id="7" creationId="{9EE01274-26EF-D037-25A6-E6C88DA7C425}"/>
          </ac:graphicFrameMkLst>
        </pc:graphicFrameChg>
        <pc:picChg chg="add mod">
          <ac:chgData name="Ramya Namburu" userId="4dc5a6f2cc524a69" providerId="LiveId" clId="{11671B7E-2987-498F-82CD-9FE29DB2A506}" dt="2024-03-30T21:54:45.721" v="1008" actId="1076"/>
          <ac:picMkLst>
            <pc:docMk/>
            <pc:sldMk cId="2788913375" sldId="275"/>
            <ac:picMk id="3" creationId="{77ED1A40-B01A-3641-5BBE-BD012FAD20FE}"/>
          </ac:picMkLst>
        </pc:picChg>
        <pc:picChg chg="add mod">
          <ac:chgData name="Ramya Namburu" userId="4dc5a6f2cc524a69" providerId="LiveId" clId="{11671B7E-2987-498F-82CD-9FE29DB2A506}" dt="2024-03-31T03:50:28.249" v="3289" actId="1076"/>
          <ac:picMkLst>
            <pc:docMk/>
            <pc:sldMk cId="2788913375" sldId="275"/>
            <ac:picMk id="5" creationId="{4DD78D1D-F30B-1357-7128-1CAFCD675B15}"/>
          </ac:picMkLst>
        </pc:picChg>
      </pc:sldChg>
      <pc:sldChg chg="addSp modSp new mod">
        <pc:chgData name="Ramya Namburu" userId="4dc5a6f2cc524a69" providerId="LiveId" clId="{11671B7E-2987-498F-82CD-9FE29DB2A506}" dt="2024-03-31T03:53:53.279" v="3429" actId="1076"/>
        <pc:sldMkLst>
          <pc:docMk/>
          <pc:sldMk cId="3325703058" sldId="276"/>
        </pc:sldMkLst>
        <pc:spChg chg="add mod">
          <ac:chgData name="Ramya Namburu" userId="4dc5a6f2cc524a69" providerId="LiveId" clId="{11671B7E-2987-498F-82CD-9FE29DB2A506}" dt="2024-03-31T03:53:53.279" v="3429" actId="1076"/>
          <ac:spMkLst>
            <pc:docMk/>
            <pc:sldMk cId="3325703058" sldId="276"/>
            <ac:spMk id="8" creationId="{6D25CC3F-772D-265D-5295-6C7FA403A42C}"/>
          </ac:spMkLst>
        </pc:spChg>
        <pc:picChg chg="add mod modCrop">
          <ac:chgData name="Ramya Namburu" userId="4dc5a6f2cc524a69" providerId="LiveId" clId="{11671B7E-2987-498F-82CD-9FE29DB2A506}" dt="2024-03-31T03:51:45.282" v="3311" actId="14100"/>
          <ac:picMkLst>
            <pc:docMk/>
            <pc:sldMk cId="3325703058" sldId="276"/>
            <ac:picMk id="3" creationId="{4EC39AA6-9FA1-6E13-01F6-DE58F0A4BBCF}"/>
          </ac:picMkLst>
        </pc:picChg>
        <pc:picChg chg="add mod modCrop">
          <ac:chgData name="Ramya Namburu" userId="4dc5a6f2cc524a69" providerId="LiveId" clId="{11671B7E-2987-498F-82CD-9FE29DB2A506}" dt="2024-03-31T03:51:23.546" v="3299" actId="1076"/>
          <ac:picMkLst>
            <pc:docMk/>
            <pc:sldMk cId="3325703058" sldId="276"/>
            <ac:picMk id="5" creationId="{7328360A-8869-DEB1-340F-3D5274FF1586}"/>
          </ac:picMkLst>
        </pc:picChg>
        <pc:picChg chg="add mod">
          <ac:chgData name="Ramya Namburu" userId="4dc5a6f2cc524a69" providerId="LiveId" clId="{11671B7E-2987-498F-82CD-9FE29DB2A506}" dt="2024-03-31T03:51:31.314" v="3304" actId="1076"/>
          <ac:picMkLst>
            <pc:docMk/>
            <pc:sldMk cId="3325703058" sldId="276"/>
            <ac:picMk id="6" creationId="{767F2EA2-3678-5A30-DB82-3826A8F96FAD}"/>
          </ac:picMkLst>
        </pc:picChg>
        <pc:picChg chg="add mod">
          <ac:chgData name="Ramya Namburu" userId="4dc5a6f2cc524a69" providerId="LiveId" clId="{11671B7E-2987-498F-82CD-9FE29DB2A506}" dt="2024-03-31T03:51:47.181" v="3312" actId="14100"/>
          <ac:picMkLst>
            <pc:docMk/>
            <pc:sldMk cId="3325703058" sldId="276"/>
            <ac:picMk id="7" creationId="{28F1CA73-05B2-F002-47F5-A369DEC691BE}"/>
          </ac:picMkLst>
        </pc:picChg>
      </pc:sldChg>
      <pc:sldChg chg="new del">
        <pc:chgData name="Ramya Namburu" userId="4dc5a6f2cc524a69" providerId="LiveId" clId="{11671B7E-2987-498F-82CD-9FE29DB2A506}" dt="2024-03-30T03:04:17.445" v="208" actId="47"/>
        <pc:sldMkLst>
          <pc:docMk/>
          <pc:sldMk cId="299826737" sldId="277"/>
        </pc:sldMkLst>
      </pc:sldChg>
      <pc:sldChg chg="addSp delSp modSp new mod ord">
        <pc:chgData name="Ramya Namburu" userId="4dc5a6f2cc524a69" providerId="LiveId" clId="{11671B7E-2987-498F-82CD-9FE29DB2A506}" dt="2024-03-30T03:13:52.354" v="239"/>
        <pc:sldMkLst>
          <pc:docMk/>
          <pc:sldMk cId="4067678624" sldId="277"/>
        </pc:sldMkLst>
        <pc:picChg chg="add del mod">
          <ac:chgData name="Ramya Namburu" userId="4dc5a6f2cc524a69" providerId="LiveId" clId="{11671B7E-2987-498F-82CD-9FE29DB2A506}" dt="2024-03-30T03:04:31.996" v="214" actId="478"/>
          <ac:picMkLst>
            <pc:docMk/>
            <pc:sldMk cId="4067678624" sldId="277"/>
            <ac:picMk id="3" creationId="{688835C6-4F6A-AF2E-754D-5F77FCC0C030}"/>
          </ac:picMkLst>
        </pc:picChg>
        <pc:picChg chg="add del mod">
          <ac:chgData name="Ramya Namburu" userId="4dc5a6f2cc524a69" providerId="LiveId" clId="{11671B7E-2987-498F-82CD-9FE29DB2A506}" dt="2024-03-30T03:05:20.279" v="217" actId="478"/>
          <ac:picMkLst>
            <pc:docMk/>
            <pc:sldMk cId="4067678624" sldId="277"/>
            <ac:picMk id="5" creationId="{3FFCCD15-A87E-4A26-E737-4DEB438B2F80}"/>
          </ac:picMkLst>
        </pc:picChg>
        <pc:picChg chg="add del mod modCrop">
          <ac:chgData name="Ramya Namburu" userId="4dc5a6f2cc524a69" providerId="LiveId" clId="{11671B7E-2987-498F-82CD-9FE29DB2A506}" dt="2024-03-30T03:10:43.918" v="224" actId="478"/>
          <ac:picMkLst>
            <pc:docMk/>
            <pc:sldMk cId="4067678624" sldId="277"/>
            <ac:picMk id="7" creationId="{AB6D5F67-4093-0CD9-2498-551CF2E6C4C4}"/>
          </ac:picMkLst>
        </pc:picChg>
        <pc:picChg chg="add mod">
          <ac:chgData name="Ramya Namburu" userId="4dc5a6f2cc524a69" providerId="LiveId" clId="{11671B7E-2987-498F-82CD-9FE29DB2A506}" dt="2024-03-30T03:11:03.386" v="228" actId="1076"/>
          <ac:picMkLst>
            <pc:docMk/>
            <pc:sldMk cId="4067678624" sldId="277"/>
            <ac:picMk id="9" creationId="{67F4DAE7-AAD7-22EA-94F9-3C39595E9370}"/>
          </ac:picMkLst>
        </pc:picChg>
      </pc:sldChg>
      <pc:sldChg chg="addSp modSp new mod">
        <pc:chgData name="Ramya Namburu" userId="4dc5a6f2cc524a69" providerId="LiveId" clId="{11671B7E-2987-498F-82CD-9FE29DB2A506}" dt="2024-03-31T03:04:10.342" v="1634" actId="1076"/>
        <pc:sldMkLst>
          <pc:docMk/>
          <pc:sldMk cId="1733090499" sldId="278"/>
        </pc:sldMkLst>
        <pc:spChg chg="add mod">
          <ac:chgData name="Ramya Namburu" userId="4dc5a6f2cc524a69" providerId="LiveId" clId="{11671B7E-2987-498F-82CD-9FE29DB2A506}" dt="2024-03-31T03:04:10.342" v="1634" actId="1076"/>
          <ac:spMkLst>
            <pc:docMk/>
            <pc:sldMk cId="1733090499" sldId="278"/>
            <ac:spMk id="3" creationId="{4584AF2B-8168-E38C-E7C4-2C36D6C733BE}"/>
          </ac:spMkLst>
        </pc:spChg>
        <pc:graphicFrameChg chg="add mod modGraphic">
          <ac:chgData name="Ramya Namburu" userId="4dc5a6f2cc524a69" providerId="LiveId" clId="{11671B7E-2987-498F-82CD-9FE29DB2A506}" dt="2024-03-31T03:04:07.183" v="1633" actId="1076"/>
          <ac:graphicFrameMkLst>
            <pc:docMk/>
            <pc:sldMk cId="1733090499" sldId="278"/>
            <ac:graphicFrameMk id="2" creationId="{28DD9F28-77E7-AA63-CEC4-213675430F4D}"/>
          </ac:graphicFrameMkLst>
        </pc:graphicFrameChg>
      </pc:sldChg>
      <pc:sldChg chg="addSp modSp new mod">
        <pc:chgData name="Ramya Namburu" userId="4dc5a6f2cc524a69" providerId="LiveId" clId="{11671B7E-2987-498F-82CD-9FE29DB2A506}" dt="2024-03-30T20:22:42.467" v="670" actId="1440"/>
        <pc:sldMkLst>
          <pc:docMk/>
          <pc:sldMk cId="1432067360" sldId="279"/>
        </pc:sldMkLst>
        <pc:picChg chg="add mod">
          <ac:chgData name="Ramya Namburu" userId="4dc5a6f2cc524a69" providerId="LiveId" clId="{11671B7E-2987-498F-82CD-9FE29DB2A506}" dt="2024-03-30T20:22:42.467" v="670" actId="1440"/>
          <ac:picMkLst>
            <pc:docMk/>
            <pc:sldMk cId="1432067360" sldId="279"/>
            <ac:picMk id="3" creationId="{291D0706-7035-02DD-9372-0B5E4DB91604}"/>
          </ac:picMkLst>
        </pc:picChg>
        <pc:picChg chg="add mod modCrop">
          <ac:chgData name="Ramya Namburu" userId="4dc5a6f2cc524a69" providerId="LiveId" clId="{11671B7E-2987-498F-82CD-9FE29DB2A506}" dt="2024-03-30T20:22:31.957" v="666" actId="1440"/>
          <ac:picMkLst>
            <pc:docMk/>
            <pc:sldMk cId="1432067360" sldId="279"/>
            <ac:picMk id="5" creationId="{2182691B-C07A-D965-4A5A-DFB9973003C7}"/>
          </ac:picMkLst>
        </pc:picChg>
      </pc:sldChg>
      <pc:sldChg chg="new del">
        <pc:chgData name="Ramya Namburu" userId="4dc5a6f2cc524a69" providerId="LiveId" clId="{11671B7E-2987-498F-82CD-9FE29DB2A506}" dt="2024-03-31T03:24:32.776" v="2161" actId="47"/>
        <pc:sldMkLst>
          <pc:docMk/>
          <pc:sldMk cId="3237432938" sldId="280"/>
        </pc:sldMkLst>
      </pc:sldChg>
      <pc:sldChg chg="modSp new mod">
        <pc:chgData name="Ramya Namburu" userId="4dc5a6f2cc524a69" providerId="LiveId" clId="{11671B7E-2987-498F-82CD-9FE29DB2A506}" dt="2024-03-31T03:24:03.754" v="2159" actId="207"/>
        <pc:sldMkLst>
          <pc:docMk/>
          <pc:sldMk cId="1821852185" sldId="281"/>
        </pc:sldMkLst>
        <pc:spChg chg="mod">
          <ac:chgData name="Ramya Namburu" userId="4dc5a6f2cc524a69" providerId="LiveId" clId="{11671B7E-2987-498F-82CD-9FE29DB2A506}" dt="2024-03-31T03:24:03.754" v="2159" actId="207"/>
          <ac:spMkLst>
            <pc:docMk/>
            <pc:sldMk cId="1821852185" sldId="281"/>
            <ac:spMk id="2" creationId="{B028002C-E895-C143-B44D-C9EC6C423DC0}"/>
          </ac:spMkLst>
        </pc:spChg>
        <pc:spChg chg="mod">
          <ac:chgData name="Ramya Namburu" userId="4dc5a6f2cc524a69" providerId="LiveId" clId="{11671B7E-2987-498F-82CD-9FE29DB2A506}" dt="2024-03-31T03:23:59.746" v="2157" actId="1076"/>
          <ac:spMkLst>
            <pc:docMk/>
            <pc:sldMk cId="1821852185" sldId="281"/>
            <ac:spMk id="3" creationId="{F861DCB9-2620-82E0-4383-C021FE3531C3}"/>
          </ac:spMkLst>
        </pc:spChg>
      </pc:sldChg>
      <pc:sldChg chg="modSp new mod">
        <pc:chgData name="Ramya Namburu" userId="4dc5a6f2cc524a69" providerId="LiveId" clId="{11671B7E-2987-498F-82CD-9FE29DB2A506}" dt="2024-03-31T03:04:25.708" v="1636" actId="1076"/>
        <pc:sldMkLst>
          <pc:docMk/>
          <pc:sldMk cId="594962184" sldId="282"/>
        </pc:sldMkLst>
        <pc:spChg chg="mod">
          <ac:chgData name="Ramya Namburu" userId="4dc5a6f2cc524a69" providerId="LiveId" clId="{11671B7E-2987-498F-82CD-9FE29DB2A506}" dt="2024-03-31T03:04:25.708" v="1636" actId="1076"/>
          <ac:spMkLst>
            <pc:docMk/>
            <pc:sldMk cId="594962184" sldId="282"/>
            <ac:spMk id="2" creationId="{2DDF4C12-F2B8-E36F-42C9-0A8A5522C7EA}"/>
          </ac:spMkLst>
        </pc:spChg>
        <pc:spChg chg="mod">
          <ac:chgData name="Ramya Namburu" userId="4dc5a6f2cc524a69" providerId="LiveId" clId="{11671B7E-2987-498F-82CD-9FE29DB2A506}" dt="2024-03-30T20:21:52.350" v="662" actId="27636"/>
          <ac:spMkLst>
            <pc:docMk/>
            <pc:sldMk cId="594962184" sldId="282"/>
            <ac:spMk id="3" creationId="{B834DC1C-4F56-3677-4E3B-2625DCFEE1F2}"/>
          </ac:spMkLst>
        </pc:spChg>
      </pc:sldChg>
      <pc:sldChg chg="delSp modSp new mod">
        <pc:chgData name="Ramya Namburu" userId="4dc5a6f2cc524a69" providerId="LiveId" clId="{11671B7E-2987-498F-82CD-9FE29DB2A506}" dt="2024-03-30T20:21:58.735" v="663" actId="1076"/>
        <pc:sldMkLst>
          <pc:docMk/>
          <pc:sldMk cId="1293747015" sldId="283"/>
        </pc:sldMkLst>
        <pc:spChg chg="del">
          <ac:chgData name="Ramya Namburu" userId="4dc5a6f2cc524a69" providerId="LiveId" clId="{11671B7E-2987-498F-82CD-9FE29DB2A506}" dt="2024-03-30T20:16:28.816" v="554" actId="478"/>
          <ac:spMkLst>
            <pc:docMk/>
            <pc:sldMk cId="1293747015" sldId="283"/>
            <ac:spMk id="2" creationId="{EA032673-999D-064C-49F6-56B0BDCBA7A8}"/>
          </ac:spMkLst>
        </pc:spChg>
        <pc:spChg chg="mod">
          <ac:chgData name="Ramya Namburu" userId="4dc5a6f2cc524a69" providerId="LiveId" clId="{11671B7E-2987-498F-82CD-9FE29DB2A506}" dt="2024-03-30T20:21:58.735" v="663" actId="1076"/>
          <ac:spMkLst>
            <pc:docMk/>
            <pc:sldMk cId="1293747015" sldId="283"/>
            <ac:spMk id="3" creationId="{1A53FBC6-BB0F-5DD2-9065-9F88BBF0F0A5}"/>
          </ac:spMkLst>
        </pc:spChg>
      </pc:sldChg>
      <pc:sldChg chg="addSp modSp new mod">
        <pc:chgData name="Ramya Namburu" userId="4dc5a6f2cc524a69" providerId="LiveId" clId="{11671B7E-2987-498F-82CD-9FE29DB2A506}" dt="2024-03-31T03:22:58.437" v="2155" actId="20577"/>
        <pc:sldMkLst>
          <pc:docMk/>
          <pc:sldMk cId="1438194967" sldId="284"/>
        </pc:sldMkLst>
        <pc:spChg chg="mod">
          <ac:chgData name="Ramya Namburu" userId="4dc5a6f2cc524a69" providerId="LiveId" clId="{11671B7E-2987-498F-82CD-9FE29DB2A506}" dt="2024-03-31T03:22:26.435" v="2143" actId="1076"/>
          <ac:spMkLst>
            <pc:docMk/>
            <pc:sldMk cId="1438194967" sldId="284"/>
            <ac:spMk id="2" creationId="{94665BA7-907C-8508-096F-101B19F4BCF7}"/>
          </ac:spMkLst>
        </pc:spChg>
        <pc:spChg chg="mod">
          <ac:chgData name="Ramya Namburu" userId="4dc5a6f2cc524a69" providerId="LiveId" clId="{11671B7E-2987-498F-82CD-9FE29DB2A506}" dt="2024-03-31T03:22:58.437" v="2155" actId="20577"/>
          <ac:spMkLst>
            <pc:docMk/>
            <pc:sldMk cId="1438194967" sldId="284"/>
            <ac:spMk id="3" creationId="{C8C6186A-496F-643C-F71E-13F1C9D819AE}"/>
          </ac:spMkLst>
        </pc:spChg>
        <pc:spChg chg="add mod">
          <ac:chgData name="Ramya Namburu" userId="4dc5a6f2cc524a69" providerId="LiveId" clId="{11671B7E-2987-498F-82CD-9FE29DB2A506}" dt="2024-03-31T03:09:06.454" v="1727" actId="20577"/>
          <ac:spMkLst>
            <pc:docMk/>
            <pc:sldMk cId="1438194967" sldId="284"/>
            <ac:spMk id="4" creationId="{8274CFDF-A487-FCEC-7781-01F129B2D6E8}"/>
          </ac:spMkLst>
        </pc:spChg>
      </pc:sldChg>
      <pc:sldChg chg="modSp new mod">
        <pc:chgData name="Ramya Namburu" userId="4dc5a6f2cc524a69" providerId="LiveId" clId="{11671B7E-2987-498F-82CD-9FE29DB2A506}" dt="2024-03-31T03:43:39.492" v="2914" actId="207"/>
        <pc:sldMkLst>
          <pc:docMk/>
          <pc:sldMk cId="1348062139" sldId="285"/>
        </pc:sldMkLst>
        <pc:spChg chg="mod">
          <ac:chgData name="Ramya Namburu" userId="4dc5a6f2cc524a69" providerId="LiveId" clId="{11671B7E-2987-498F-82CD-9FE29DB2A506}" dt="2024-03-31T03:43:39.492" v="2914" actId="207"/>
          <ac:spMkLst>
            <pc:docMk/>
            <pc:sldMk cId="1348062139" sldId="285"/>
            <ac:spMk id="2" creationId="{4464B6AF-71AB-0FF0-DC13-768C92DFE548}"/>
          </ac:spMkLst>
        </pc:spChg>
        <pc:spChg chg="mod">
          <ac:chgData name="Ramya Namburu" userId="4dc5a6f2cc524a69" providerId="LiveId" clId="{11671B7E-2987-498F-82CD-9FE29DB2A506}" dt="2024-03-30T20:35:04.805" v="898" actId="14100"/>
          <ac:spMkLst>
            <pc:docMk/>
            <pc:sldMk cId="1348062139" sldId="285"/>
            <ac:spMk id="3" creationId="{B26C1B51-FDE1-4A80-30D9-23E7E47B0A89}"/>
          </ac:spMkLst>
        </pc:spChg>
      </pc:sldChg>
      <pc:sldChg chg="addSp delSp modSp new del mod">
        <pc:chgData name="Ramya Namburu" userId="4dc5a6f2cc524a69" providerId="LiveId" clId="{11671B7E-2987-498F-82CD-9FE29DB2A506}" dt="2024-03-31T03:54:20.247" v="3430" actId="47"/>
        <pc:sldMkLst>
          <pc:docMk/>
          <pc:sldMk cId="46040773" sldId="286"/>
        </pc:sldMkLst>
        <pc:picChg chg="add del mod">
          <ac:chgData name="Ramya Namburu" userId="4dc5a6f2cc524a69" providerId="LiveId" clId="{11671B7E-2987-498F-82CD-9FE29DB2A506}" dt="2024-03-31T03:51:34.031" v="3305" actId="21"/>
          <ac:picMkLst>
            <pc:docMk/>
            <pc:sldMk cId="46040773" sldId="286"/>
            <ac:picMk id="3" creationId="{28F1CA73-05B2-F002-47F5-A369DEC691BE}"/>
          </ac:picMkLst>
        </pc:picChg>
        <pc:picChg chg="add del mod modCrop">
          <ac:chgData name="Ramya Namburu" userId="4dc5a6f2cc524a69" providerId="LiveId" clId="{11671B7E-2987-498F-82CD-9FE29DB2A506}" dt="2024-03-31T03:51:07.733" v="3290" actId="21"/>
          <ac:picMkLst>
            <pc:docMk/>
            <pc:sldMk cId="46040773" sldId="286"/>
            <ac:picMk id="5" creationId="{767F2EA2-3678-5A30-DB82-3826A8F96FAD}"/>
          </ac:picMkLst>
        </pc:picChg>
      </pc:sldChg>
      <pc:sldChg chg="addSp delSp modSp new mod">
        <pc:chgData name="Ramya Namburu" userId="4dc5a6f2cc524a69" providerId="LiveId" clId="{11671B7E-2987-498F-82CD-9FE29DB2A506}" dt="2024-03-31T03:55:51.802" v="3629" actId="1076"/>
        <pc:sldMkLst>
          <pc:docMk/>
          <pc:sldMk cId="337216816" sldId="287"/>
        </pc:sldMkLst>
        <pc:spChg chg="add mod">
          <ac:chgData name="Ramya Namburu" userId="4dc5a6f2cc524a69" providerId="LiveId" clId="{11671B7E-2987-498F-82CD-9FE29DB2A506}" dt="2024-03-31T03:55:51.802" v="3629" actId="1076"/>
          <ac:spMkLst>
            <pc:docMk/>
            <pc:sldMk cId="337216816" sldId="287"/>
            <ac:spMk id="10" creationId="{FAC87B9F-4DDF-21A1-DD14-9500DB1C540E}"/>
          </ac:spMkLst>
        </pc:spChg>
        <pc:picChg chg="add del mod">
          <ac:chgData name="Ramya Namburu" userId="4dc5a6f2cc524a69" providerId="LiveId" clId="{11671B7E-2987-498F-82CD-9FE29DB2A506}" dt="2024-03-30T22:59:50.045" v="1326" actId="478"/>
          <ac:picMkLst>
            <pc:docMk/>
            <pc:sldMk cId="337216816" sldId="287"/>
            <ac:picMk id="3" creationId="{4816EFFE-A5FD-DFE2-0BED-D5BF8C33108F}"/>
          </ac:picMkLst>
        </pc:picChg>
        <pc:picChg chg="add del mod">
          <ac:chgData name="Ramya Namburu" userId="4dc5a6f2cc524a69" providerId="LiveId" clId="{11671B7E-2987-498F-82CD-9FE29DB2A506}" dt="2024-03-30T22:59:46.556" v="1323" actId="478"/>
          <ac:picMkLst>
            <pc:docMk/>
            <pc:sldMk cId="337216816" sldId="287"/>
            <ac:picMk id="5" creationId="{2275C2C3-51B7-63D0-AEF2-E1116E551363}"/>
          </ac:picMkLst>
        </pc:picChg>
        <pc:picChg chg="add del mod">
          <ac:chgData name="Ramya Namburu" userId="4dc5a6f2cc524a69" providerId="LiveId" clId="{11671B7E-2987-498F-82CD-9FE29DB2A506}" dt="2024-03-30T22:59:49.156" v="1325" actId="22"/>
          <ac:picMkLst>
            <pc:docMk/>
            <pc:sldMk cId="337216816" sldId="287"/>
            <ac:picMk id="7" creationId="{7F47F03F-CA14-28E8-CD18-EFCFEB33C71C}"/>
          </ac:picMkLst>
        </pc:picChg>
        <pc:picChg chg="add del mod">
          <ac:chgData name="Ramya Namburu" userId="4dc5a6f2cc524a69" providerId="LiveId" clId="{11671B7E-2987-498F-82CD-9FE29DB2A506}" dt="2024-03-30T22:59:45.943" v="1322" actId="22"/>
          <ac:picMkLst>
            <pc:docMk/>
            <pc:sldMk cId="337216816" sldId="287"/>
            <ac:picMk id="9" creationId="{9275D9B5-0FF2-4DF8-F7B9-C33A8E183D5F}"/>
          </ac:picMkLst>
        </pc:picChg>
      </pc:sldChg>
      <pc:sldChg chg="addSp modSp new mod">
        <pc:chgData name="Ramya Namburu" userId="4dc5a6f2cc524a69" providerId="LiveId" clId="{11671B7E-2987-498F-82CD-9FE29DB2A506}" dt="2024-03-31T03:56:25.190" v="3640" actId="113"/>
        <pc:sldMkLst>
          <pc:docMk/>
          <pc:sldMk cId="533123188" sldId="288"/>
        </pc:sldMkLst>
        <pc:spChg chg="add mod">
          <ac:chgData name="Ramya Namburu" userId="4dc5a6f2cc524a69" providerId="LiveId" clId="{11671B7E-2987-498F-82CD-9FE29DB2A506}" dt="2024-03-31T03:56:25.190" v="3640" actId="113"/>
          <ac:spMkLst>
            <pc:docMk/>
            <pc:sldMk cId="533123188" sldId="288"/>
            <ac:spMk id="6" creationId="{F3DC9181-8B1B-8B09-B2D7-F06688669623}"/>
          </ac:spMkLst>
        </pc:spChg>
        <pc:picChg chg="add mod">
          <ac:chgData name="Ramya Namburu" userId="4dc5a6f2cc524a69" providerId="LiveId" clId="{11671B7E-2987-498F-82CD-9FE29DB2A506}" dt="2024-03-30T22:20:21.949" v="1190" actId="1076"/>
          <ac:picMkLst>
            <pc:docMk/>
            <pc:sldMk cId="533123188" sldId="288"/>
            <ac:picMk id="3" creationId="{EA1D3D70-A247-22C7-F494-D4D699E5790C}"/>
          </ac:picMkLst>
        </pc:picChg>
        <pc:picChg chg="add mod">
          <ac:chgData name="Ramya Namburu" userId="4dc5a6f2cc524a69" providerId="LiveId" clId="{11671B7E-2987-498F-82CD-9FE29DB2A506}" dt="2024-03-30T22:20:38.984" v="1192" actId="1076"/>
          <ac:picMkLst>
            <pc:docMk/>
            <pc:sldMk cId="533123188" sldId="288"/>
            <ac:picMk id="5" creationId="{ACB5019D-9B20-3686-1BF0-61B781DF5A56}"/>
          </ac:picMkLst>
        </pc:picChg>
      </pc:sldChg>
      <pc:sldChg chg="addSp delSp modSp new del mod">
        <pc:chgData name="Ramya Namburu" userId="4dc5a6f2cc524a69" providerId="LiveId" clId="{11671B7E-2987-498F-82CD-9FE29DB2A506}" dt="2024-03-31T03:43:48.273" v="2916" actId="47"/>
        <pc:sldMkLst>
          <pc:docMk/>
          <pc:sldMk cId="3665426801" sldId="289"/>
        </pc:sldMkLst>
        <pc:picChg chg="add del mod modCrop">
          <ac:chgData name="Ramya Namburu" userId="4dc5a6f2cc524a69" providerId="LiveId" clId="{11671B7E-2987-498F-82CD-9FE29DB2A506}" dt="2024-03-30T22:47:26.029" v="1195" actId="21"/>
          <ac:picMkLst>
            <pc:docMk/>
            <pc:sldMk cId="3665426801" sldId="289"/>
            <ac:picMk id="3" creationId="{7E02F6B7-3847-7B9D-CBE9-2E192F1617E1}"/>
          </ac:picMkLst>
        </pc:picChg>
      </pc:sldChg>
      <pc:sldChg chg="addSp delSp modSp new mod">
        <pc:chgData name="Ramya Namburu" userId="4dc5a6f2cc524a69" providerId="LiveId" clId="{11671B7E-2987-498F-82CD-9FE29DB2A506}" dt="2024-03-31T03:50:21.976" v="3288" actId="20577"/>
        <pc:sldMkLst>
          <pc:docMk/>
          <pc:sldMk cId="2514742210" sldId="290"/>
        </pc:sldMkLst>
        <pc:spChg chg="add del mod">
          <ac:chgData name="Ramya Namburu" userId="4dc5a6f2cc524a69" providerId="LiveId" clId="{11671B7E-2987-498F-82CD-9FE29DB2A506}" dt="2024-03-31T03:43:32.555" v="2913"/>
          <ac:spMkLst>
            <pc:docMk/>
            <pc:sldMk cId="2514742210" sldId="290"/>
            <ac:spMk id="5" creationId="{3E0508D5-FAAE-989A-E015-45FC335DFD17}"/>
          </ac:spMkLst>
        </pc:spChg>
        <pc:spChg chg="add mod">
          <ac:chgData name="Ramya Namburu" userId="4dc5a6f2cc524a69" providerId="LiveId" clId="{11671B7E-2987-498F-82CD-9FE29DB2A506}" dt="2024-03-31T03:50:21.976" v="3288" actId="20577"/>
          <ac:spMkLst>
            <pc:docMk/>
            <pc:sldMk cId="2514742210" sldId="290"/>
            <ac:spMk id="6" creationId="{14F29A3F-0205-BEE8-BD05-5CB186FB3A2E}"/>
          </ac:spMkLst>
        </pc:spChg>
        <pc:picChg chg="add mod ord modCrop">
          <ac:chgData name="Ramya Namburu" userId="4dc5a6f2cc524a69" providerId="LiveId" clId="{11671B7E-2987-498F-82CD-9FE29DB2A506}" dt="2024-03-30T22:49:06.756" v="1207" actId="1076"/>
          <ac:picMkLst>
            <pc:docMk/>
            <pc:sldMk cId="2514742210" sldId="290"/>
            <ac:picMk id="3" creationId="{7E02F6B7-3847-7B9D-CBE9-2E192F1617E1}"/>
          </ac:picMkLst>
        </pc:picChg>
        <pc:picChg chg="add mod">
          <ac:chgData name="Ramya Namburu" userId="4dc5a6f2cc524a69" providerId="LiveId" clId="{11671B7E-2987-498F-82CD-9FE29DB2A506}" dt="2024-03-31T03:47:32.737" v="3192" actId="1035"/>
          <ac:picMkLst>
            <pc:docMk/>
            <pc:sldMk cId="2514742210" sldId="290"/>
            <ac:picMk id="4" creationId="{05AA5AC0-1662-276F-4270-DC27219E7CDD}"/>
          </ac:picMkLst>
        </pc:picChg>
      </pc:sldChg>
      <pc:sldChg chg="addSp delSp modSp new mod">
        <pc:chgData name="Ramya Namburu" userId="4dc5a6f2cc524a69" providerId="LiveId" clId="{11671B7E-2987-498F-82CD-9FE29DB2A506}" dt="2024-03-31T03:57:46.575" v="3771" actId="403"/>
        <pc:sldMkLst>
          <pc:docMk/>
          <pc:sldMk cId="3787756295" sldId="291"/>
        </pc:sldMkLst>
        <pc:spChg chg="add mod">
          <ac:chgData name="Ramya Namburu" userId="4dc5a6f2cc524a69" providerId="LiveId" clId="{11671B7E-2987-498F-82CD-9FE29DB2A506}" dt="2024-03-31T03:57:46.575" v="3771" actId="403"/>
          <ac:spMkLst>
            <pc:docMk/>
            <pc:sldMk cId="3787756295" sldId="291"/>
            <ac:spMk id="10" creationId="{D920A9EF-B0CD-6ADE-8C8C-D94A3D4A2D97}"/>
          </ac:spMkLst>
        </pc:spChg>
        <pc:picChg chg="add del mod">
          <ac:chgData name="Ramya Namburu" userId="4dc5a6f2cc524a69" providerId="LiveId" clId="{11671B7E-2987-498F-82CD-9FE29DB2A506}" dt="2024-03-30T23:10:58.861" v="1339" actId="478"/>
          <ac:picMkLst>
            <pc:docMk/>
            <pc:sldMk cId="3787756295" sldId="291"/>
            <ac:picMk id="3" creationId="{E7697B66-F3C5-B3BF-427E-5FF1AE84948E}"/>
          </ac:picMkLst>
        </pc:picChg>
        <pc:picChg chg="add del mod">
          <ac:chgData name="Ramya Namburu" userId="4dc5a6f2cc524a69" providerId="LiveId" clId="{11671B7E-2987-498F-82CD-9FE29DB2A506}" dt="2024-03-30T23:11:01.868" v="1341" actId="478"/>
          <ac:picMkLst>
            <pc:docMk/>
            <pc:sldMk cId="3787756295" sldId="291"/>
            <ac:picMk id="5" creationId="{824571C3-3D33-FEFF-9529-12DE22C70979}"/>
          </ac:picMkLst>
        </pc:picChg>
        <pc:picChg chg="add mod ord">
          <ac:chgData name="Ramya Namburu" userId="4dc5a6f2cc524a69" providerId="LiveId" clId="{11671B7E-2987-498F-82CD-9FE29DB2A506}" dt="2024-03-31T03:56:40.094" v="3643" actId="1076"/>
          <ac:picMkLst>
            <pc:docMk/>
            <pc:sldMk cId="3787756295" sldId="291"/>
            <ac:picMk id="7" creationId="{C9A00B91-81ED-80C1-63DF-656556CB435E}"/>
          </ac:picMkLst>
        </pc:picChg>
        <pc:picChg chg="add mod modCrop">
          <ac:chgData name="Ramya Namburu" userId="4dc5a6f2cc524a69" providerId="LiveId" clId="{11671B7E-2987-498F-82CD-9FE29DB2A506}" dt="2024-03-31T03:56:42.735" v="3644" actId="1076"/>
          <ac:picMkLst>
            <pc:docMk/>
            <pc:sldMk cId="3787756295" sldId="291"/>
            <ac:picMk id="9" creationId="{C11CC149-48C9-0606-4883-C512BD810B34}"/>
          </ac:picMkLst>
        </pc:picChg>
      </pc:sldChg>
      <pc:sldChg chg="addSp modSp new mod">
        <pc:chgData name="Ramya Namburu" userId="4dc5a6f2cc524a69" providerId="LiveId" clId="{11671B7E-2987-498F-82CD-9FE29DB2A506}" dt="2024-03-31T03:56:36.740" v="3642" actId="1076"/>
        <pc:sldMkLst>
          <pc:docMk/>
          <pc:sldMk cId="2262978704" sldId="292"/>
        </pc:sldMkLst>
        <pc:picChg chg="add mod">
          <ac:chgData name="Ramya Namburu" userId="4dc5a6f2cc524a69" providerId="LiveId" clId="{11671B7E-2987-498F-82CD-9FE29DB2A506}" dt="2024-03-31T03:56:35.325" v="3641" actId="1076"/>
          <ac:picMkLst>
            <pc:docMk/>
            <pc:sldMk cId="2262978704" sldId="292"/>
            <ac:picMk id="3" creationId="{681E2EF5-D8E5-890A-A476-37022DD0DC06}"/>
          </ac:picMkLst>
        </pc:picChg>
        <pc:picChg chg="add mod modCrop">
          <ac:chgData name="Ramya Namburu" userId="4dc5a6f2cc524a69" providerId="LiveId" clId="{11671B7E-2987-498F-82CD-9FE29DB2A506}" dt="2024-03-31T03:56:36.740" v="3642" actId="1076"/>
          <ac:picMkLst>
            <pc:docMk/>
            <pc:sldMk cId="2262978704" sldId="292"/>
            <ac:picMk id="5" creationId="{CE4DB5DC-4964-505D-158B-C37E5C4BDD24}"/>
          </ac:picMkLst>
        </pc:picChg>
      </pc:sldChg>
      <pc:sldChg chg="addSp modSp new mod">
        <pc:chgData name="Ramya Namburu" userId="4dc5a6f2cc524a69" providerId="LiveId" clId="{11671B7E-2987-498F-82CD-9FE29DB2A506}" dt="2024-03-31T03:36:53.888" v="2530" actId="14100"/>
        <pc:sldMkLst>
          <pc:docMk/>
          <pc:sldMk cId="2953682959" sldId="293"/>
        </pc:sldMkLst>
        <pc:picChg chg="add mod">
          <ac:chgData name="Ramya Namburu" userId="4dc5a6f2cc524a69" providerId="LiveId" clId="{11671B7E-2987-498F-82CD-9FE29DB2A506}" dt="2024-03-31T03:36:37.760" v="2527" actId="1076"/>
          <ac:picMkLst>
            <pc:docMk/>
            <pc:sldMk cId="2953682959" sldId="293"/>
            <ac:picMk id="3" creationId="{88BBB36B-85CC-D5CD-09E2-995C270B01F6}"/>
          </ac:picMkLst>
        </pc:picChg>
        <pc:picChg chg="add mod modCrop">
          <ac:chgData name="Ramya Namburu" userId="4dc5a6f2cc524a69" providerId="LiveId" clId="{11671B7E-2987-498F-82CD-9FE29DB2A506}" dt="2024-03-31T03:36:53.888" v="2530" actId="14100"/>
          <ac:picMkLst>
            <pc:docMk/>
            <pc:sldMk cId="2953682959" sldId="293"/>
            <ac:picMk id="5" creationId="{CFA99E4F-E55C-3AB0-3450-C93D45259782}"/>
          </ac:picMkLst>
        </pc:picChg>
      </pc:sldChg>
      <pc:sldChg chg="addSp modSp new mod">
        <pc:chgData name="Ramya Namburu" userId="4dc5a6f2cc524a69" providerId="LiveId" clId="{11671B7E-2987-498F-82CD-9FE29DB2A506}" dt="2024-03-31T03:37:32.266" v="2545" actId="1038"/>
        <pc:sldMkLst>
          <pc:docMk/>
          <pc:sldMk cId="1407814915" sldId="294"/>
        </pc:sldMkLst>
        <pc:picChg chg="add mod">
          <ac:chgData name="Ramya Namburu" userId="4dc5a6f2cc524a69" providerId="LiveId" clId="{11671B7E-2987-498F-82CD-9FE29DB2A506}" dt="2024-03-31T03:37:30.080" v="2540" actId="1038"/>
          <ac:picMkLst>
            <pc:docMk/>
            <pc:sldMk cId="1407814915" sldId="294"/>
            <ac:picMk id="3" creationId="{7332648E-B03A-C611-6FFD-8826298D52DD}"/>
          </ac:picMkLst>
        </pc:picChg>
        <pc:picChg chg="add mod modCrop">
          <ac:chgData name="Ramya Namburu" userId="4dc5a6f2cc524a69" providerId="LiveId" clId="{11671B7E-2987-498F-82CD-9FE29DB2A506}" dt="2024-03-31T03:37:32.266" v="2545" actId="1038"/>
          <ac:picMkLst>
            <pc:docMk/>
            <pc:sldMk cId="1407814915" sldId="294"/>
            <ac:picMk id="5" creationId="{6FFE16FE-BEB4-CF9E-1DC5-8AE6C1F7AB5B}"/>
          </ac:picMkLst>
        </pc:picChg>
        <pc:picChg chg="add mod">
          <ac:chgData name="Ramya Namburu" userId="4dc5a6f2cc524a69" providerId="LiveId" clId="{11671B7E-2987-498F-82CD-9FE29DB2A506}" dt="2024-03-31T03:37:23.195" v="2534" actId="14100"/>
          <ac:picMkLst>
            <pc:docMk/>
            <pc:sldMk cId="1407814915" sldId="294"/>
            <ac:picMk id="7" creationId="{25000BC2-5985-7B16-5D4E-C52DB3BF269F}"/>
          </ac:picMkLst>
        </pc:picChg>
      </pc:sldChg>
      <pc:sldChg chg="addSp delSp modSp new mod">
        <pc:chgData name="Ramya Namburu" userId="4dc5a6f2cc524a69" providerId="LiveId" clId="{11671B7E-2987-498F-82CD-9FE29DB2A506}" dt="2024-03-31T02:56:26.571" v="1438" actId="1076"/>
        <pc:sldMkLst>
          <pc:docMk/>
          <pc:sldMk cId="786640650" sldId="295"/>
        </pc:sldMkLst>
        <pc:picChg chg="add mod">
          <ac:chgData name="Ramya Namburu" userId="4dc5a6f2cc524a69" providerId="LiveId" clId="{11671B7E-2987-498F-82CD-9FE29DB2A506}" dt="2024-03-31T02:56:26.571" v="1438" actId="1076"/>
          <ac:picMkLst>
            <pc:docMk/>
            <pc:sldMk cId="786640650" sldId="295"/>
            <ac:picMk id="3" creationId="{B55D4F86-3937-A44B-D90E-FBE31D2C074B}"/>
          </ac:picMkLst>
        </pc:picChg>
        <pc:picChg chg="add del mod">
          <ac:chgData name="Ramya Namburu" userId="4dc5a6f2cc524a69" providerId="LiveId" clId="{11671B7E-2987-498F-82CD-9FE29DB2A506}" dt="2024-03-31T02:56:08.711" v="1429" actId="21"/>
          <ac:picMkLst>
            <pc:docMk/>
            <pc:sldMk cId="786640650" sldId="295"/>
            <ac:picMk id="5" creationId="{CBA57A09-920F-E11D-3779-DA7A10C06AA8}"/>
          </ac:picMkLst>
        </pc:picChg>
      </pc:sldChg>
      <pc:sldChg chg="addSp modSp new mod">
        <pc:chgData name="Ramya Namburu" userId="4dc5a6f2cc524a69" providerId="LiveId" clId="{11671B7E-2987-498F-82CD-9FE29DB2A506}" dt="2024-03-31T02:56:15.581" v="1432" actId="1076"/>
        <pc:sldMkLst>
          <pc:docMk/>
          <pc:sldMk cId="3351023692" sldId="296"/>
        </pc:sldMkLst>
        <pc:picChg chg="add mod">
          <ac:chgData name="Ramya Namburu" userId="4dc5a6f2cc524a69" providerId="LiveId" clId="{11671B7E-2987-498F-82CD-9FE29DB2A506}" dt="2024-03-31T02:56:15.581" v="1432" actId="1076"/>
          <ac:picMkLst>
            <pc:docMk/>
            <pc:sldMk cId="3351023692" sldId="296"/>
            <ac:picMk id="5" creationId="{CBA57A09-920F-E11D-3779-DA7A10C06AA8}"/>
          </ac:picMkLst>
        </pc:picChg>
      </pc:sldChg>
      <pc:sldChg chg="modSp new mod">
        <pc:chgData name="Ramya Namburu" userId="4dc5a6f2cc524a69" providerId="LiveId" clId="{11671B7E-2987-498F-82CD-9FE29DB2A506}" dt="2024-03-31T03:38:19.257" v="2580" actId="1076"/>
        <pc:sldMkLst>
          <pc:docMk/>
          <pc:sldMk cId="182000579" sldId="297"/>
        </pc:sldMkLst>
        <pc:spChg chg="mod">
          <ac:chgData name="Ramya Namburu" userId="4dc5a6f2cc524a69" providerId="LiveId" clId="{11671B7E-2987-498F-82CD-9FE29DB2A506}" dt="2024-03-31T03:38:19.257" v="2580" actId="1076"/>
          <ac:spMkLst>
            <pc:docMk/>
            <pc:sldMk cId="182000579" sldId="297"/>
            <ac:spMk id="2" creationId="{8393960C-A9E1-3215-B321-946C0BABF3FE}"/>
          </ac:spMkLst>
        </pc:spChg>
      </pc:sldChg>
      <pc:sldChg chg="modSp new mod">
        <pc:chgData name="Ramya Namburu" userId="4dc5a6f2cc524a69" providerId="LiveId" clId="{11671B7E-2987-498F-82CD-9FE29DB2A506}" dt="2024-03-31T03:26:42.933" v="2212" actId="1076"/>
        <pc:sldMkLst>
          <pc:docMk/>
          <pc:sldMk cId="1173735885" sldId="298"/>
        </pc:sldMkLst>
        <pc:spChg chg="mod">
          <ac:chgData name="Ramya Namburu" userId="4dc5a6f2cc524a69" providerId="LiveId" clId="{11671B7E-2987-498F-82CD-9FE29DB2A506}" dt="2024-03-31T03:26:42.933" v="2212" actId="1076"/>
          <ac:spMkLst>
            <pc:docMk/>
            <pc:sldMk cId="1173735885" sldId="298"/>
            <ac:spMk id="2" creationId="{7AFFA157-FA27-1A35-3B27-0A2B6FF449F7}"/>
          </ac:spMkLst>
        </pc:spChg>
      </pc:sldChg>
      <pc:sldChg chg="new del">
        <pc:chgData name="Ramya Namburu" userId="4dc5a6f2cc524a69" providerId="LiveId" clId="{11671B7E-2987-498F-82CD-9FE29DB2A506}" dt="2024-03-31T03:23:53.934" v="2156" actId="47"/>
        <pc:sldMkLst>
          <pc:docMk/>
          <pc:sldMk cId="1321139979" sldId="298"/>
        </pc:sldMkLst>
      </pc:sldChg>
      <pc:sldChg chg="modSp new mod">
        <pc:chgData name="Ramya Namburu" userId="4dc5a6f2cc524a69" providerId="LiveId" clId="{11671B7E-2987-498F-82CD-9FE29DB2A506}" dt="2024-03-31T03:35:52.953" v="2525" actId="255"/>
        <pc:sldMkLst>
          <pc:docMk/>
          <pc:sldMk cId="3534902521" sldId="299"/>
        </pc:sldMkLst>
        <pc:spChg chg="mod">
          <ac:chgData name="Ramya Namburu" userId="4dc5a6f2cc524a69" providerId="LiveId" clId="{11671B7E-2987-498F-82CD-9FE29DB2A506}" dt="2024-03-31T03:35:52.953" v="2525" actId="255"/>
          <ac:spMkLst>
            <pc:docMk/>
            <pc:sldMk cId="3534902521" sldId="299"/>
            <ac:spMk id="2" creationId="{7AD2BB21-E181-81A5-0269-A1F775B6E8F7}"/>
          </ac:spMkLst>
        </pc:spChg>
      </pc:sldChg>
      <pc:sldChg chg="modSp new mod">
        <pc:chgData name="Ramya Namburu" userId="4dc5a6f2cc524a69" providerId="LiveId" clId="{11671B7E-2987-498F-82CD-9FE29DB2A506}" dt="2024-03-31T03:58:45.358" v="3780" actId="14100"/>
        <pc:sldMkLst>
          <pc:docMk/>
          <pc:sldMk cId="1111358112" sldId="300"/>
        </pc:sldMkLst>
        <pc:spChg chg="mod">
          <ac:chgData name="Ramya Namburu" userId="4dc5a6f2cc524a69" providerId="LiveId" clId="{11671B7E-2987-498F-82CD-9FE29DB2A506}" dt="2024-03-31T03:44:00.002" v="2932" actId="1076"/>
          <ac:spMkLst>
            <pc:docMk/>
            <pc:sldMk cId="1111358112" sldId="300"/>
            <ac:spMk id="2" creationId="{2F4A96ED-79A6-9E46-06F7-0AD6F18D053E}"/>
          </ac:spMkLst>
        </pc:spChg>
        <pc:spChg chg="mod">
          <ac:chgData name="Ramya Namburu" userId="4dc5a6f2cc524a69" providerId="LiveId" clId="{11671B7E-2987-498F-82CD-9FE29DB2A506}" dt="2024-03-31T03:58:45.358" v="3780" actId="14100"/>
          <ac:spMkLst>
            <pc:docMk/>
            <pc:sldMk cId="1111358112" sldId="300"/>
            <ac:spMk id="3" creationId="{D1469A6B-3E9D-EF76-F0A2-ED0F7D78A60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7E37F0-0DCA-4D3A-A8A4-2C294F2ABBA5}"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IN"/>
        </a:p>
      </dgm:t>
    </dgm:pt>
    <dgm:pt modelId="{E50A1496-7BEB-4BCC-8FC6-0CAB88159D9B}">
      <dgm:prSet phldrT="[Text]" custT="1"/>
      <dgm:spPr/>
      <dgm:t>
        <a:bodyPr/>
        <a:lstStyle/>
        <a:p>
          <a:r>
            <a:rPr lang="en-IN" sz="4000" b="1" dirty="0">
              <a:solidFill>
                <a:schemeClr val="tx1"/>
              </a:solidFill>
            </a:rPr>
            <a:t>Introduction</a:t>
          </a:r>
        </a:p>
      </dgm:t>
    </dgm:pt>
    <dgm:pt modelId="{6453991C-4936-4DEE-8734-05ED5B25706B}" type="parTrans" cxnId="{3ABCE699-FCA1-42F0-96B5-6A9EC330AF3A}">
      <dgm:prSet/>
      <dgm:spPr/>
      <dgm:t>
        <a:bodyPr/>
        <a:lstStyle/>
        <a:p>
          <a:endParaRPr lang="en-IN" sz="4000" b="1">
            <a:solidFill>
              <a:schemeClr val="tx1"/>
            </a:solidFill>
          </a:endParaRPr>
        </a:p>
      </dgm:t>
    </dgm:pt>
    <dgm:pt modelId="{BCB10F9D-6F8E-4A79-B794-CAB6F2B4AFBD}" type="sibTrans" cxnId="{3ABCE699-FCA1-42F0-96B5-6A9EC330AF3A}">
      <dgm:prSet/>
      <dgm:spPr/>
      <dgm:t>
        <a:bodyPr/>
        <a:lstStyle/>
        <a:p>
          <a:endParaRPr lang="en-IN" sz="4000" b="1">
            <a:solidFill>
              <a:schemeClr val="tx1"/>
            </a:solidFill>
          </a:endParaRPr>
        </a:p>
      </dgm:t>
    </dgm:pt>
    <dgm:pt modelId="{5B1C719D-67B3-4EE4-B37B-DC1F78E2A277}">
      <dgm:prSet phldrT="[Text]" custT="1"/>
      <dgm:spPr/>
      <dgm:t>
        <a:bodyPr/>
        <a:lstStyle/>
        <a:p>
          <a:r>
            <a:rPr lang="en-IN" sz="4000" b="1" dirty="0">
              <a:solidFill>
                <a:schemeClr val="tx1"/>
              </a:solidFill>
            </a:rPr>
            <a:t>Data Description</a:t>
          </a:r>
        </a:p>
      </dgm:t>
    </dgm:pt>
    <dgm:pt modelId="{1B0E5F11-FBA5-4794-A696-69798138A29C}" type="parTrans" cxnId="{8EBC2017-1758-4785-B0C2-1512E98B2DA3}">
      <dgm:prSet/>
      <dgm:spPr/>
      <dgm:t>
        <a:bodyPr/>
        <a:lstStyle/>
        <a:p>
          <a:endParaRPr lang="en-IN" sz="4000" b="1">
            <a:solidFill>
              <a:schemeClr val="tx1"/>
            </a:solidFill>
          </a:endParaRPr>
        </a:p>
      </dgm:t>
    </dgm:pt>
    <dgm:pt modelId="{73A967DF-15DB-490A-BA34-445A9E8F8F0C}" type="sibTrans" cxnId="{8EBC2017-1758-4785-B0C2-1512E98B2DA3}">
      <dgm:prSet/>
      <dgm:spPr/>
      <dgm:t>
        <a:bodyPr/>
        <a:lstStyle/>
        <a:p>
          <a:endParaRPr lang="en-IN" sz="4000" b="1">
            <a:solidFill>
              <a:schemeClr val="tx1"/>
            </a:solidFill>
          </a:endParaRPr>
        </a:p>
      </dgm:t>
    </dgm:pt>
    <dgm:pt modelId="{B7BFB5A4-EB45-44F0-A50A-B92BB2650AAA}">
      <dgm:prSet phldrT="[Text]" custT="1"/>
      <dgm:spPr/>
      <dgm:t>
        <a:bodyPr/>
        <a:lstStyle/>
        <a:p>
          <a:r>
            <a:rPr lang="en-IN" sz="4000" b="1" dirty="0">
              <a:solidFill>
                <a:schemeClr val="tx1"/>
              </a:solidFill>
            </a:rPr>
            <a:t>Objectives</a:t>
          </a:r>
        </a:p>
      </dgm:t>
    </dgm:pt>
    <dgm:pt modelId="{9F86868F-7CE0-4026-BB74-F80F5FF7B5FC}" type="parTrans" cxnId="{4D58EF71-5162-408A-ABE9-74F19A994CB5}">
      <dgm:prSet/>
      <dgm:spPr/>
      <dgm:t>
        <a:bodyPr/>
        <a:lstStyle/>
        <a:p>
          <a:endParaRPr lang="en-IN" sz="4000" b="1">
            <a:solidFill>
              <a:schemeClr val="tx1"/>
            </a:solidFill>
          </a:endParaRPr>
        </a:p>
      </dgm:t>
    </dgm:pt>
    <dgm:pt modelId="{B2F01C85-1158-44CB-AE08-5B8382D0AD2A}" type="sibTrans" cxnId="{4D58EF71-5162-408A-ABE9-74F19A994CB5}">
      <dgm:prSet/>
      <dgm:spPr/>
      <dgm:t>
        <a:bodyPr/>
        <a:lstStyle/>
        <a:p>
          <a:endParaRPr lang="en-IN" sz="4000" b="1">
            <a:solidFill>
              <a:schemeClr val="tx1"/>
            </a:solidFill>
          </a:endParaRPr>
        </a:p>
      </dgm:t>
    </dgm:pt>
    <dgm:pt modelId="{2F6F7C82-9E16-4C24-B1B3-5D67FCDD0C6F}">
      <dgm:prSet phldrT="[Text]" custT="1"/>
      <dgm:spPr/>
      <dgm:t>
        <a:bodyPr/>
        <a:lstStyle/>
        <a:p>
          <a:r>
            <a:rPr lang="en-IN" sz="4000" b="1" dirty="0">
              <a:solidFill>
                <a:schemeClr val="tx1"/>
              </a:solidFill>
            </a:rPr>
            <a:t>Data Preprocessing</a:t>
          </a:r>
        </a:p>
      </dgm:t>
    </dgm:pt>
    <dgm:pt modelId="{32EBD884-EE74-4AAC-BB38-8152E7F53669}" type="parTrans" cxnId="{E44B6A97-3424-47FD-B599-1E6D5D6DE241}">
      <dgm:prSet/>
      <dgm:spPr/>
      <dgm:t>
        <a:bodyPr/>
        <a:lstStyle/>
        <a:p>
          <a:endParaRPr lang="en-IN" sz="4000" b="1">
            <a:solidFill>
              <a:schemeClr val="tx1"/>
            </a:solidFill>
          </a:endParaRPr>
        </a:p>
      </dgm:t>
    </dgm:pt>
    <dgm:pt modelId="{EDE40C99-D057-4789-86E7-FE83C6CC82D4}" type="sibTrans" cxnId="{E44B6A97-3424-47FD-B599-1E6D5D6DE241}">
      <dgm:prSet/>
      <dgm:spPr/>
      <dgm:t>
        <a:bodyPr/>
        <a:lstStyle/>
        <a:p>
          <a:endParaRPr lang="en-IN" sz="4000" b="1">
            <a:solidFill>
              <a:schemeClr val="tx1"/>
            </a:solidFill>
          </a:endParaRPr>
        </a:p>
      </dgm:t>
    </dgm:pt>
    <dgm:pt modelId="{0FCB6E98-50B7-48D1-9FBE-680C93DADC14}">
      <dgm:prSet phldrT="[Text]" custT="1"/>
      <dgm:spPr/>
      <dgm:t>
        <a:bodyPr/>
        <a:lstStyle/>
        <a:p>
          <a:r>
            <a:rPr lang="en-IN" sz="4000" b="1" dirty="0">
              <a:solidFill>
                <a:schemeClr val="tx1"/>
              </a:solidFill>
            </a:rPr>
            <a:t>Data Visualization</a:t>
          </a:r>
        </a:p>
      </dgm:t>
    </dgm:pt>
    <dgm:pt modelId="{C5DA86D9-5422-4318-A37C-8F5BF6AF5100}" type="parTrans" cxnId="{6705577F-E42A-4819-8F1C-1B47C25C9180}">
      <dgm:prSet/>
      <dgm:spPr/>
      <dgm:t>
        <a:bodyPr/>
        <a:lstStyle/>
        <a:p>
          <a:endParaRPr lang="en-IN" sz="4000" b="1">
            <a:solidFill>
              <a:schemeClr val="tx1"/>
            </a:solidFill>
          </a:endParaRPr>
        </a:p>
      </dgm:t>
    </dgm:pt>
    <dgm:pt modelId="{E4EE8578-2133-4D3A-92D9-A6FEB90F6C51}" type="sibTrans" cxnId="{6705577F-E42A-4819-8F1C-1B47C25C9180}">
      <dgm:prSet/>
      <dgm:spPr/>
      <dgm:t>
        <a:bodyPr/>
        <a:lstStyle/>
        <a:p>
          <a:endParaRPr lang="en-IN" sz="4000" b="1">
            <a:solidFill>
              <a:schemeClr val="tx1"/>
            </a:solidFill>
          </a:endParaRPr>
        </a:p>
      </dgm:t>
    </dgm:pt>
    <dgm:pt modelId="{1B896D61-178B-437D-932E-D9263138805C}">
      <dgm:prSet phldrT="[Text]" custT="1"/>
      <dgm:spPr/>
      <dgm:t>
        <a:bodyPr/>
        <a:lstStyle/>
        <a:p>
          <a:r>
            <a:rPr lang="en-IN" sz="4000" b="1" dirty="0">
              <a:solidFill>
                <a:schemeClr val="tx1"/>
              </a:solidFill>
            </a:rPr>
            <a:t>Conclusion</a:t>
          </a:r>
        </a:p>
      </dgm:t>
    </dgm:pt>
    <dgm:pt modelId="{8F101945-88E0-433C-99DF-25BBD181E369}" type="parTrans" cxnId="{2DE475A5-DAE7-4BBA-84DF-E672183FA246}">
      <dgm:prSet/>
      <dgm:spPr/>
      <dgm:t>
        <a:bodyPr/>
        <a:lstStyle/>
        <a:p>
          <a:endParaRPr lang="en-IN" sz="4000" b="1">
            <a:solidFill>
              <a:schemeClr val="tx1"/>
            </a:solidFill>
          </a:endParaRPr>
        </a:p>
      </dgm:t>
    </dgm:pt>
    <dgm:pt modelId="{6CECC4E8-F3F1-4D7E-9267-B4E08D447E1D}" type="sibTrans" cxnId="{2DE475A5-DAE7-4BBA-84DF-E672183FA246}">
      <dgm:prSet/>
      <dgm:spPr/>
      <dgm:t>
        <a:bodyPr/>
        <a:lstStyle/>
        <a:p>
          <a:endParaRPr lang="en-IN" sz="4000" b="1">
            <a:solidFill>
              <a:schemeClr val="tx1"/>
            </a:solidFill>
          </a:endParaRPr>
        </a:p>
      </dgm:t>
    </dgm:pt>
    <dgm:pt modelId="{3C6A4F5B-599E-4586-AEDD-668380DA781A}">
      <dgm:prSet phldrT="[Text]" custT="1"/>
      <dgm:spPr/>
      <dgm:t>
        <a:bodyPr/>
        <a:lstStyle/>
        <a:p>
          <a:r>
            <a:rPr lang="en-IN" sz="4000" b="1" dirty="0">
              <a:solidFill>
                <a:schemeClr val="tx1"/>
              </a:solidFill>
            </a:rPr>
            <a:t>References</a:t>
          </a:r>
        </a:p>
      </dgm:t>
    </dgm:pt>
    <dgm:pt modelId="{E3ECA4C3-07F0-436D-B02E-9964F912B913}" type="parTrans" cxnId="{002552F9-ADCB-43EC-98BA-5D3353DF5DFF}">
      <dgm:prSet/>
      <dgm:spPr/>
      <dgm:t>
        <a:bodyPr/>
        <a:lstStyle/>
        <a:p>
          <a:endParaRPr lang="en-IN" sz="4000" b="1">
            <a:solidFill>
              <a:schemeClr val="tx1"/>
            </a:solidFill>
          </a:endParaRPr>
        </a:p>
      </dgm:t>
    </dgm:pt>
    <dgm:pt modelId="{55B1B443-C191-43B7-A7CE-FFB71DA4FD95}" type="sibTrans" cxnId="{002552F9-ADCB-43EC-98BA-5D3353DF5DFF}">
      <dgm:prSet/>
      <dgm:spPr/>
      <dgm:t>
        <a:bodyPr/>
        <a:lstStyle/>
        <a:p>
          <a:endParaRPr lang="en-IN" sz="4000" b="1">
            <a:solidFill>
              <a:schemeClr val="tx1"/>
            </a:solidFill>
          </a:endParaRPr>
        </a:p>
      </dgm:t>
    </dgm:pt>
    <dgm:pt modelId="{688C7A95-C034-4A78-9C13-818372B6D035}" type="pres">
      <dgm:prSet presAssocID="{7C7E37F0-0DCA-4D3A-A8A4-2C294F2ABBA5}" presName="Name0" presStyleCnt="0">
        <dgm:presLayoutVars>
          <dgm:chMax val="7"/>
          <dgm:chPref val="7"/>
          <dgm:dir/>
        </dgm:presLayoutVars>
      </dgm:prSet>
      <dgm:spPr/>
    </dgm:pt>
    <dgm:pt modelId="{391A4F82-F279-4D41-9A52-89CDAA22FDFB}" type="pres">
      <dgm:prSet presAssocID="{7C7E37F0-0DCA-4D3A-A8A4-2C294F2ABBA5}" presName="Name1" presStyleCnt="0"/>
      <dgm:spPr/>
    </dgm:pt>
    <dgm:pt modelId="{E6FD6355-B36D-4603-B0F0-BB51B2853B78}" type="pres">
      <dgm:prSet presAssocID="{7C7E37F0-0DCA-4D3A-A8A4-2C294F2ABBA5}" presName="cycle" presStyleCnt="0"/>
      <dgm:spPr/>
    </dgm:pt>
    <dgm:pt modelId="{BAAD7391-F7FF-424A-8189-A7172CCA2F5C}" type="pres">
      <dgm:prSet presAssocID="{7C7E37F0-0DCA-4D3A-A8A4-2C294F2ABBA5}" presName="srcNode" presStyleLbl="node1" presStyleIdx="0" presStyleCnt="7"/>
      <dgm:spPr/>
    </dgm:pt>
    <dgm:pt modelId="{FD5182AF-A4A2-4671-8517-787C972839D1}" type="pres">
      <dgm:prSet presAssocID="{7C7E37F0-0DCA-4D3A-A8A4-2C294F2ABBA5}" presName="conn" presStyleLbl="parChTrans1D2" presStyleIdx="0" presStyleCnt="1"/>
      <dgm:spPr/>
    </dgm:pt>
    <dgm:pt modelId="{0F2EC638-B563-4DE2-999B-58BC001C1411}" type="pres">
      <dgm:prSet presAssocID="{7C7E37F0-0DCA-4D3A-A8A4-2C294F2ABBA5}" presName="extraNode" presStyleLbl="node1" presStyleIdx="0" presStyleCnt="7"/>
      <dgm:spPr/>
    </dgm:pt>
    <dgm:pt modelId="{B5B606E3-A97A-4B7E-A0A4-2F1D16C8548B}" type="pres">
      <dgm:prSet presAssocID="{7C7E37F0-0DCA-4D3A-A8A4-2C294F2ABBA5}" presName="dstNode" presStyleLbl="node1" presStyleIdx="0" presStyleCnt="7"/>
      <dgm:spPr/>
    </dgm:pt>
    <dgm:pt modelId="{ED02128D-6523-4F86-8127-FF8646855449}" type="pres">
      <dgm:prSet presAssocID="{E50A1496-7BEB-4BCC-8FC6-0CAB88159D9B}" presName="text_1" presStyleLbl="node1" presStyleIdx="0" presStyleCnt="7">
        <dgm:presLayoutVars>
          <dgm:bulletEnabled val="1"/>
        </dgm:presLayoutVars>
      </dgm:prSet>
      <dgm:spPr/>
    </dgm:pt>
    <dgm:pt modelId="{B49E5BAA-605E-4B1F-8F38-12344FE154CE}" type="pres">
      <dgm:prSet presAssocID="{E50A1496-7BEB-4BCC-8FC6-0CAB88159D9B}" presName="accent_1" presStyleCnt="0"/>
      <dgm:spPr/>
    </dgm:pt>
    <dgm:pt modelId="{2A13E83A-9BED-489D-AA15-46BE8CDE4BAB}" type="pres">
      <dgm:prSet presAssocID="{E50A1496-7BEB-4BCC-8FC6-0CAB88159D9B}" presName="accentRepeatNode" presStyleLbl="solidFgAcc1" presStyleIdx="0" presStyleCnt="7"/>
      <dgm:spPr/>
    </dgm:pt>
    <dgm:pt modelId="{E3CA6DB4-DB96-4285-AFBF-6F215B36C7A4}" type="pres">
      <dgm:prSet presAssocID="{5B1C719D-67B3-4EE4-B37B-DC1F78E2A277}" presName="text_2" presStyleLbl="node1" presStyleIdx="1" presStyleCnt="7">
        <dgm:presLayoutVars>
          <dgm:bulletEnabled val="1"/>
        </dgm:presLayoutVars>
      </dgm:prSet>
      <dgm:spPr/>
    </dgm:pt>
    <dgm:pt modelId="{1D2AF9B4-4AD6-4F54-930F-39A362255600}" type="pres">
      <dgm:prSet presAssocID="{5B1C719D-67B3-4EE4-B37B-DC1F78E2A277}" presName="accent_2" presStyleCnt="0"/>
      <dgm:spPr/>
    </dgm:pt>
    <dgm:pt modelId="{7333CBE3-30FB-44A2-96AD-5B946C107EB1}" type="pres">
      <dgm:prSet presAssocID="{5B1C719D-67B3-4EE4-B37B-DC1F78E2A277}" presName="accentRepeatNode" presStyleLbl="solidFgAcc1" presStyleIdx="1" presStyleCnt="7"/>
      <dgm:spPr/>
    </dgm:pt>
    <dgm:pt modelId="{5A0B0392-61DE-46ED-B0DC-1A21514A940F}" type="pres">
      <dgm:prSet presAssocID="{B7BFB5A4-EB45-44F0-A50A-B92BB2650AAA}" presName="text_3" presStyleLbl="node1" presStyleIdx="2" presStyleCnt="7">
        <dgm:presLayoutVars>
          <dgm:bulletEnabled val="1"/>
        </dgm:presLayoutVars>
      </dgm:prSet>
      <dgm:spPr/>
    </dgm:pt>
    <dgm:pt modelId="{D36F4367-CC74-4F47-B660-F7B633EC4C5C}" type="pres">
      <dgm:prSet presAssocID="{B7BFB5A4-EB45-44F0-A50A-B92BB2650AAA}" presName="accent_3" presStyleCnt="0"/>
      <dgm:spPr/>
    </dgm:pt>
    <dgm:pt modelId="{DD5F238E-1890-41DB-A3D9-CB1E86325870}" type="pres">
      <dgm:prSet presAssocID="{B7BFB5A4-EB45-44F0-A50A-B92BB2650AAA}" presName="accentRepeatNode" presStyleLbl="solidFgAcc1" presStyleIdx="2" presStyleCnt="7"/>
      <dgm:spPr/>
    </dgm:pt>
    <dgm:pt modelId="{E01D9211-4A91-457F-B3D6-1D946458BEA7}" type="pres">
      <dgm:prSet presAssocID="{2F6F7C82-9E16-4C24-B1B3-5D67FCDD0C6F}" presName="text_4" presStyleLbl="node1" presStyleIdx="3" presStyleCnt="7">
        <dgm:presLayoutVars>
          <dgm:bulletEnabled val="1"/>
        </dgm:presLayoutVars>
      </dgm:prSet>
      <dgm:spPr/>
    </dgm:pt>
    <dgm:pt modelId="{45334719-16F6-4519-96A4-EA05DCA3BBB1}" type="pres">
      <dgm:prSet presAssocID="{2F6F7C82-9E16-4C24-B1B3-5D67FCDD0C6F}" presName="accent_4" presStyleCnt="0"/>
      <dgm:spPr/>
    </dgm:pt>
    <dgm:pt modelId="{0526784D-1B51-4541-A3E5-60B861789A48}" type="pres">
      <dgm:prSet presAssocID="{2F6F7C82-9E16-4C24-B1B3-5D67FCDD0C6F}" presName="accentRepeatNode" presStyleLbl="solidFgAcc1" presStyleIdx="3" presStyleCnt="7"/>
      <dgm:spPr/>
    </dgm:pt>
    <dgm:pt modelId="{3A98E0DA-A569-487E-93DB-BC16A3F6F062}" type="pres">
      <dgm:prSet presAssocID="{0FCB6E98-50B7-48D1-9FBE-680C93DADC14}" presName="text_5" presStyleLbl="node1" presStyleIdx="4" presStyleCnt="7">
        <dgm:presLayoutVars>
          <dgm:bulletEnabled val="1"/>
        </dgm:presLayoutVars>
      </dgm:prSet>
      <dgm:spPr/>
    </dgm:pt>
    <dgm:pt modelId="{8B94ED6C-04B7-4CCB-BC53-E30904331293}" type="pres">
      <dgm:prSet presAssocID="{0FCB6E98-50B7-48D1-9FBE-680C93DADC14}" presName="accent_5" presStyleCnt="0"/>
      <dgm:spPr/>
    </dgm:pt>
    <dgm:pt modelId="{0E6A850C-A265-40AD-B095-375F00AB306E}" type="pres">
      <dgm:prSet presAssocID="{0FCB6E98-50B7-48D1-9FBE-680C93DADC14}" presName="accentRepeatNode" presStyleLbl="solidFgAcc1" presStyleIdx="4" presStyleCnt="7"/>
      <dgm:spPr/>
    </dgm:pt>
    <dgm:pt modelId="{5E979051-685C-4206-808C-A9DC1EC7299C}" type="pres">
      <dgm:prSet presAssocID="{1B896D61-178B-437D-932E-D9263138805C}" presName="text_6" presStyleLbl="node1" presStyleIdx="5" presStyleCnt="7">
        <dgm:presLayoutVars>
          <dgm:bulletEnabled val="1"/>
        </dgm:presLayoutVars>
      </dgm:prSet>
      <dgm:spPr/>
    </dgm:pt>
    <dgm:pt modelId="{183533A5-6580-4A81-986E-F9315783B4F3}" type="pres">
      <dgm:prSet presAssocID="{1B896D61-178B-437D-932E-D9263138805C}" presName="accent_6" presStyleCnt="0"/>
      <dgm:spPr/>
    </dgm:pt>
    <dgm:pt modelId="{0E83F0C5-D8A2-4ACA-B40D-51C9E51C761B}" type="pres">
      <dgm:prSet presAssocID="{1B896D61-178B-437D-932E-D9263138805C}" presName="accentRepeatNode" presStyleLbl="solidFgAcc1" presStyleIdx="5" presStyleCnt="7"/>
      <dgm:spPr/>
    </dgm:pt>
    <dgm:pt modelId="{B7F5CE19-02AE-42B4-8DC4-D765F1E31367}" type="pres">
      <dgm:prSet presAssocID="{3C6A4F5B-599E-4586-AEDD-668380DA781A}" presName="text_7" presStyleLbl="node1" presStyleIdx="6" presStyleCnt="7">
        <dgm:presLayoutVars>
          <dgm:bulletEnabled val="1"/>
        </dgm:presLayoutVars>
      </dgm:prSet>
      <dgm:spPr/>
    </dgm:pt>
    <dgm:pt modelId="{5AA76BEF-363C-4CB2-8A18-4B639C18846F}" type="pres">
      <dgm:prSet presAssocID="{3C6A4F5B-599E-4586-AEDD-668380DA781A}" presName="accent_7" presStyleCnt="0"/>
      <dgm:spPr/>
    </dgm:pt>
    <dgm:pt modelId="{B3A5E4D9-2334-4D07-A990-06A0C244C3A7}" type="pres">
      <dgm:prSet presAssocID="{3C6A4F5B-599E-4586-AEDD-668380DA781A}" presName="accentRepeatNode" presStyleLbl="solidFgAcc1" presStyleIdx="6" presStyleCnt="7"/>
      <dgm:spPr/>
    </dgm:pt>
  </dgm:ptLst>
  <dgm:cxnLst>
    <dgm:cxn modelId="{18565D11-69DC-4105-B225-52CDFA86B7F4}" type="presOf" srcId="{BCB10F9D-6F8E-4A79-B794-CAB6F2B4AFBD}" destId="{FD5182AF-A4A2-4671-8517-787C972839D1}" srcOrd="0" destOrd="0" presId="urn:microsoft.com/office/officeart/2008/layout/VerticalCurvedList"/>
    <dgm:cxn modelId="{8EBC2017-1758-4785-B0C2-1512E98B2DA3}" srcId="{7C7E37F0-0DCA-4D3A-A8A4-2C294F2ABBA5}" destId="{5B1C719D-67B3-4EE4-B37B-DC1F78E2A277}" srcOrd="1" destOrd="0" parTransId="{1B0E5F11-FBA5-4794-A696-69798138A29C}" sibTransId="{73A967DF-15DB-490A-BA34-445A9E8F8F0C}"/>
    <dgm:cxn modelId="{B2FD4E32-BEEA-4A49-BB74-8DF101C6BE2B}" type="presOf" srcId="{5B1C719D-67B3-4EE4-B37B-DC1F78E2A277}" destId="{E3CA6DB4-DB96-4285-AFBF-6F215B36C7A4}" srcOrd="0" destOrd="0" presId="urn:microsoft.com/office/officeart/2008/layout/VerticalCurvedList"/>
    <dgm:cxn modelId="{FC1CCC50-05EC-4C2B-B9D4-9B5A272E3206}" type="presOf" srcId="{7C7E37F0-0DCA-4D3A-A8A4-2C294F2ABBA5}" destId="{688C7A95-C034-4A78-9C13-818372B6D035}" srcOrd="0" destOrd="0" presId="urn:microsoft.com/office/officeart/2008/layout/VerticalCurvedList"/>
    <dgm:cxn modelId="{4D58EF71-5162-408A-ABE9-74F19A994CB5}" srcId="{7C7E37F0-0DCA-4D3A-A8A4-2C294F2ABBA5}" destId="{B7BFB5A4-EB45-44F0-A50A-B92BB2650AAA}" srcOrd="2" destOrd="0" parTransId="{9F86868F-7CE0-4026-BB74-F80F5FF7B5FC}" sibTransId="{B2F01C85-1158-44CB-AE08-5B8382D0AD2A}"/>
    <dgm:cxn modelId="{0283B372-103D-410B-80D4-D01ACA64C4E5}" type="presOf" srcId="{E50A1496-7BEB-4BCC-8FC6-0CAB88159D9B}" destId="{ED02128D-6523-4F86-8127-FF8646855449}" srcOrd="0" destOrd="0" presId="urn:microsoft.com/office/officeart/2008/layout/VerticalCurvedList"/>
    <dgm:cxn modelId="{6705577F-E42A-4819-8F1C-1B47C25C9180}" srcId="{7C7E37F0-0DCA-4D3A-A8A4-2C294F2ABBA5}" destId="{0FCB6E98-50B7-48D1-9FBE-680C93DADC14}" srcOrd="4" destOrd="0" parTransId="{C5DA86D9-5422-4318-A37C-8F5BF6AF5100}" sibTransId="{E4EE8578-2133-4D3A-92D9-A6FEB90F6C51}"/>
    <dgm:cxn modelId="{E44B6A97-3424-47FD-B599-1E6D5D6DE241}" srcId="{7C7E37F0-0DCA-4D3A-A8A4-2C294F2ABBA5}" destId="{2F6F7C82-9E16-4C24-B1B3-5D67FCDD0C6F}" srcOrd="3" destOrd="0" parTransId="{32EBD884-EE74-4AAC-BB38-8152E7F53669}" sibTransId="{EDE40C99-D057-4789-86E7-FE83C6CC82D4}"/>
    <dgm:cxn modelId="{3ABCE699-FCA1-42F0-96B5-6A9EC330AF3A}" srcId="{7C7E37F0-0DCA-4D3A-A8A4-2C294F2ABBA5}" destId="{E50A1496-7BEB-4BCC-8FC6-0CAB88159D9B}" srcOrd="0" destOrd="0" parTransId="{6453991C-4936-4DEE-8734-05ED5B25706B}" sibTransId="{BCB10F9D-6F8E-4A79-B794-CAB6F2B4AFBD}"/>
    <dgm:cxn modelId="{2DE475A5-DAE7-4BBA-84DF-E672183FA246}" srcId="{7C7E37F0-0DCA-4D3A-A8A4-2C294F2ABBA5}" destId="{1B896D61-178B-437D-932E-D9263138805C}" srcOrd="5" destOrd="0" parTransId="{8F101945-88E0-433C-99DF-25BBD181E369}" sibTransId="{6CECC4E8-F3F1-4D7E-9267-B4E08D447E1D}"/>
    <dgm:cxn modelId="{F8E2C2BC-8F35-4B49-A0E1-546F46918385}" type="presOf" srcId="{2F6F7C82-9E16-4C24-B1B3-5D67FCDD0C6F}" destId="{E01D9211-4A91-457F-B3D6-1D946458BEA7}" srcOrd="0" destOrd="0" presId="urn:microsoft.com/office/officeart/2008/layout/VerticalCurvedList"/>
    <dgm:cxn modelId="{12DCDFD3-56AD-45E4-BE1E-0ADC60821A57}" type="presOf" srcId="{B7BFB5A4-EB45-44F0-A50A-B92BB2650AAA}" destId="{5A0B0392-61DE-46ED-B0DC-1A21514A940F}" srcOrd="0" destOrd="0" presId="urn:microsoft.com/office/officeart/2008/layout/VerticalCurvedList"/>
    <dgm:cxn modelId="{2B388CD7-E9B0-4106-B6A6-AAEE96D2B9DA}" type="presOf" srcId="{0FCB6E98-50B7-48D1-9FBE-680C93DADC14}" destId="{3A98E0DA-A569-487E-93DB-BC16A3F6F062}" srcOrd="0" destOrd="0" presId="urn:microsoft.com/office/officeart/2008/layout/VerticalCurvedList"/>
    <dgm:cxn modelId="{002552F9-ADCB-43EC-98BA-5D3353DF5DFF}" srcId="{7C7E37F0-0DCA-4D3A-A8A4-2C294F2ABBA5}" destId="{3C6A4F5B-599E-4586-AEDD-668380DA781A}" srcOrd="6" destOrd="0" parTransId="{E3ECA4C3-07F0-436D-B02E-9964F912B913}" sibTransId="{55B1B443-C191-43B7-A7CE-FFB71DA4FD95}"/>
    <dgm:cxn modelId="{E2BC09FA-AD77-439B-BD4C-3D4000291776}" type="presOf" srcId="{1B896D61-178B-437D-932E-D9263138805C}" destId="{5E979051-685C-4206-808C-A9DC1EC7299C}" srcOrd="0" destOrd="0" presId="urn:microsoft.com/office/officeart/2008/layout/VerticalCurvedList"/>
    <dgm:cxn modelId="{7EE72EFB-A002-4467-8F96-2733BC58058A}" type="presOf" srcId="{3C6A4F5B-599E-4586-AEDD-668380DA781A}" destId="{B7F5CE19-02AE-42B4-8DC4-D765F1E31367}" srcOrd="0" destOrd="0" presId="urn:microsoft.com/office/officeart/2008/layout/VerticalCurvedList"/>
    <dgm:cxn modelId="{F1A0A0CD-317F-4DA3-96FB-4E9CCF26CBDE}" type="presParOf" srcId="{688C7A95-C034-4A78-9C13-818372B6D035}" destId="{391A4F82-F279-4D41-9A52-89CDAA22FDFB}" srcOrd="0" destOrd="0" presId="urn:microsoft.com/office/officeart/2008/layout/VerticalCurvedList"/>
    <dgm:cxn modelId="{B2C17B5F-3FC0-40D6-8BA9-F709D97F32EF}" type="presParOf" srcId="{391A4F82-F279-4D41-9A52-89CDAA22FDFB}" destId="{E6FD6355-B36D-4603-B0F0-BB51B2853B78}" srcOrd="0" destOrd="0" presId="urn:microsoft.com/office/officeart/2008/layout/VerticalCurvedList"/>
    <dgm:cxn modelId="{586FF34B-5BFA-449A-AF55-414C77D88DF9}" type="presParOf" srcId="{E6FD6355-B36D-4603-B0F0-BB51B2853B78}" destId="{BAAD7391-F7FF-424A-8189-A7172CCA2F5C}" srcOrd="0" destOrd="0" presId="urn:microsoft.com/office/officeart/2008/layout/VerticalCurvedList"/>
    <dgm:cxn modelId="{BBEDE711-FCCB-418C-9A25-5454B1B4078D}" type="presParOf" srcId="{E6FD6355-B36D-4603-B0F0-BB51B2853B78}" destId="{FD5182AF-A4A2-4671-8517-787C972839D1}" srcOrd="1" destOrd="0" presId="urn:microsoft.com/office/officeart/2008/layout/VerticalCurvedList"/>
    <dgm:cxn modelId="{C5DFE8D7-AF9F-4B94-B347-8A70F2A3F10E}" type="presParOf" srcId="{E6FD6355-B36D-4603-B0F0-BB51B2853B78}" destId="{0F2EC638-B563-4DE2-999B-58BC001C1411}" srcOrd="2" destOrd="0" presId="urn:microsoft.com/office/officeart/2008/layout/VerticalCurvedList"/>
    <dgm:cxn modelId="{C9347EDB-57D8-4EFB-BD71-E59BB935BAA9}" type="presParOf" srcId="{E6FD6355-B36D-4603-B0F0-BB51B2853B78}" destId="{B5B606E3-A97A-4B7E-A0A4-2F1D16C8548B}" srcOrd="3" destOrd="0" presId="urn:microsoft.com/office/officeart/2008/layout/VerticalCurvedList"/>
    <dgm:cxn modelId="{2D70EB95-E961-4887-B542-52B782959EC2}" type="presParOf" srcId="{391A4F82-F279-4D41-9A52-89CDAA22FDFB}" destId="{ED02128D-6523-4F86-8127-FF8646855449}" srcOrd="1" destOrd="0" presId="urn:microsoft.com/office/officeart/2008/layout/VerticalCurvedList"/>
    <dgm:cxn modelId="{55F74464-AD50-46A4-9B92-9755D95C650C}" type="presParOf" srcId="{391A4F82-F279-4D41-9A52-89CDAA22FDFB}" destId="{B49E5BAA-605E-4B1F-8F38-12344FE154CE}" srcOrd="2" destOrd="0" presId="urn:microsoft.com/office/officeart/2008/layout/VerticalCurvedList"/>
    <dgm:cxn modelId="{D2DDC940-3252-4078-B174-6F8EBA0E2EE3}" type="presParOf" srcId="{B49E5BAA-605E-4B1F-8F38-12344FE154CE}" destId="{2A13E83A-9BED-489D-AA15-46BE8CDE4BAB}" srcOrd="0" destOrd="0" presId="urn:microsoft.com/office/officeart/2008/layout/VerticalCurvedList"/>
    <dgm:cxn modelId="{36EAA75E-45ED-4BFC-80D6-5E171ACE3C15}" type="presParOf" srcId="{391A4F82-F279-4D41-9A52-89CDAA22FDFB}" destId="{E3CA6DB4-DB96-4285-AFBF-6F215B36C7A4}" srcOrd="3" destOrd="0" presId="urn:microsoft.com/office/officeart/2008/layout/VerticalCurvedList"/>
    <dgm:cxn modelId="{54074796-DF0B-4459-B198-6BC7162B6E52}" type="presParOf" srcId="{391A4F82-F279-4D41-9A52-89CDAA22FDFB}" destId="{1D2AF9B4-4AD6-4F54-930F-39A362255600}" srcOrd="4" destOrd="0" presId="urn:microsoft.com/office/officeart/2008/layout/VerticalCurvedList"/>
    <dgm:cxn modelId="{CCB1C7C2-14A5-46B6-8595-4BC30556386E}" type="presParOf" srcId="{1D2AF9B4-4AD6-4F54-930F-39A362255600}" destId="{7333CBE3-30FB-44A2-96AD-5B946C107EB1}" srcOrd="0" destOrd="0" presId="urn:microsoft.com/office/officeart/2008/layout/VerticalCurvedList"/>
    <dgm:cxn modelId="{EFABAF23-F6A9-46AE-8FF2-6F9B7D36D69B}" type="presParOf" srcId="{391A4F82-F279-4D41-9A52-89CDAA22FDFB}" destId="{5A0B0392-61DE-46ED-B0DC-1A21514A940F}" srcOrd="5" destOrd="0" presId="urn:microsoft.com/office/officeart/2008/layout/VerticalCurvedList"/>
    <dgm:cxn modelId="{83930D45-6786-48EF-BA0D-A515685AA328}" type="presParOf" srcId="{391A4F82-F279-4D41-9A52-89CDAA22FDFB}" destId="{D36F4367-CC74-4F47-B660-F7B633EC4C5C}" srcOrd="6" destOrd="0" presId="urn:microsoft.com/office/officeart/2008/layout/VerticalCurvedList"/>
    <dgm:cxn modelId="{398EAAC5-73FB-4AEF-8C73-BC360719FC0E}" type="presParOf" srcId="{D36F4367-CC74-4F47-B660-F7B633EC4C5C}" destId="{DD5F238E-1890-41DB-A3D9-CB1E86325870}" srcOrd="0" destOrd="0" presId="urn:microsoft.com/office/officeart/2008/layout/VerticalCurvedList"/>
    <dgm:cxn modelId="{2DEABD6A-267E-4D1E-89F6-3790CD141568}" type="presParOf" srcId="{391A4F82-F279-4D41-9A52-89CDAA22FDFB}" destId="{E01D9211-4A91-457F-B3D6-1D946458BEA7}" srcOrd="7" destOrd="0" presId="urn:microsoft.com/office/officeart/2008/layout/VerticalCurvedList"/>
    <dgm:cxn modelId="{4C8FDA1C-3B21-4D35-8BBE-0A6C3F3E6C91}" type="presParOf" srcId="{391A4F82-F279-4D41-9A52-89CDAA22FDFB}" destId="{45334719-16F6-4519-96A4-EA05DCA3BBB1}" srcOrd="8" destOrd="0" presId="urn:microsoft.com/office/officeart/2008/layout/VerticalCurvedList"/>
    <dgm:cxn modelId="{2EBDF448-DCE4-46B8-BE4D-55C347768FDF}" type="presParOf" srcId="{45334719-16F6-4519-96A4-EA05DCA3BBB1}" destId="{0526784D-1B51-4541-A3E5-60B861789A48}" srcOrd="0" destOrd="0" presId="urn:microsoft.com/office/officeart/2008/layout/VerticalCurvedList"/>
    <dgm:cxn modelId="{DCE16DE6-7022-4FD2-9A25-F423D903A549}" type="presParOf" srcId="{391A4F82-F279-4D41-9A52-89CDAA22FDFB}" destId="{3A98E0DA-A569-487E-93DB-BC16A3F6F062}" srcOrd="9" destOrd="0" presId="urn:microsoft.com/office/officeart/2008/layout/VerticalCurvedList"/>
    <dgm:cxn modelId="{95929FC7-ADE6-47C8-AEF4-C7B0031876E6}" type="presParOf" srcId="{391A4F82-F279-4D41-9A52-89CDAA22FDFB}" destId="{8B94ED6C-04B7-4CCB-BC53-E30904331293}" srcOrd="10" destOrd="0" presId="urn:microsoft.com/office/officeart/2008/layout/VerticalCurvedList"/>
    <dgm:cxn modelId="{530F12B6-2A72-412D-883B-80C1D3E83809}" type="presParOf" srcId="{8B94ED6C-04B7-4CCB-BC53-E30904331293}" destId="{0E6A850C-A265-40AD-B095-375F00AB306E}" srcOrd="0" destOrd="0" presId="urn:microsoft.com/office/officeart/2008/layout/VerticalCurvedList"/>
    <dgm:cxn modelId="{C4806590-3880-46E9-8B0A-D2903BB0BBB8}" type="presParOf" srcId="{391A4F82-F279-4D41-9A52-89CDAA22FDFB}" destId="{5E979051-685C-4206-808C-A9DC1EC7299C}" srcOrd="11" destOrd="0" presId="urn:microsoft.com/office/officeart/2008/layout/VerticalCurvedList"/>
    <dgm:cxn modelId="{6845524C-24C6-499A-A8B8-CBA030B00AC3}" type="presParOf" srcId="{391A4F82-F279-4D41-9A52-89CDAA22FDFB}" destId="{183533A5-6580-4A81-986E-F9315783B4F3}" srcOrd="12" destOrd="0" presId="urn:microsoft.com/office/officeart/2008/layout/VerticalCurvedList"/>
    <dgm:cxn modelId="{3668484F-BC5D-4F5C-B794-B023EC884571}" type="presParOf" srcId="{183533A5-6580-4A81-986E-F9315783B4F3}" destId="{0E83F0C5-D8A2-4ACA-B40D-51C9E51C761B}" srcOrd="0" destOrd="0" presId="urn:microsoft.com/office/officeart/2008/layout/VerticalCurvedList"/>
    <dgm:cxn modelId="{010A9C74-8499-463E-9B45-05DED8F890ED}" type="presParOf" srcId="{391A4F82-F279-4D41-9A52-89CDAA22FDFB}" destId="{B7F5CE19-02AE-42B4-8DC4-D765F1E31367}" srcOrd="13" destOrd="0" presId="urn:microsoft.com/office/officeart/2008/layout/VerticalCurvedList"/>
    <dgm:cxn modelId="{773B9FC4-45A9-49EE-BDC0-4D2D80CA46CC}" type="presParOf" srcId="{391A4F82-F279-4D41-9A52-89CDAA22FDFB}" destId="{5AA76BEF-363C-4CB2-8A18-4B639C18846F}" srcOrd="14" destOrd="0" presId="urn:microsoft.com/office/officeart/2008/layout/VerticalCurvedList"/>
    <dgm:cxn modelId="{717E78BF-CFAA-4183-A27E-0609402E1448}" type="presParOf" srcId="{5AA76BEF-363C-4CB2-8A18-4B639C18846F}" destId="{B3A5E4D9-2334-4D07-A990-06A0C244C3A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5182AF-A4A2-4671-8517-787C972839D1}">
      <dsp:nvSpPr>
        <dsp:cNvPr id="0" name=""/>
        <dsp:cNvSpPr/>
      </dsp:nvSpPr>
      <dsp:spPr>
        <a:xfrm>
          <a:off x="-7124804" y="-1090081"/>
          <a:ext cx="8486447" cy="8486447"/>
        </a:xfrm>
        <a:prstGeom prst="blockArc">
          <a:avLst>
            <a:gd name="adj1" fmla="val 18900000"/>
            <a:gd name="adj2" fmla="val 2700000"/>
            <a:gd name="adj3" fmla="val 255"/>
          </a:avLst>
        </a:prstGeom>
        <a:noFill/>
        <a:ln w="15875"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02128D-6523-4F86-8127-FF8646855449}">
      <dsp:nvSpPr>
        <dsp:cNvPr id="0" name=""/>
        <dsp:cNvSpPr/>
      </dsp:nvSpPr>
      <dsp:spPr>
        <a:xfrm>
          <a:off x="442385" y="286683"/>
          <a:ext cx="7601425" cy="573115"/>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4910" tIns="101600" rIns="101600" bIns="101600" numCol="1" spcCol="1270" anchor="ctr" anchorCtr="0">
          <a:noAutofit/>
        </a:bodyPr>
        <a:lstStyle/>
        <a:p>
          <a:pPr marL="0" lvl="0" indent="0" algn="l" defTabSz="1778000">
            <a:lnSpc>
              <a:spcPct val="90000"/>
            </a:lnSpc>
            <a:spcBef>
              <a:spcPct val="0"/>
            </a:spcBef>
            <a:spcAft>
              <a:spcPct val="35000"/>
            </a:spcAft>
            <a:buNone/>
          </a:pPr>
          <a:r>
            <a:rPr lang="en-IN" sz="4000" b="1" kern="1200" dirty="0">
              <a:solidFill>
                <a:schemeClr val="tx1"/>
              </a:solidFill>
            </a:rPr>
            <a:t>Introduction</a:t>
          </a:r>
        </a:p>
      </dsp:txBody>
      <dsp:txXfrm>
        <a:off x="442385" y="286683"/>
        <a:ext cx="7601425" cy="573115"/>
      </dsp:txXfrm>
    </dsp:sp>
    <dsp:sp modelId="{2A13E83A-9BED-489D-AA15-46BE8CDE4BAB}">
      <dsp:nvSpPr>
        <dsp:cNvPr id="0" name=""/>
        <dsp:cNvSpPr/>
      </dsp:nvSpPr>
      <dsp:spPr>
        <a:xfrm>
          <a:off x="84188" y="215044"/>
          <a:ext cx="716393" cy="716393"/>
        </a:xfrm>
        <a:prstGeom prst="ellipse">
          <a:avLst/>
        </a:prstGeom>
        <a:solidFill>
          <a:schemeClr val="lt1">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CA6DB4-DB96-4285-AFBF-6F215B36C7A4}">
      <dsp:nvSpPr>
        <dsp:cNvPr id="0" name=""/>
        <dsp:cNvSpPr/>
      </dsp:nvSpPr>
      <dsp:spPr>
        <a:xfrm>
          <a:off x="961393" y="1146860"/>
          <a:ext cx="7082417" cy="573115"/>
        </a:xfrm>
        <a:prstGeom prst="rect">
          <a:avLst/>
        </a:prstGeom>
        <a:solidFill>
          <a:schemeClr val="accent4">
            <a:hueOff val="-787589"/>
            <a:satOff val="-1261"/>
            <a:lumOff val="1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4910" tIns="101600" rIns="101600" bIns="101600" numCol="1" spcCol="1270" anchor="ctr" anchorCtr="0">
          <a:noAutofit/>
        </a:bodyPr>
        <a:lstStyle/>
        <a:p>
          <a:pPr marL="0" lvl="0" indent="0" algn="l" defTabSz="1778000">
            <a:lnSpc>
              <a:spcPct val="90000"/>
            </a:lnSpc>
            <a:spcBef>
              <a:spcPct val="0"/>
            </a:spcBef>
            <a:spcAft>
              <a:spcPct val="35000"/>
            </a:spcAft>
            <a:buNone/>
          </a:pPr>
          <a:r>
            <a:rPr lang="en-IN" sz="4000" b="1" kern="1200" dirty="0">
              <a:solidFill>
                <a:schemeClr val="tx1"/>
              </a:solidFill>
            </a:rPr>
            <a:t>Data Description</a:t>
          </a:r>
        </a:p>
      </dsp:txBody>
      <dsp:txXfrm>
        <a:off x="961393" y="1146860"/>
        <a:ext cx="7082417" cy="573115"/>
      </dsp:txXfrm>
    </dsp:sp>
    <dsp:sp modelId="{7333CBE3-30FB-44A2-96AD-5B946C107EB1}">
      <dsp:nvSpPr>
        <dsp:cNvPr id="0" name=""/>
        <dsp:cNvSpPr/>
      </dsp:nvSpPr>
      <dsp:spPr>
        <a:xfrm>
          <a:off x="603196" y="1075221"/>
          <a:ext cx="716393" cy="716393"/>
        </a:xfrm>
        <a:prstGeom prst="ellipse">
          <a:avLst/>
        </a:prstGeom>
        <a:solidFill>
          <a:schemeClr val="lt1">
            <a:hueOff val="0"/>
            <a:satOff val="0"/>
            <a:lumOff val="0"/>
            <a:alphaOff val="0"/>
          </a:schemeClr>
        </a:solidFill>
        <a:ln w="15875" cap="flat" cmpd="sng" algn="ctr">
          <a:solidFill>
            <a:schemeClr val="accent4">
              <a:hueOff val="-787589"/>
              <a:satOff val="-1261"/>
              <a:lumOff val="131"/>
              <a:alphaOff val="0"/>
            </a:schemeClr>
          </a:solidFill>
          <a:prstDash val="solid"/>
        </a:ln>
        <a:effectLst/>
      </dsp:spPr>
      <dsp:style>
        <a:lnRef idx="2">
          <a:scrgbClr r="0" g="0" b="0"/>
        </a:lnRef>
        <a:fillRef idx="1">
          <a:scrgbClr r="0" g="0" b="0"/>
        </a:fillRef>
        <a:effectRef idx="0">
          <a:scrgbClr r="0" g="0" b="0"/>
        </a:effectRef>
        <a:fontRef idx="minor"/>
      </dsp:style>
    </dsp:sp>
    <dsp:sp modelId="{5A0B0392-61DE-46ED-B0DC-1A21514A940F}">
      <dsp:nvSpPr>
        <dsp:cNvPr id="0" name=""/>
        <dsp:cNvSpPr/>
      </dsp:nvSpPr>
      <dsp:spPr>
        <a:xfrm>
          <a:off x="1245806" y="2006407"/>
          <a:ext cx="6798004" cy="573115"/>
        </a:xfrm>
        <a:prstGeom prst="rect">
          <a:avLst/>
        </a:prstGeom>
        <a:solidFill>
          <a:schemeClr val="accent4">
            <a:hueOff val="-1575177"/>
            <a:satOff val="-2523"/>
            <a:lumOff val="2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4910" tIns="101600" rIns="101600" bIns="101600" numCol="1" spcCol="1270" anchor="ctr" anchorCtr="0">
          <a:noAutofit/>
        </a:bodyPr>
        <a:lstStyle/>
        <a:p>
          <a:pPr marL="0" lvl="0" indent="0" algn="l" defTabSz="1778000">
            <a:lnSpc>
              <a:spcPct val="90000"/>
            </a:lnSpc>
            <a:spcBef>
              <a:spcPct val="0"/>
            </a:spcBef>
            <a:spcAft>
              <a:spcPct val="35000"/>
            </a:spcAft>
            <a:buNone/>
          </a:pPr>
          <a:r>
            <a:rPr lang="en-IN" sz="4000" b="1" kern="1200" dirty="0">
              <a:solidFill>
                <a:schemeClr val="tx1"/>
              </a:solidFill>
            </a:rPr>
            <a:t>Objectives</a:t>
          </a:r>
        </a:p>
      </dsp:txBody>
      <dsp:txXfrm>
        <a:off x="1245806" y="2006407"/>
        <a:ext cx="6798004" cy="573115"/>
      </dsp:txXfrm>
    </dsp:sp>
    <dsp:sp modelId="{DD5F238E-1890-41DB-A3D9-CB1E86325870}">
      <dsp:nvSpPr>
        <dsp:cNvPr id="0" name=""/>
        <dsp:cNvSpPr/>
      </dsp:nvSpPr>
      <dsp:spPr>
        <a:xfrm>
          <a:off x="887609" y="1934768"/>
          <a:ext cx="716393" cy="716393"/>
        </a:xfrm>
        <a:prstGeom prst="ellipse">
          <a:avLst/>
        </a:prstGeom>
        <a:solidFill>
          <a:schemeClr val="lt1">
            <a:hueOff val="0"/>
            <a:satOff val="0"/>
            <a:lumOff val="0"/>
            <a:alphaOff val="0"/>
          </a:schemeClr>
        </a:solidFill>
        <a:ln w="15875" cap="flat" cmpd="sng" algn="ctr">
          <a:solidFill>
            <a:schemeClr val="accent4">
              <a:hueOff val="-1575177"/>
              <a:satOff val="-2523"/>
              <a:lumOff val="261"/>
              <a:alphaOff val="0"/>
            </a:schemeClr>
          </a:solidFill>
          <a:prstDash val="solid"/>
        </a:ln>
        <a:effectLst/>
      </dsp:spPr>
      <dsp:style>
        <a:lnRef idx="2">
          <a:scrgbClr r="0" g="0" b="0"/>
        </a:lnRef>
        <a:fillRef idx="1">
          <a:scrgbClr r="0" g="0" b="0"/>
        </a:fillRef>
        <a:effectRef idx="0">
          <a:scrgbClr r="0" g="0" b="0"/>
        </a:effectRef>
        <a:fontRef idx="minor"/>
      </dsp:style>
    </dsp:sp>
    <dsp:sp modelId="{E01D9211-4A91-457F-B3D6-1D946458BEA7}">
      <dsp:nvSpPr>
        <dsp:cNvPr id="0" name=""/>
        <dsp:cNvSpPr/>
      </dsp:nvSpPr>
      <dsp:spPr>
        <a:xfrm>
          <a:off x="1336617" y="2866584"/>
          <a:ext cx="6707193" cy="573115"/>
        </a:xfrm>
        <a:prstGeom prst="rect">
          <a:avLst/>
        </a:prstGeom>
        <a:solidFill>
          <a:schemeClr val="accent4">
            <a:hueOff val="-2362766"/>
            <a:satOff val="-3784"/>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4910" tIns="101600" rIns="101600" bIns="101600" numCol="1" spcCol="1270" anchor="ctr" anchorCtr="0">
          <a:noAutofit/>
        </a:bodyPr>
        <a:lstStyle/>
        <a:p>
          <a:pPr marL="0" lvl="0" indent="0" algn="l" defTabSz="1778000">
            <a:lnSpc>
              <a:spcPct val="90000"/>
            </a:lnSpc>
            <a:spcBef>
              <a:spcPct val="0"/>
            </a:spcBef>
            <a:spcAft>
              <a:spcPct val="35000"/>
            </a:spcAft>
            <a:buNone/>
          </a:pPr>
          <a:r>
            <a:rPr lang="en-IN" sz="4000" b="1" kern="1200" dirty="0">
              <a:solidFill>
                <a:schemeClr val="tx1"/>
              </a:solidFill>
            </a:rPr>
            <a:t>Data Preprocessing</a:t>
          </a:r>
        </a:p>
      </dsp:txBody>
      <dsp:txXfrm>
        <a:off x="1336617" y="2866584"/>
        <a:ext cx="6707193" cy="573115"/>
      </dsp:txXfrm>
    </dsp:sp>
    <dsp:sp modelId="{0526784D-1B51-4541-A3E5-60B861789A48}">
      <dsp:nvSpPr>
        <dsp:cNvPr id="0" name=""/>
        <dsp:cNvSpPr/>
      </dsp:nvSpPr>
      <dsp:spPr>
        <a:xfrm>
          <a:off x="978420" y="2794945"/>
          <a:ext cx="716393" cy="716393"/>
        </a:xfrm>
        <a:prstGeom prst="ellipse">
          <a:avLst/>
        </a:prstGeom>
        <a:solidFill>
          <a:schemeClr val="lt1">
            <a:hueOff val="0"/>
            <a:satOff val="0"/>
            <a:lumOff val="0"/>
            <a:alphaOff val="0"/>
          </a:schemeClr>
        </a:solidFill>
        <a:ln w="15875" cap="flat" cmpd="sng" algn="ctr">
          <a:solidFill>
            <a:schemeClr val="accent4">
              <a:hueOff val="-2362766"/>
              <a:satOff val="-3784"/>
              <a:lumOff val="392"/>
              <a:alphaOff val="0"/>
            </a:schemeClr>
          </a:solidFill>
          <a:prstDash val="solid"/>
        </a:ln>
        <a:effectLst/>
      </dsp:spPr>
      <dsp:style>
        <a:lnRef idx="2">
          <a:scrgbClr r="0" g="0" b="0"/>
        </a:lnRef>
        <a:fillRef idx="1">
          <a:scrgbClr r="0" g="0" b="0"/>
        </a:fillRef>
        <a:effectRef idx="0">
          <a:scrgbClr r="0" g="0" b="0"/>
        </a:effectRef>
        <a:fontRef idx="minor"/>
      </dsp:style>
    </dsp:sp>
    <dsp:sp modelId="{3A98E0DA-A569-487E-93DB-BC16A3F6F062}">
      <dsp:nvSpPr>
        <dsp:cNvPr id="0" name=""/>
        <dsp:cNvSpPr/>
      </dsp:nvSpPr>
      <dsp:spPr>
        <a:xfrm>
          <a:off x="1245806" y="3726762"/>
          <a:ext cx="6798004" cy="573115"/>
        </a:xfrm>
        <a:prstGeom prst="rect">
          <a:avLst/>
        </a:prstGeom>
        <a:solidFill>
          <a:schemeClr val="accent4">
            <a:hueOff val="-3150354"/>
            <a:satOff val="-5046"/>
            <a:lumOff val="52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4910" tIns="101600" rIns="101600" bIns="101600" numCol="1" spcCol="1270" anchor="ctr" anchorCtr="0">
          <a:noAutofit/>
        </a:bodyPr>
        <a:lstStyle/>
        <a:p>
          <a:pPr marL="0" lvl="0" indent="0" algn="l" defTabSz="1778000">
            <a:lnSpc>
              <a:spcPct val="90000"/>
            </a:lnSpc>
            <a:spcBef>
              <a:spcPct val="0"/>
            </a:spcBef>
            <a:spcAft>
              <a:spcPct val="35000"/>
            </a:spcAft>
            <a:buNone/>
          </a:pPr>
          <a:r>
            <a:rPr lang="en-IN" sz="4000" b="1" kern="1200" dirty="0">
              <a:solidFill>
                <a:schemeClr val="tx1"/>
              </a:solidFill>
            </a:rPr>
            <a:t>Data Visualization</a:t>
          </a:r>
        </a:p>
      </dsp:txBody>
      <dsp:txXfrm>
        <a:off x="1245806" y="3726762"/>
        <a:ext cx="6798004" cy="573115"/>
      </dsp:txXfrm>
    </dsp:sp>
    <dsp:sp modelId="{0E6A850C-A265-40AD-B095-375F00AB306E}">
      <dsp:nvSpPr>
        <dsp:cNvPr id="0" name=""/>
        <dsp:cNvSpPr/>
      </dsp:nvSpPr>
      <dsp:spPr>
        <a:xfrm>
          <a:off x="887609" y="3655122"/>
          <a:ext cx="716393" cy="716393"/>
        </a:xfrm>
        <a:prstGeom prst="ellipse">
          <a:avLst/>
        </a:prstGeom>
        <a:solidFill>
          <a:schemeClr val="lt1">
            <a:hueOff val="0"/>
            <a:satOff val="0"/>
            <a:lumOff val="0"/>
            <a:alphaOff val="0"/>
          </a:schemeClr>
        </a:solidFill>
        <a:ln w="15875" cap="flat" cmpd="sng" algn="ctr">
          <a:solidFill>
            <a:schemeClr val="accent4">
              <a:hueOff val="-3150354"/>
              <a:satOff val="-5046"/>
              <a:lumOff val="523"/>
              <a:alphaOff val="0"/>
            </a:schemeClr>
          </a:solidFill>
          <a:prstDash val="solid"/>
        </a:ln>
        <a:effectLst/>
      </dsp:spPr>
      <dsp:style>
        <a:lnRef idx="2">
          <a:scrgbClr r="0" g="0" b="0"/>
        </a:lnRef>
        <a:fillRef idx="1">
          <a:scrgbClr r="0" g="0" b="0"/>
        </a:fillRef>
        <a:effectRef idx="0">
          <a:scrgbClr r="0" g="0" b="0"/>
        </a:effectRef>
        <a:fontRef idx="minor"/>
      </dsp:style>
    </dsp:sp>
    <dsp:sp modelId="{5E979051-685C-4206-808C-A9DC1EC7299C}">
      <dsp:nvSpPr>
        <dsp:cNvPr id="0" name=""/>
        <dsp:cNvSpPr/>
      </dsp:nvSpPr>
      <dsp:spPr>
        <a:xfrm>
          <a:off x="961393" y="4586308"/>
          <a:ext cx="7082417" cy="573115"/>
        </a:xfrm>
        <a:prstGeom prst="rect">
          <a:avLst/>
        </a:prstGeom>
        <a:solidFill>
          <a:schemeClr val="accent4">
            <a:hueOff val="-3937942"/>
            <a:satOff val="-6307"/>
            <a:lumOff val="6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4910" tIns="101600" rIns="101600" bIns="101600" numCol="1" spcCol="1270" anchor="ctr" anchorCtr="0">
          <a:noAutofit/>
        </a:bodyPr>
        <a:lstStyle/>
        <a:p>
          <a:pPr marL="0" lvl="0" indent="0" algn="l" defTabSz="1778000">
            <a:lnSpc>
              <a:spcPct val="90000"/>
            </a:lnSpc>
            <a:spcBef>
              <a:spcPct val="0"/>
            </a:spcBef>
            <a:spcAft>
              <a:spcPct val="35000"/>
            </a:spcAft>
            <a:buNone/>
          </a:pPr>
          <a:r>
            <a:rPr lang="en-IN" sz="4000" b="1" kern="1200" dirty="0">
              <a:solidFill>
                <a:schemeClr val="tx1"/>
              </a:solidFill>
            </a:rPr>
            <a:t>Conclusion</a:t>
          </a:r>
        </a:p>
      </dsp:txBody>
      <dsp:txXfrm>
        <a:off x="961393" y="4586308"/>
        <a:ext cx="7082417" cy="573115"/>
      </dsp:txXfrm>
    </dsp:sp>
    <dsp:sp modelId="{0E83F0C5-D8A2-4ACA-B40D-51C9E51C761B}">
      <dsp:nvSpPr>
        <dsp:cNvPr id="0" name=""/>
        <dsp:cNvSpPr/>
      </dsp:nvSpPr>
      <dsp:spPr>
        <a:xfrm>
          <a:off x="603196" y="4514669"/>
          <a:ext cx="716393" cy="716393"/>
        </a:xfrm>
        <a:prstGeom prst="ellipse">
          <a:avLst/>
        </a:prstGeom>
        <a:solidFill>
          <a:schemeClr val="lt1">
            <a:hueOff val="0"/>
            <a:satOff val="0"/>
            <a:lumOff val="0"/>
            <a:alphaOff val="0"/>
          </a:schemeClr>
        </a:solidFill>
        <a:ln w="15875" cap="flat" cmpd="sng" algn="ctr">
          <a:solidFill>
            <a:schemeClr val="accent4">
              <a:hueOff val="-3937942"/>
              <a:satOff val="-6307"/>
              <a:lumOff val="653"/>
              <a:alphaOff val="0"/>
            </a:schemeClr>
          </a:solidFill>
          <a:prstDash val="solid"/>
        </a:ln>
        <a:effectLst/>
      </dsp:spPr>
      <dsp:style>
        <a:lnRef idx="2">
          <a:scrgbClr r="0" g="0" b="0"/>
        </a:lnRef>
        <a:fillRef idx="1">
          <a:scrgbClr r="0" g="0" b="0"/>
        </a:fillRef>
        <a:effectRef idx="0">
          <a:scrgbClr r="0" g="0" b="0"/>
        </a:effectRef>
        <a:fontRef idx="minor"/>
      </dsp:style>
    </dsp:sp>
    <dsp:sp modelId="{B7F5CE19-02AE-42B4-8DC4-D765F1E31367}">
      <dsp:nvSpPr>
        <dsp:cNvPr id="0" name=""/>
        <dsp:cNvSpPr/>
      </dsp:nvSpPr>
      <dsp:spPr>
        <a:xfrm>
          <a:off x="442385" y="5446486"/>
          <a:ext cx="7601425" cy="573115"/>
        </a:xfrm>
        <a:prstGeom prst="rect">
          <a:avLst/>
        </a:prstGeom>
        <a:solidFill>
          <a:schemeClr val="accent4">
            <a:hueOff val="-4725531"/>
            <a:satOff val="-7569"/>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4910" tIns="101600" rIns="101600" bIns="101600" numCol="1" spcCol="1270" anchor="ctr" anchorCtr="0">
          <a:noAutofit/>
        </a:bodyPr>
        <a:lstStyle/>
        <a:p>
          <a:pPr marL="0" lvl="0" indent="0" algn="l" defTabSz="1778000">
            <a:lnSpc>
              <a:spcPct val="90000"/>
            </a:lnSpc>
            <a:spcBef>
              <a:spcPct val="0"/>
            </a:spcBef>
            <a:spcAft>
              <a:spcPct val="35000"/>
            </a:spcAft>
            <a:buNone/>
          </a:pPr>
          <a:r>
            <a:rPr lang="en-IN" sz="4000" b="1" kern="1200" dirty="0">
              <a:solidFill>
                <a:schemeClr val="tx1"/>
              </a:solidFill>
            </a:rPr>
            <a:t>References</a:t>
          </a:r>
        </a:p>
      </dsp:txBody>
      <dsp:txXfrm>
        <a:off x="442385" y="5446486"/>
        <a:ext cx="7601425" cy="573115"/>
      </dsp:txXfrm>
    </dsp:sp>
    <dsp:sp modelId="{B3A5E4D9-2334-4D07-A990-06A0C244C3A7}">
      <dsp:nvSpPr>
        <dsp:cNvPr id="0" name=""/>
        <dsp:cNvSpPr/>
      </dsp:nvSpPr>
      <dsp:spPr>
        <a:xfrm>
          <a:off x="84188" y="5374846"/>
          <a:ext cx="716393" cy="716393"/>
        </a:xfrm>
        <a:prstGeom prst="ellipse">
          <a:avLst/>
        </a:prstGeom>
        <a:solidFill>
          <a:schemeClr val="lt1">
            <a:hueOff val="0"/>
            <a:satOff val="0"/>
            <a:lumOff val="0"/>
            <a:alphaOff val="0"/>
          </a:schemeClr>
        </a:solidFill>
        <a:ln w="15875" cap="flat" cmpd="sng" algn="ctr">
          <a:solidFill>
            <a:schemeClr val="accent4">
              <a:hueOff val="-4725531"/>
              <a:satOff val="-7569"/>
              <a:lumOff val="784"/>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9544A02-D4F0-4870-B746-7B0341F07883}" type="datetimeFigureOut">
              <a:rPr lang="en-IN" smtClean="0"/>
              <a:t>29-03-2024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70AC9FF-E3B4-4C63-8F29-D398F7F9CA87}" type="slidenum">
              <a:rPr lang="en-IN" smtClean="0"/>
              <a:t>‹#›</a:t>
            </a:fld>
            <a:endParaRPr lang="en-IN"/>
          </a:p>
        </p:txBody>
      </p:sp>
    </p:spTree>
    <p:extLst>
      <p:ext uri="{BB962C8B-B14F-4D97-AF65-F5344CB8AC3E}">
        <p14:creationId xmlns:p14="http://schemas.microsoft.com/office/powerpoint/2010/main" val="2471330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44A02-D4F0-4870-B746-7B0341F07883}"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0AC9FF-E3B4-4C63-8F29-D398F7F9CA87}" type="slidenum">
              <a:rPr lang="en-IN" smtClean="0"/>
              <a:t>‹#›</a:t>
            </a:fld>
            <a:endParaRPr lang="en-IN"/>
          </a:p>
        </p:txBody>
      </p:sp>
    </p:spTree>
    <p:extLst>
      <p:ext uri="{BB962C8B-B14F-4D97-AF65-F5344CB8AC3E}">
        <p14:creationId xmlns:p14="http://schemas.microsoft.com/office/powerpoint/2010/main" val="2484268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44A02-D4F0-4870-B746-7B0341F07883}"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0AC9FF-E3B4-4C63-8F29-D398F7F9CA87}" type="slidenum">
              <a:rPr lang="en-IN" smtClean="0"/>
              <a:t>‹#›</a:t>
            </a:fld>
            <a:endParaRPr lang="en-IN"/>
          </a:p>
        </p:txBody>
      </p:sp>
    </p:spTree>
    <p:extLst>
      <p:ext uri="{BB962C8B-B14F-4D97-AF65-F5344CB8AC3E}">
        <p14:creationId xmlns:p14="http://schemas.microsoft.com/office/powerpoint/2010/main" val="1163683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44A02-D4F0-4870-B746-7B0341F07883}"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0AC9FF-E3B4-4C63-8F29-D398F7F9CA87}"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594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44A02-D4F0-4870-B746-7B0341F07883}"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0AC9FF-E3B4-4C63-8F29-D398F7F9CA87}" type="slidenum">
              <a:rPr lang="en-IN" smtClean="0"/>
              <a:t>‹#›</a:t>
            </a:fld>
            <a:endParaRPr lang="en-IN"/>
          </a:p>
        </p:txBody>
      </p:sp>
    </p:spTree>
    <p:extLst>
      <p:ext uri="{BB962C8B-B14F-4D97-AF65-F5344CB8AC3E}">
        <p14:creationId xmlns:p14="http://schemas.microsoft.com/office/powerpoint/2010/main" val="1807060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544A02-D4F0-4870-B746-7B0341F07883}" type="datetimeFigureOut">
              <a:rPr lang="en-IN" smtClean="0"/>
              <a:t>29-03-2024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0AC9FF-E3B4-4C63-8F29-D398F7F9CA87}" type="slidenum">
              <a:rPr lang="en-IN" smtClean="0"/>
              <a:t>‹#›</a:t>
            </a:fld>
            <a:endParaRPr lang="en-IN"/>
          </a:p>
        </p:txBody>
      </p:sp>
    </p:spTree>
    <p:extLst>
      <p:ext uri="{BB962C8B-B14F-4D97-AF65-F5344CB8AC3E}">
        <p14:creationId xmlns:p14="http://schemas.microsoft.com/office/powerpoint/2010/main" val="2526851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544A02-D4F0-4870-B746-7B0341F07883}" type="datetimeFigureOut">
              <a:rPr lang="en-IN" smtClean="0"/>
              <a:t>29-03-2024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0AC9FF-E3B4-4C63-8F29-D398F7F9CA87}" type="slidenum">
              <a:rPr lang="en-IN" smtClean="0"/>
              <a:t>‹#›</a:t>
            </a:fld>
            <a:endParaRPr lang="en-IN"/>
          </a:p>
        </p:txBody>
      </p:sp>
    </p:spTree>
    <p:extLst>
      <p:ext uri="{BB962C8B-B14F-4D97-AF65-F5344CB8AC3E}">
        <p14:creationId xmlns:p14="http://schemas.microsoft.com/office/powerpoint/2010/main" val="3128280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44A02-D4F0-4870-B746-7B0341F07883}"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0AC9FF-E3B4-4C63-8F29-D398F7F9CA87}" type="slidenum">
              <a:rPr lang="en-IN" smtClean="0"/>
              <a:t>‹#›</a:t>
            </a:fld>
            <a:endParaRPr lang="en-IN"/>
          </a:p>
        </p:txBody>
      </p:sp>
    </p:spTree>
    <p:extLst>
      <p:ext uri="{BB962C8B-B14F-4D97-AF65-F5344CB8AC3E}">
        <p14:creationId xmlns:p14="http://schemas.microsoft.com/office/powerpoint/2010/main" val="2290434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44A02-D4F0-4870-B746-7B0341F07883}"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0AC9FF-E3B4-4C63-8F29-D398F7F9CA87}" type="slidenum">
              <a:rPr lang="en-IN" smtClean="0"/>
              <a:t>‹#›</a:t>
            </a:fld>
            <a:endParaRPr lang="en-IN"/>
          </a:p>
        </p:txBody>
      </p:sp>
    </p:spTree>
    <p:extLst>
      <p:ext uri="{BB962C8B-B14F-4D97-AF65-F5344CB8AC3E}">
        <p14:creationId xmlns:p14="http://schemas.microsoft.com/office/powerpoint/2010/main" val="579194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44A02-D4F0-4870-B746-7B0341F07883}"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0AC9FF-E3B4-4C63-8F29-D398F7F9CA87}" type="slidenum">
              <a:rPr lang="en-IN" smtClean="0"/>
              <a:t>‹#›</a:t>
            </a:fld>
            <a:endParaRPr lang="en-IN"/>
          </a:p>
        </p:txBody>
      </p:sp>
    </p:spTree>
    <p:extLst>
      <p:ext uri="{BB962C8B-B14F-4D97-AF65-F5344CB8AC3E}">
        <p14:creationId xmlns:p14="http://schemas.microsoft.com/office/powerpoint/2010/main" val="1695778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544A02-D4F0-4870-B746-7B0341F07883}" type="datetimeFigureOut">
              <a:rPr lang="en-IN" smtClean="0"/>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0AC9FF-E3B4-4C63-8F29-D398F7F9CA87}" type="slidenum">
              <a:rPr lang="en-IN" smtClean="0"/>
              <a:t>‹#›</a:t>
            </a:fld>
            <a:endParaRPr lang="en-IN"/>
          </a:p>
        </p:txBody>
      </p:sp>
    </p:spTree>
    <p:extLst>
      <p:ext uri="{BB962C8B-B14F-4D97-AF65-F5344CB8AC3E}">
        <p14:creationId xmlns:p14="http://schemas.microsoft.com/office/powerpoint/2010/main" val="231971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544A02-D4F0-4870-B746-7B0341F07883}"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0AC9FF-E3B4-4C63-8F29-D398F7F9CA87}" type="slidenum">
              <a:rPr lang="en-IN" smtClean="0"/>
              <a:t>‹#›</a:t>
            </a:fld>
            <a:endParaRPr lang="en-IN"/>
          </a:p>
        </p:txBody>
      </p:sp>
    </p:spTree>
    <p:extLst>
      <p:ext uri="{BB962C8B-B14F-4D97-AF65-F5344CB8AC3E}">
        <p14:creationId xmlns:p14="http://schemas.microsoft.com/office/powerpoint/2010/main" val="227511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544A02-D4F0-4870-B746-7B0341F07883}" type="datetimeFigureOut">
              <a:rPr lang="en-IN" smtClean="0"/>
              <a:t>29-03-2024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0AC9FF-E3B4-4C63-8F29-D398F7F9CA87}" type="slidenum">
              <a:rPr lang="en-IN" smtClean="0"/>
              <a:t>‹#›</a:t>
            </a:fld>
            <a:endParaRPr lang="en-IN"/>
          </a:p>
        </p:txBody>
      </p:sp>
    </p:spTree>
    <p:extLst>
      <p:ext uri="{BB962C8B-B14F-4D97-AF65-F5344CB8AC3E}">
        <p14:creationId xmlns:p14="http://schemas.microsoft.com/office/powerpoint/2010/main" val="386886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544A02-D4F0-4870-B746-7B0341F07883}" type="datetimeFigureOut">
              <a:rPr lang="en-IN" smtClean="0"/>
              <a:t>29-03-2024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0AC9FF-E3B4-4C63-8F29-D398F7F9CA87}" type="slidenum">
              <a:rPr lang="en-IN" smtClean="0"/>
              <a:t>‹#›</a:t>
            </a:fld>
            <a:endParaRPr lang="en-IN"/>
          </a:p>
        </p:txBody>
      </p:sp>
    </p:spTree>
    <p:extLst>
      <p:ext uri="{BB962C8B-B14F-4D97-AF65-F5344CB8AC3E}">
        <p14:creationId xmlns:p14="http://schemas.microsoft.com/office/powerpoint/2010/main" val="102273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544A02-D4F0-4870-B746-7B0341F07883}" type="datetimeFigureOut">
              <a:rPr lang="en-IN" smtClean="0"/>
              <a:t>29-03-2024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0AC9FF-E3B4-4C63-8F29-D398F7F9CA87}" type="slidenum">
              <a:rPr lang="en-IN" smtClean="0"/>
              <a:t>‹#›</a:t>
            </a:fld>
            <a:endParaRPr lang="en-IN"/>
          </a:p>
        </p:txBody>
      </p:sp>
    </p:spTree>
    <p:extLst>
      <p:ext uri="{BB962C8B-B14F-4D97-AF65-F5344CB8AC3E}">
        <p14:creationId xmlns:p14="http://schemas.microsoft.com/office/powerpoint/2010/main" val="1886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44A02-D4F0-4870-B746-7B0341F07883}"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0AC9FF-E3B4-4C63-8F29-D398F7F9CA87}" type="slidenum">
              <a:rPr lang="en-IN" smtClean="0"/>
              <a:t>‹#›</a:t>
            </a:fld>
            <a:endParaRPr lang="en-IN"/>
          </a:p>
        </p:txBody>
      </p:sp>
    </p:spTree>
    <p:extLst>
      <p:ext uri="{BB962C8B-B14F-4D97-AF65-F5344CB8AC3E}">
        <p14:creationId xmlns:p14="http://schemas.microsoft.com/office/powerpoint/2010/main" val="1294687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544A02-D4F0-4870-B746-7B0341F07883}" type="datetimeFigureOut">
              <a:rPr lang="en-IN" smtClean="0"/>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0AC9FF-E3B4-4C63-8F29-D398F7F9CA87}" type="slidenum">
              <a:rPr lang="en-IN" smtClean="0"/>
              <a:t>‹#›</a:t>
            </a:fld>
            <a:endParaRPr lang="en-IN"/>
          </a:p>
        </p:txBody>
      </p:sp>
    </p:spTree>
    <p:extLst>
      <p:ext uri="{BB962C8B-B14F-4D97-AF65-F5344CB8AC3E}">
        <p14:creationId xmlns:p14="http://schemas.microsoft.com/office/powerpoint/2010/main" val="685345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9544A02-D4F0-4870-B746-7B0341F07883}" type="datetimeFigureOut">
              <a:rPr lang="en-IN" smtClean="0"/>
              <a:t>29-03-2024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70AC9FF-E3B4-4C63-8F29-D398F7F9CA87}" type="slidenum">
              <a:rPr lang="en-IN" smtClean="0"/>
              <a:t>‹#›</a:t>
            </a:fld>
            <a:endParaRPr lang="en-IN"/>
          </a:p>
        </p:txBody>
      </p:sp>
    </p:spTree>
    <p:extLst>
      <p:ext uri="{BB962C8B-B14F-4D97-AF65-F5344CB8AC3E}">
        <p14:creationId xmlns:p14="http://schemas.microsoft.com/office/powerpoint/2010/main" val="324452800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doi.org/10.1007/s12020-021-02806-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n.cdc.gov/nchs/nhanes/continuousnhanes/default.aspx?BeginYear=201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372B9-E1FA-9D37-7E7E-50D1449A39A8}"/>
              </a:ext>
            </a:extLst>
          </p:cNvPr>
          <p:cNvSpPr>
            <a:spLocks noGrp="1"/>
          </p:cNvSpPr>
          <p:nvPr>
            <p:ph type="ctrTitle"/>
          </p:nvPr>
        </p:nvSpPr>
        <p:spPr>
          <a:xfrm>
            <a:off x="1390260" y="2232707"/>
            <a:ext cx="10021078" cy="2712518"/>
          </a:xfrm>
        </p:spPr>
        <p:txBody>
          <a:bodyPr>
            <a:noAutofit/>
          </a:bodyPr>
          <a:lstStyle/>
          <a:p>
            <a:pPr algn="ctr"/>
            <a:r>
              <a:rPr lang="en-US" sz="5400" b="1" cap="none" dirty="0">
                <a:ln w="9525">
                  <a:solidFill>
                    <a:schemeClr val="bg1"/>
                  </a:solidFill>
                  <a:prstDash val="solid"/>
                </a:ln>
                <a:effectLst>
                  <a:outerShdw blurRad="12700" dist="38100" dir="2700000" algn="tl" rotWithShape="0">
                    <a:schemeClr val="bg1">
                      <a:lumMod val="50000"/>
                    </a:schemeClr>
                  </a:outerShdw>
                </a:effectLst>
              </a:rPr>
              <a:t>An Investigative Analysis of the Association Between Serum Alkaline Phosphatase Levels, Osteoporosis, Periodontitis, and Tooth Loss</a:t>
            </a:r>
            <a:endParaRPr lang="en-IN" sz="5400" b="1" cap="none" dirty="0">
              <a:ln w="9525">
                <a:solidFill>
                  <a:schemeClr val="bg1"/>
                </a:solidFill>
                <a:prstDash val="solid"/>
              </a:ln>
              <a:effectLst>
                <a:outerShdw blurRad="12700" dist="38100" dir="2700000" algn="tl" rotWithShape="0">
                  <a:schemeClr val="bg1">
                    <a:lumMod val="50000"/>
                  </a:schemeClr>
                </a:outerShdw>
              </a:effectLst>
            </a:endParaRPr>
          </a:p>
        </p:txBody>
      </p:sp>
      <p:sp>
        <p:nvSpPr>
          <p:cNvPr id="3" name="Subtitle 2">
            <a:extLst>
              <a:ext uri="{FF2B5EF4-FFF2-40B4-BE49-F238E27FC236}">
                <a16:creationId xmlns:a16="http://schemas.microsoft.com/office/drawing/2014/main" id="{C6863C13-7643-B257-ADCC-060941C7432F}"/>
              </a:ext>
            </a:extLst>
          </p:cNvPr>
          <p:cNvSpPr>
            <a:spLocks noGrp="1"/>
          </p:cNvSpPr>
          <p:nvPr>
            <p:ph type="subTitle" idx="1"/>
          </p:nvPr>
        </p:nvSpPr>
        <p:spPr>
          <a:xfrm>
            <a:off x="7735077" y="5607340"/>
            <a:ext cx="4385388" cy="909735"/>
          </a:xfrm>
        </p:spPr>
        <p:txBody>
          <a:bodyPr>
            <a:normAutofit/>
          </a:bodyPr>
          <a:lstStyle/>
          <a:p>
            <a:r>
              <a:rPr lang="en-IN" sz="2400" b="1" dirty="0">
                <a:solidFill>
                  <a:srgbClr val="FFFF00"/>
                </a:solidFill>
              </a:rPr>
              <a:t>Janaki Ramya Namburu</a:t>
            </a:r>
          </a:p>
        </p:txBody>
      </p:sp>
    </p:spTree>
    <p:extLst>
      <p:ext uri="{BB962C8B-B14F-4D97-AF65-F5344CB8AC3E}">
        <p14:creationId xmlns:p14="http://schemas.microsoft.com/office/powerpoint/2010/main" val="406470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386270-9993-EC5C-DA29-6D10BDA15233}"/>
              </a:ext>
            </a:extLst>
          </p:cNvPr>
          <p:cNvPicPr>
            <a:picLocks noChangeAspect="1"/>
          </p:cNvPicPr>
          <p:nvPr/>
        </p:nvPicPr>
        <p:blipFill>
          <a:blip r:embed="rId2"/>
          <a:stretch>
            <a:fillRect/>
          </a:stretch>
        </p:blipFill>
        <p:spPr>
          <a:xfrm>
            <a:off x="692334" y="4208106"/>
            <a:ext cx="10807329" cy="2444620"/>
          </a:xfrm>
          <a:prstGeom prst="rect">
            <a:avLst/>
          </a:prstGeom>
        </p:spPr>
      </p:pic>
      <p:pic>
        <p:nvPicPr>
          <p:cNvPr id="3" name="Picture 2">
            <a:extLst>
              <a:ext uri="{FF2B5EF4-FFF2-40B4-BE49-F238E27FC236}">
                <a16:creationId xmlns:a16="http://schemas.microsoft.com/office/drawing/2014/main" id="{DEAEF19A-D8D0-6E82-63D7-5CE0005AB18C}"/>
              </a:ext>
            </a:extLst>
          </p:cNvPr>
          <p:cNvPicPr>
            <a:picLocks noChangeAspect="1"/>
          </p:cNvPicPr>
          <p:nvPr/>
        </p:nvPicPr>
        <p:blipFill rotWithShape="1">
          <a:blip r:embed="rId3"/>
          <a:srcRect l="1164" b="3059"/>
          <a:stretch/>
        </p:blipFill>
        <p:spPr>
          <a:xfrm>
            <a:off x="161183" y="83728"/>
            <a:ext cx="11869633" cy="3959383"/>
          </a:xfrm>
          <a:prstGeom prst="rect">
            <a:avLst/>
          </a:prstGeom>
        </p:spPr>
      </p:pic>
    </p:spTree>
    <p:extLst>
      <p:ext uri="{BB962C8B-B14F-4D97-AF65-F5344CB8AC3E}">
        <p14:creationId xmlns:p14="http://schemas.microsoft.com/office/powerpoint/2010/main" val="245522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8D1B2-9B77-A7C1-9FD2-9F24D1333896}"/>
              </a:ext>
            </a:extLst>
          </p:cNvPr>
          <p:cNvPicPr>
            <a:picLocks noChangeAspect="1"/>
          </p:cNvPicPr>
          <p:nvPr/>
        </p:nvPicPr>
        <p:blipFill>
          <a:blip r:embed="rId2"/>
          <a:stretch>
            <a:fillRect/>
          </a:stretch>
        </p:blipFill>
        <p:spPr>
          <a:xfrm>
            <a:off x="811476" y="211208"/>
            <a:ext cx="10569047" cy="5284523"/>
          </a:xfrm>
          <a:prstGeom prst="rect">
            <a:avLst/>
          </a:prstGeom>
        </p:spPr>
      </p:pic>
      <p:pic>
        <p:nvPicPr>
          <p:cNvPr id="7" name="Picture 6">
            <a:extLst>
              <a:ext uri="{FF2B5EF4-FFF2-40B4-BE49-F238E27FC236}">
                <a16:creationId xmlns:a16="http://schemas.microsoft.com/office/drawing/2014/main" id="{ADBC9C97-0E61-B7EC-BBCF-AE8AA758EBF4}"/>
              </a:ext>
            </a:extLst>
          </p:cNvPr>
          <p:cNvPicPr>
            <a:picLocks noChangeAspect="1"/>
          </p:cNvPicPr>
          <p:nvPr/>
        </p:nvPicPr>
        <p:blipFill>
          <a:blip r:embed="rId3"/>
          <a:stretch>
            <a:fillRect/>
          </a:stretch>
        </p:blipFill>
        <p:spPr>
          <a:xfrm>
            <a:off x="723410" y="5906277"/>
            <a:ext cx="10745179" cy="543296"/>
          </a:xfrm>
          <a:prstGeom prst="rect">
            <a:avLst/>
          </a:prstGeom>
        </p:spPr>
      </p:pic>
    </p:spTree>
    <p:extLst>
      <p:ext uri="{BB962C8B-B14F-4D97-AF65-F5344CB8AC3E}">
        <p14:creationId xmlns:p14="http://schemas.microsoft.com/office/powerpoint/2010/main" val="3496101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D3F9F2-CE6A-EFDD-945C-F2B65C5E5ACE}"/>
              </a:ext>
            </a:extLst>
          </p:cNvPr>
          <p:cNvPicPr>
            <a:picLocks noChangeAspect="1"/>
          </p:cNvPicPr>
          <p:nvPr/>
        </p:nvPicPr>
        <p:blipFill>
          <a:blip r:embed="rId2"/>
          <a:stretch>
            <a:fillRect/>
          </a:stretch>
        </p:blipFill>
        <p:spPr>
          <a:xfrm>
            <a:off x="911760" y="182450"/>
            <a:ext cx="3619449" cy="5425248"/>
          </a:xfrm>
          <a:prstGeom prst="rect">
            <a:avLst/>
          </a:prstGeom>
        </p:spPr>
      </p:pic>
      <p:pic>
        <p:nvPicPr>
          <p:cNvPr id="5" name="Picture 4">
            <a:extLst>
              <a:ext uri="{FF2B5EF4-FFF2-40B4-BE49-F238E27FC236}">
                <a16:creationId xmlns:a16="http://schemas.microsoft.com/office/drawing/2014/main" id="{CEF7B811-04A0-95B4-8479-347B474A2F12}"/>
              </a:ext>
            </a:extLst>
          </p:cNvPr>
          <p:cNvPicPr>
            <a:picLocks noChangeAspect="1"/>
          </p:cNvPicPr>
          <p:nvPr/>
        </p:nvPicPr>
        <p:blipFill rotWithShape="1">
          <a:blip r:embed="rId3"/>
          <a:srcRect b="10301"/>
          <a:stretch/>
        </p:blipFill>
        <p:spPr>
          <a:xfrm>
            <a:off x="5117342" y="235977"/>
            <a:ext cx="2190676" cy="5425248"/>
          </a:xfrm>
          <a:prstGeom prst="rect">
            <a:avLst/>
          </a:prstGeom>
        </p:spPr>
      </p:pic>
      <p:pic>
        <p:nvPicPr>
          <p:cNvPr id="7" name="Picture 6">
            <a:extLst>
              <a:ext uri="{FF2B5EF4-FFF2-40B4-BE49-F238E27FC236}">
                <a16:creationId xmlns:a16="http://schemas.microsoft.com/office/drawing/2014/main" id="{3425B8F0-4313-C00C-C639-3D8326CBE931}"/>
              </a:ext>
            </a:extLst>
          </p:cNvPr>
          <p:cNvPicPr>
            <a:picLocks noChangeAspect="1"/>
          </p:cNvPicPr>
          <p:nvPr/>
        </p:nvPicPr>
        <p:blipFill>
          <a:blip r:embed="rId4"/>
          <a:stretch>
            <a:fillRect/>
          </a:stretch>
        </p:blipFill>
        <p:spPr>
          <a:xfrm>
            <a:off x="7894152" y="182450"/>
            <a:ext cx="2242323" cy="5425248"/>
          </a:xfrm>
          <a:prstGeom prst="rect">
            <a:avLst/>
          </a:prstGeom>
        </p:spPr>
      </p:pic>
      <p:pic>
        <p:nvPicPr>
          <p:cNvPr id="9" name="Picture 8">
            <a:extLst>
              <a:ext uri="{FF2B5EF4-FFF2-40B4-BE49-F238E27FC236}">
                <a16:creationId xmlns:a16="http://schemas.microsoft.com/office/drawing/2014/main" id="{5545D4D0-6E21-72DE-C216-E3F820F7A7BA}"/>
              </a:ext>
            </a:extLst>
          </p:cNvPr>
          <p:cNvPicPr>
            <a:picLocks noChangeAspect="1"/>
          </p:cNvPicPr>
          <p:nvPr/>
        </p:nvPicPr>
        <p:blipFill>
          <a:blip r:embed="rId5"/>
          <a:stretch>
            <a:fillRect/>
          </a:stretch>
        </p:blipFill>
        <p:spPr>
          <a:xfrm>
            <a:off x="3051111" y="5733412"/>
            <a:ext cx="5764145" cy="1059272"/>
          </a:xfrm>
          <a:prstGeom prst="rect">
            <a:avLst/>
          </a:prstGeom>
        </p:spPr>
      </p:pic>
    </p:spTree>
    <p:extLst>
      <p:ext uri="{BB962C8B-B14F-4D97-AF65-F5344CB8AC3E}">
        <p14:creationId xmlns:p14="http://schemas.microsoft.com/office/powerpoint/2010/main" val="1392459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BFA575-326A-0366-1321-D0959A25AAE4}"/>
              </a:ext>
            </a:extLst>
          </p:cNvPr>
          <p:cNvPicPr>
            <a:picLocks noChangeAspect="1"/>
          </p:cNvPicPr>
          <p:nvPr/>
        </p:nvPicPr>
        <p:blipFill>
          <a:blip r:embed="rId2"/>
          <a:stretch>
            <a:fillRect/>
          </a:stretch>
        </p:blipFill>
        <p:spPr>
          <a:xfrm>
            <a:off x="219657" y="1491922"/>
            <a:ext cx="11752685" cy="3546608"/>
          </a:xfrm>
          <a:prstGeom prst="rect">
            <a:avLst/>
          </a:prstGeom>
        </p:spPr>
      </p:pic>
    </p:spTree>
    <p:extLst>
      <p:ext uri="{BB962C8B-B14F-4D97-AF65-F5344CB8AC3E}">
        <p14:creationId xmlns:p14="http://schemas.microsoft.com/office/powerpoint/2010/main" val="3965051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A88120-28C6-F357-E0A5-641C7D05F4A8}"/>
              </a:ext>
            </a:extLst>
          </p:cNvPr>
          <p:cNvPicPr>
            <a:picLocks noChangeAspect="1"/>
          </p:cNvPicPr>
          <p:nvPr/>
        </p:nvPicPr>
        <p:blipFill>
          <a:blip r:embed="rId2"/>
          <a:stretch>
            <a:fillRect/>
          </a:stretch>
        </p:blipFill>
        <p:spPr>
          <a:xfrm>
            <a:off x="923249" y="1219032"/>
            <a:ext cx="10137518" cy="3468098"/>
          </a:xfrm>
          <a:prstGeom prst="rect">
            <a:avLst/>
          </a:prstGeom>
        </p:spPr>
      </p:pic>
      <p:pic>
        <p:nvPicPr>
          <p:cNvPr id="4" name="Picture 3">
            <a:extLst>
              <a:ext uri="{FF2B5EF4-FFF2-40B4-BE49-F238E27FC236}">
                <a16:creationId xmlns:a16="http://schemas.microsoft.com/office/drawing/2014/main" id="{5C9EB3E6-34D8-7964-B9DD-9D4EB5DCD584}"/>
              </a:ext>
            </a:extLst>
          </p:cNvPr>
          <p:cNvPicPr>
            <a:picLocks noChangeAspect="1"/>
          </p:cNvPicPr>
          <p:nvPr/>
        </p:nvPicPr>
        <p:blipFill>
          <a:blip r:embed="rId3"/>
          <a:stretch>
            <a:fillRect/>
          </a:stretch>
        </p:blipFill>
        <p:spPr>
          <a:xfrm>
            <a:off x="3439458" y="4932657"/>
            <a:ext cx="4473328" cy="1135478"/>
          </a:xfrm>
          <a:prstGeom prst="rect">
            <a:avLst/>
          </a:prstGeom>
        </p:spPr>
      </p:pic>
      <p:sp>
        <p:nvSpPr>
          <p:cNvPr id="5" name="TextBox 4">
            <a:extLst>
              <a:ext uri="{FF2B5EF4-FFF2-40B4-BE49-F238E27FC236}">
                <a16:creationId xmlns:a16="http://schemas.microsoft.com/office/drawing/2014/main" id="{D7AAFAF7-1F60-7EE2-1873-845688DDA10B}"/>
              </a:ext>
            </a:extLst>
          </p:cNvPr>
          <p:cNvSpPr txBox="1"/>
          <p:nvPr/>
        </p:nvSpPr>
        <p:spPr>
          <a:xfrm>
            <a:off x="2043404" y="388731"/>
            <a:ext cx="7101816" cy="584775"/>
          </a:xfrm>
          <a:prstGeom prst="rect">
            <a:avLst/>
          </a:prstGeom>
          <a:noFill/>
        </p:spPr>
        <p:txBody>
          <a:bodyPr wrap="none" rtlCol="0">
            <a:spAutoFit/>
          </a:bodyPr>
          <a:lstStyle/>
          <a:p>
            <a:r>
              <a:rPr lang="en-IN" sz="3200" b="1" u="sng" dirty="0">
                <a:solidFill>
                  <a:schemeClr val="bg1"/>
                </a:solidFill>
              </a:rPr>
              <a:t>Description of Final data after user entry</a:t>
            </a:r>
          </a:p>
        </p:txBody>
      </p:sp>
    </p:spTree>
    <p:extLst>
      <p:ext uri="{BB962C8B-B14F-4D97-AF65-F5344CB8AC3E}">
        <p14:creationId xmlns:p14="http://schemas.microsoft.com/office/powerpoint/2010/main" val="2696826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FE8AD2-0BE5-5258-A5C2-3604C7A99CF2}"/>
              </a:ext>
            </a:extLst>
          </p:cNvPr>
          <p:cNvPicPr>
            <a:picLocks noChangeAspect="1"/>
          </p:cNvPicPr>
          <p:nvPr/>
        </p:nvPicPr>
        <p:blipFill>
          <a:blip r:embed="rId2"/>
          <a:stretch>
            <a:fillRect/>
          </a:stretch>
        </p:blipFill>
        <p:spPr>
          <a:xfrm>
            <a:off x="206503" y="1567254"/>
            <a:ext cx="7449590" cy="4305901"/>
          </a:xfrm>
          <a:prstGeom prst="rect">
            <a:avLst/>
          </a:prstGeom>
        </p:spPr>
      </p:pic>
      <p:pic>
        <p:nvPicPr>
          <p:cNvPr id="7" name="Picture 6">
            <a:extLst>
              <a:ext uri="{FF2B5EF4-FFF2-40B4-BE49-F238E27FC236}">
                <a16:creationId xmlns:a16="http://schemas.microsoft.com/office/drawing/2014/main" id="{AAEBE0F4-4EE2-EB83-5577-076FADB4EACD}"/>
              </a:ext>
            </a:extLst>
          </p:cNvPr>
          <p:cNvPicPr>
            <a:picLocks noChangeAspect="1"/>
          </p:cNvPicPr>
          <p:nvPr/>
        </p:nvPicPr>
        <p:blipFill>
          <a:blip r:embed="rId3"/>
          <a:stretch>
            <a:fillRect/>
          </a:stretch>
        </p:blipFill>
        <p:spPr>
          <a:xfrm>
            <a:off x="7657467" y="2418296"/>
            <a:ext cx="4534533" cy="2753109"/>
          </a:xfrm>
          <a:prstGeom prst="rect">
            <a:avLst/>
          </a:prstGeom>
        </p:spPr>
      </p:pic>
      <p:sp>
        <p:nvSpPr>
          <p:cNvPr id="8" name="TextBox 7">
            <a:extLst>
              <a:ext uri="{FF2B5EF4-FFF2-40B4-BE49-F238E27FC236}">
                <a16:creationId xmlns:a16="http://schemas.microsoft.com/office/drawing/2014/main" id="{A65A78B1-B69A-E101-CE3F-5D67F8E826B2}"/>
              </a:ext>
            </a:extLst>
          </p:cNvPr>
          <p:cNvSpPr txBox="1"/>
          <p:nvPr/>
        </p:nvSpPr>
        <p:spPr>
          <a:xfrm>
            <a:off x="4002832" y="510931"/>
            <a:ext cx="3862874" cy="646331"/>
          </a:xfrm>
          <a:prstGeom prst="rect">
            <a:avLst/>
          </a:prstGeom>
          <a:noFill/>
        </p:spPr>
        <p:txBody>
          <a:bodyPr wrap="square" rtlCol="0">
            <a:spAutoFit/>
          </a:bodyPr>
          <a:lstStyle/>
          <a:p>
            <a:r>
              <a:rPr lang="en-IN" sz="3600" b="1" u="sng" dirty="0">
                <a:solidFill>
                  <a:schemeClr val="bg1"/>
                </a:solidFill>
              </a:rPr>
              <a:t>Data Cleaning</a:t>
            </a:r>
          </a:p>
        </p:txBody>
      </p:sp>
    </p:spTree>
    <p:extLst>
      <p:ext uri="{BB962C8B-B14F-4D97-AF65-F5344CB8AC3E}">
        <p14:creationId xmlns:p14="http://schemas.microsoft.com/office/powerpoint/2010/main" val="512987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52B04E-1FD3-8FE4-3852-77EE593C2D71}"/>
              </a:ext>
            </a:extLst>
          </p:cNvPr>
          <p:cNvPicPr>
            <a:picLocks noChangeAspect="1"/>
          </p:cNvPicPr>
          <p:nvPr/>
        </p:nvPicPr>
        <p:blipFill>
          <a:blip r:embed="rId2"/>
          <a:stretch>
            <a:fillRect/>
          </a:stretch>
        </p:blipFill>
        <p:spPr>
          <a:xfrm>
            <a:off x="2191828" y="701708"/>
            <a:ext cx="7808343" cy="5454584"/>
          </a:xfrm>
          <a:prstGeom prst="rect">
            <a:avLst/>
          </a:prstGeom>
        </p:spPr>
      </p:pic>
    </p:spTree>
    <p:extLst>
      <p:ext uri="{BB962C8B-B14F-4D97-AF65-F5344CB8AC3E}">
        <p14:creationId xmlns:p14="http://schemas.microsoft.com/office/powerpoint/2010/main" val="750637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29AA7599-00E8-30CF-A41B-EC7CE8A7E31D}"/>
              </a:ext>
            </a:extLst>
          </p:cNvPr>
          <p:cNvPicPr>
            <a:picLocks noChangeAspect="1"/>
          </p:cNvPicPr>
          <p:nvPr/>
        </p:nvPicPr>
        <p:blipFill>
          <a:blip r:embed="rId2"/>
          <a:stretch>
            <a:fillRect/>
          </a:stretch>
        </p:blipFill>
        <p:spPr>
          <a:xfrm>
            <a:off x="293118" y="1028364"/>
            <a:ext cx="6197303" cy="5223145"/>
          </a:xfrm>
          <a:prstGeom prst="rect">
            <a:avLst/>
          </a:prstGeom>
        </p:spPr>
      </p:pic>
      <p:pic>
        <p:nvPicPr>
          <p:cNvPr id="20" name="Picture 19">
            <a:extLst>
              <a:ext uri="{FF2B5EF4-FFF2-40B4-BE49-F238E27FC236}">
                <a16:creationId xmlns:a16="http://schemas.microsoft.com/office/drawing/2014/main" id="{011CA004-F4F7-8603-D9B3-72B6CA13F4F3}"/>
              </a:ext>
            </a:extLst>
          </p:cNvPr>
          <p:cNvPicPr>
            <a:picLocks noChangeAspect="1"/>
          </p:cNvPicPr>
          <p:nvPr/>
        </p:nvPicPr>
        <p:blipFill>
          <a:blip r:embed="rId3"/>
          <a:stretch>
            <a:fillRect/>
          </a:stretch>
        </p:blipFill>
        <p:spPr>
          <a:xfrm>
            <a:off x="6564105" y="1665650"/>
            <a:ext cx="5502271" cy="3948572"/>
          </a:xfrm>
          <a:prstGeom prst="rect">
            <a:avLst/>
          </a:prstGeom>
        </p:spPr>
      </p:pic>
    </p:spTree>
    <p:extLst>
      <p:ext uri="{BB962C8B-B14F-4D97-AF65-F5344CB8AC3E}">
        <p14:creationId xmlns:p14="http://schemas.microsoft.com/office/powerpoint/2010/main" val="3461390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36984CE-7B8F-91C0-8EFD-527637C17495}"/>
              </a:ext>
            </a:extLst>
          </p:cNvPr>
          <p:cNvPicPr>
            <a:picLocks noChangeAspect="1"/>
          </p:cNvPicPr>
          <p:nvPr/>
        </p:nvPicPr>
        <p:blipFill>
          <a:blip r:embed="rId2"/>
          <a:stretch>
            <a:fillRect/>
          </a:stretch>
        </p:blipFill>
        <p:spPr>
          <a:xfrm>
            <a:off x="456153" y="431009"/>
            <a:ext cx="5104892" cy="4349864"/>
          </a:xfrm>
          <a:prstGeom prst="rect">
            <a:avLst/>
          </a:prstGeom>
        </p:spPr>
      </p:pic>
      <p:pic>
        <p:nvPicPr>
          <p:cNvPr id="16" name="Picture 15">
            <a:extLst>
              <a:ext uri="{FF2B5EF4-FFF2-40B4-BE49-F238E27FC236}">
                <a16:creationId xmlns:a16="http://schemas.microsoft.com/office/drawing/2014/main" id="{84F32D23-C592-0356-8144-91F3A5183D47}"/>
              </a:ext>
            </a:extLst>
          </p:cNvPr>
          <p:cNvPicPr>
            <a:picLocks noChangeAspect="1"/>
          </p:cNvPicPr>
          <p:nvPr/>
        </p:nvPicPr>
        <p:blipFill>
          <a:blip r:embed="rId3"/>
          <a:stretch>
            <a:fillRect/>
          </a:stretch>
        </p:blipFill>
        <p:spPr>
          <a:xfrm>
            <a:off x="3234795" y="5122506"/>
            <a:ext cx="5033136" cy="1304485"/>
          </a:xfrm>
          <a:prstGeom prst="rect">
            <a:avLst/>
          </a:prstGeom>
        </p:spPr>
      </p:pic>
      <p:pic>
        <p:nvPicPr>
          <p:cNvPr id="20" name="Picture 19">
            <a:extLst>
              <a:ext uri="{FF2B5EF4-FFF2-40B4-BE49-F238E27FC236}">
                <a16:creationId xmlns:a16="http://schemas.microsoft.com/office/drawing/2014/main" id="{66F48BF0-308B-0321-E710-DB0633358613}"/>
              </a:ext>
            </a:extLst>
          </p:cNvPr>
          <p:cNvPicPr>
            <a:picLocks noChangeAspect="1"/>
          </p:cNvPicPr>
          <p:nvPr/>
        </p:nvPicPr>
        <p:blipFill>
          <a:blip r:embed="rId4"/>
          <a:stretch>
            <a:fillRect/>
          </a:stretch>
        </p:blipFill>
        <p:spPr>
          <a:xfrm>
            <a:off x="5751363" y="876984"/>
            <a:ext cx="6117176" cy="3707052"/>
          </a:xfrm>
          <a:prstGeom prst="rect">
            <a:avLst/>
          </a:prstGeom>
        </p:spPr>
      </p:pic>
    </p:spTree>
    <p:extLst>
      <p:ext uri="{BB962C8B-B14F-4D97-AF65-F5344CB8AC3E}">
        <p14:creationId xmlns:p14="http://schemas.microsoft.com/office/powerpoint/2010/main" val="1193479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520279C-4E57-C3F7-0AA5-42DFC4B53197}"/>
              </a:ext>
            </a:extLst>
          </p:cNvPr>
          <p:cNvPicPr>
            <a:picLocks noChangeAspect="1"/>
          </p:cNvPicPr>
          <p:nvPr/>
        </p:nvPicPr>
        <p:blipFill>
          <a:blip r:embed="rId2"/>
          <a:stretch>
            <a:fillRect/>
          </a:stretch>
        </p:blipFill>
        <p:spPr>
          <a:xfrm>
            <a:off x="118228" y="513943"/>
            <a:ext cx="11955543" cy="5830114"/>
          </a:xfrm>
          <a:prstGeom prst="rect">
            <a:avLst/>
          </a:prstGeom>
        </p:spPr>
      </p:pic>
    </p:spTree>
    <p:extLst>
      <p:ext uri="{BB962C8B-B14F-4D97-AF65-F5344CB8AC3E}">
        <p14:creationId xmlns:p14="http://schemas.microsoft.com/office/powerpoint/2010/main" val="42183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8DD9F28-77E7-AA63-CEC4-213675430F4D}"/>
              </a:ext>
            </a:extLst>
          </p:cNvPr>
          <p:cNvGraphicFramePr/>
          <p:nvPr>
            <p:extLst>
              <p:ext uri="{D42A27DB-BD31-4B8C-83A1-F6EECF244321}">
                <p14:modId xmlns:p14="http://schemas.microsoft.com/office/powerpoint/2010/main" val="825456916"/>
              </p:ext>
            </p:extLst>
          </p:nvPr>
        </p:nvGraphicFramePr>
        <p:xfrm>
          <a:off x="3216988" y="275857"/>
          <a:ext cx="8128000" cy="6306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584AF2B-8168-E38C-E7C4-2C36D6C733BE}"/>
              </a:ext>
            </a:extLst>
          </p:cNvPr>
          <p:cNvSpPr txBox="1"/>
          <p:nvPr/>
        </p:nvSpPr>
        <p:spPr>
          <a:xfrm>
            <a:off x="578708" y="1539552"/>
            <a:ext cx="3456394" cy="3139321"/>
          </a:xfrm>
          <a:prstGeom prst="rect">
            <a:avLst/>
          </a:prstGeom>
          <a:noFill/>
        </p:spPr>
        <p:txBody>
          <a:bodyPr wrap="none" rtlCol="0">
            <a:spAutoFit/>
          </a:bodyPr>
          <a:lstStyle/>
          <a:p>
            <a:pPr algn="ctr"/>
            <a:r>
              <a:rPr lang="en-IN" sz="6600" b="1" dirty="0">
                <a:ln w="9525">
                  <a:solidFill>
                    <a:schemeClr val="bg1"/>
                  </a:solidFill>
                  <a:prstDash val="solid"/>
                </a:ln>
                <a:effectLst>
                  <a:outerShdw blurRad="12700" dist="38100" dir="2700000" algn="tl" rotWithShape="0">
                    <a:schemeClr val="bg1">
                      <a:lumMod val="50000"/>
                    </a:schemeClr>
                  </a:outerShdw>
                </a:effectLst>
              </a:rPr>
              <a:t>Table</a:t>
            </a:r>
          </a:p>
          <a:p>
            <a:pPr algn="ctr"/>
            <a:r>
              <a:rPr lang="en-IN" sz="6600" b="1" dirty="0">
                <a:ln w="9525">
                  <a:solidFill>
                    <a:schemeClr val="bg1"/>
                  </a:solidFill>
                  <a:prstDash val="solid"/>
                </a:ln>
                <a:effectLst>
                  <a:outerShdw blurRad="12700" dist="38100" dir="2700000" algn="tl" rotWithShape="0">
                    <a:schemeClr val="bg1">
                      <a:lumMod val="50000"/>
                    </a:schemeClr>
                  </a:outerShdw>
                </a:effectLst>
              </a:rPr>
              <a:t> of</a:t>
            </a:r>
          </a:p>
          <a:p>
            <a:pPr algn="ctr"/>
            <a:r>
              <a:rPr lang="en-IN" sz="6600" b="1" dirty="0">
                <a:ln w="9525">
                  <a:solidFill>
                    <a:schemeClr val="bg1"/>
                  </a:solidFill>
                  <a:prstDash val="solid"/>
                </a:ln>
                <a:effectLst>
                  <a:outerShdw blurRad="12700" dist="38100" dir="2700000" algn="tl" rotWithShape="0">
                    <a:schemeClr val="bg1">
                      <a:lumMod val="50000"/>
                    </a:schemeClr>
                  </a:outerShdw>
                </a:effectLst>
              </a:rPr>
              <a:t> Contents</a:t>
            </a:r>
          </a:p>
        </p:txBody>
      </p:sp>
    </p:spTree>
    <p:extLst>
      <p:ext uri="{BB962C8B-B14F-4D97-AF65-F5344CB8AC3E}">
        <p14:creationId xmlns:p14="http://schemas.microsoft.com/office/powerpoint/2010/main" val="1733090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359BD4-5696-B01B-03F7-623ADB9839C5}"/>
              </a:ext>
            </a:extLst>
          </p:cNvPr>
          <p:cNvPicPr>
            <a:picLocks noChangeAspect="1"/>
          </p:cNvPicPr>
          <p:nvPr/>
        </p:nvPicPr>
        <p:blipFill>
          <a:blip r:embed="rId2"/>
          <a:stretch>
            <a:fillRect/>
          </a:stretch>
        </p:blipFill>
        <p:spPr>
          <a:xfrm>
            <a:off x="165860" y="2295367"/>
            <a:ext cx="11860280" cy="2267266"/>
          </a:xfrm>
          <a:prstGeom prst="rect">
            <a:avLst/>
          </a:prstGeom>
        </p:spPr>
      </p:pic>
      <p:sp>
        <p:nvSpPr>
          <p:cNvPr id="4" name="TextBox 3">
            <a:extLst>
              <a:ext uri="{FF2B5EF4-FFF2-40B4-BE49-F238E27FC236}">
                <a16:creationId xmlns:a16="http://schemas.microsoft.com/office/drawing/2014/main" id="{7D94C558-AD71-E076-C69F-EE0F09E13975}"/>
              </a:ext>
            </a:extLst>
          </p:cNvPr>
          <p:cNvSpPr txBox="1"/>
          <p:nvPr/>
        </p:nvSpPr>
        <p:spPr>
          <a:xfrm>
            <a:off x="914399" y="1548882"/>
            <a:ext cx="4264090" cy="830997"/>
          </a:xfrm>
          <a:prstGeom prst="rect">
            <a:avLst/>
          </a:prstGeom>
          <a:noFill/>
        </p:spPr>
        <p:txBody>
          <a:bodyPr wrap="square" rtlCol="0">
            <a:spAutoFit/>
          </a:bodyPr>
          <a:lstStyle/>
          <a:p>
            <a:r>
              <a:rPr lang="en-IN" sz="2400" b="1" dirty="0">
                <a:solidFill>
                  <a:schemeClr val="bg1"/>
                </a:solidFill>
              </a:rPr>
              <a:t>Data after appending columns:</a:t>
            </a:r>
          </a:p>
          <a:p>
            <a:endParaRPr lang="en-IN" sz="2400" b="1" dirty="0">
              <a:solidFill>
                <a:schemeClr val="bg1"/>
              </a:solidFill>
            </a:endParaRPr>
          </a:p>
        </p:txBody>
      </p:sp>
    </p:spTree>
    <p:extLst>
      <p:ext uri="{BB962C8B-B14F-4D97-AF65-F5344CB8AC3E}">
        <p14:creationId xmlns:p14="http://schemas.microsoft.com/office/powerpoint/2010/main" val="2334396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45CB10-552B-6D70-53F1-3605E8603E4D}"/>
              </a:ext>
            </a:extLst>
          </p:cNvPr>
          <p:cNvPicPr>
            <a:picLocks noChangeAspect="1"/>
          </p:cNvPicPr>
          <p:nvPr/>
        </p:nvPicPr>
        <p:blipFill rotWithShape="1">
          <a:blip r:embed="rId2"/>
          <a:srcRect l="1002"/>
          <a:stretch/>
        </p:blipFill>
        <p:spPr>
          <a:xfrm>
            <a:off x="177281" y="704470"/>
            <a:ext cx="11958411" cy="5449060"/>
          </a:xfrm>
          <a:prstGeom prst="rect">
            <a:avLst/>
          </a:prstGeom>
        </p:spPr>
      </p:pic>
    </p:spTree>
    <p:extLst>
      <p:ext uri="{BB962C8B-B14F-4D97-AF65-F5344CB8AC3E}">
        <p14:creationId xmlns:p14="http://schemas.microsoft.com/office/powerpoint/2010/main" val="4241187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51C22F8-4ACB-64FD-2684-9CDB4CF380C4}"/>
              </a:ext>
            </a:extLst>
          </p:cNvPr>
          <p:cNvPicPr>
            <a:picLocks noChangeAspect="1"/>
          </p:cNvPicPr>
          <p:nvPr/>
        </p:nvPicPr>
        <p:blipFill>
          <a:blip r:embed="rId2"/>
          <a:stretch>
            <a:fillRect/>
          </a:stretch>
        </p:blipFill>
        <p:spPr>
          <a:xfrm>
            <a:off x="142044" y="1647576"/>
            <a:ext cx="11907912" cy="3562847"/>
          </a:xfrm>
          <a:prstGeom prst="rect">
            <a:avLst/>
          </a:prstGeom>
        </p:spPr>
      </p:pic>
    </p:spTree>
    <p:extLst>
      <p:ext uri="{BB962C8B-B14F-4D97-AF65-F5344CB8AC3E}">
        <p14:creationId xmlns:p14="http://schemas.microsoft.com/office/powerpoint/2010/main" val="42829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2222DF-CF46-DC18-1288-7E5925950A44}"/>
              </a:ext>
            </a:extLst>
          </p:cNvPr>
          <p:cNvPicPr>
            <a:picLocks noChangeAspect="1"/>
          </p:cNvPicPr>
          <p:nvPr/>
        </p:nvPicPr>
        <p:blipFill rotWithShape="1">
          <a:blip r:embed="rId2"/>
          <a:srcRect l="610"/>
          <a:stretch/>
        </p:blipFill>
        <p:spPr>
          <a:xfrm>
            <a:off x="205272" y="1318918"/>
            <a:ext cx="11854209" cy="4220164"/>
          </a:xfrm>
          <a:prstGeom prst="rect">
            <a:avLst/>
          </a:prstGeom>
        </p:spPr>
      </p:pic>
    </p:spTree>
    <p:extLst>
      <p:ext uri="{BB962C8B-B14F-4D97-AF65-F5344CB8AC3E}">
        <p14:creationId xmlns:p14="http://schemas.microsoft.com/office/powerpoint/2010/main" val="1471511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647EF8-AF29-319C-10AE-A3E4BF97852E}"/>
              </a:ext>
            </a:extLst>
          </p:cNvPr>
          <p:cNvPicPr>
            <a:picLocks noChangeAspect="1"/>
          </p:cNvPicPr>
          <p:nvPr/>
        </p:nvPicPr>
        <p:blipFill>
          <a:blip r:embed="rId2"/>
          <a:stretch>
            <a:fillRect/>
          </a:stretch>
        </p:blipFill>
        <p:spPr>
          <a:xfrm>
            <a:off x="237307" y="3598784"/>
            <a:ext cx="11717385" cy="3000794"/>
          </a:xfrm>
          <a:prstGeom prst="rect">
            <a:avLst/>
          </a:prstGeom>
        </p:spPr>
      </p:pic>
      <p:pic>
        <p:nvPicPr>
          <p:cNvPr id="5" name="Picture 4">
            <a:extLst>
              <a:ext uri="{FF2B5EF4-FFF2-40B4-BE49-F238E27FC236}">
                <a16:creationId xmlns:a16="http://schemas.microsoft.com/office/drawing/2014/main" id="{9A8DF9C4-ADBB-4154-73B0-AB71C52CE9A0}"/>
              </a:ext>
            </a:extLst>
          </p:cNvPr>
          <p:cNvPicPr>
            <a:picLocks noChangeAspect="1"/>
          </p:cNvPicPr>
          <p:nvPr/>
        </p:nvPicPr>
        <p:blipFill>
          <a:blip r:embed="rId3"/>
          <a:stretch>
            <a:fillRect/>
          </a:stretch>
        </p:blipFill>
        <p:spPr>
          <a:xfrm>
            <a:off x="2106792" y="625151"/>
            <a:ext cx="7563017" cy="1845925"/>
          </a:xfrm>
          <a:prstGeom prst="rect">
            <a:avLst/>
          </a:prstGeom>
        </p:spPr>
      </p:pic>
      <p:sp>
        <p:nvSpPr>
          <p:cNvPr id="6" name="TextBox 5">
            <a:extLst>
              <a:ext uri="{FF2B5EF4-FFF2-40B4-BE49-F238E27FC236}">
                <a16:creationId xmlns:a16="http://schemas.microsoft.com/office/drawing/2014/main" id="{65F1DA60-F2D5-1206-1D5B-AB23553A7920}"/>
              </a:ext>
            </a:extLst>
          </p:cNvPr>
          <p:cNvSpPr txBox="1"/>
          <p:nvPr/>
        </p:nvSpPr>
        <p:spPr>
          <a:xfrm>
            <a:off x="475123" y="2967335"/>
            <a:ext cx="6107121" cy="523220"/>
          </a:xfrm>
          <a:prstGeom prst="rect">
            <a:avLst/>
          </a:prstGeom>
          <a:noFill/>
        </p:spPr>
        <p:txBody>
          <a:bodyPr wrap="none" rtlCol="0">
            <a:spAutoFit/>
          </a:bodyPr>
          <a:lstStyle/>
          <a:p>
            <a:r>
              <a:rPr lang="en-IN" sz="2800" b="1" dirty="0">
                <a:solidFill>
                  <a:schemeClr val="bg1"/>
                </a:solidFill>
              </a:rPr>
              <a:t>Description of Data after Preprocessing:</a:t>
            </a:r>
          </a:p>
        </p:txBody>
      </p:sp>
    </p:spTree>
    <p:extLst>
      <p:ext uri="{BB962C8B-B14F-4D97-AF65-F5344CB8AC3E}">
        <p14:creationId xmlns:p14="http://schemas.microsoft.com/office/powerpoint/2010/main" val="2234713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BB21-E181-81A5-0269-A1F775B6E8F7}"/>
              </a:ext>
            </a:extLst>
          </p:cNvPr>
          <p:cNvSpPr>
            <a:spLocks noGrp="1"/>
          </p:cNvSpPr>
          <p:nvPr>
            <p:ph type="title"/>
          </p:nvPr>
        </p:nvSpPr>
        <p:spPr>
          <a:xfrm>
            <a:off x="3088416" y="2195391"/>
            <a:ext cx="6015167" cy="1478570"/>
          </a:xfrm>
        </p:spPr>
        <p:txBody>
          <a:bodyPr>
            <a:normAutofit/>
            <a:scene3d>
              <a:camera prst="orthographicFront"/>
              <a:lightRig rig="harsh" dir="t"/>
            </a:scene3d>
            <a:sp3d extrusionH="57150" prstMaterial="matte">
              <a:bevelT w="63500" h="12700" prst="angle"/>
              <a:contourClr>
                <a:schemeClr val="bg1">
                  <a:lumMod val="65000"/>
                </a:schemeClr>
              </a:contourClr>
            </a:sp3d>
          </a:bodyPr>
          <a:lstStyle/>
          <a:p>
            <a:r>
              <a:rPr lang="en-IN" sz="7200" b="1" cap="none" dirty="0">
                <a:ln/>
                <a:solidFill>
                  <a:schemeClr val="accent3"/>
                </a:solidFill>
              </a:rPr>
              <a:t>FINAL REPORT</a:t>
            </a:r>
          </a:p>
        </p:txBody>
      </p:sp>
    </p:spTree>
    <p:extLst>
      <p:ext uri="{BB962C8B-B14F-4D97-AF65-F5344CB8AC3E}">
        <p14:creationId xmlns:p14="http://schemas.microsoft.com/office/powerpoint/2010/main" val="3534902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BBB36B-85CC-D5CD-09E2-995C270B01F6}"/>
              </a:ext>
            </a:extLst>
          </p:cNvPr>
          <p:cNvPicPr>
            <a:picLocks noChangeAspect="1"/>
          </p:cNvPicPr>
          <p:nvPr/>
        </p:nvPicPr>
        <p:blipFill>
          <a:blip r:embed="rId2"/>
          <a:stretch>
            <a:fillRect/>
          </a:stretch>
        </p:blipFill>
        <p:spPr>
          <a:xfrm>
            <a:off x="120833" y="158619"/>
            <a:ext cx="8295379" cy="4515710"/>
          </a:xfrm>
          <a:prstGeom prst="rect">
            <a:avLst/>
          </a:prstGeom>
        </p:spPr>
      </p:pic>
      <p:pic>
        <p:nvPicPr>
          <p:cNvPr id="5" name="Picture 4">
            <a:extLst>
              <a:ext uri="{FF2B5EF4-FFF2-40B4-BE49-F238E27FC236}">
                <a16:creationId xmlns:a16="http://schemas.microsoft.com/office/drawing/2014/main" id="{CFA99E4F-E55C-3AB0-3450-C93D45259782}"/>
              </a:ext>
            </a:extLst>
          </p:cNvPr>
          <p:cNvPicPr>
            <a:picLocks noChangeAspect="1"/>
          </p:cNvPicPr>
          <p:nvPr/>
        </p:nvPicPr>
        <p:blipFill rotWithShape="1">
          <a:blip r:embed="rId3"/>
          <a:srcRect b="19720"/>
          <a:stretch/>
        </p:blipFill>
        <p:spPr>
          <a:xfrm>
            <a:off x="5236078" y="3312367"/>
            <a:ext cx="6955922" cy="3545633"/>
          </a:xfrm>
          <a:prstGeom prst="rect">
            <a:avLst/>
          </a:prstGeom>
        </p:spPr>
      </p:pic>
    </p:spTree>
    <p:extLst>
      <p:ext uri="{BB962C8B-B14F-4D97-AF65-F5344CB8AC3E}">
        <p14:creationId xmlns:p14="http://schemas.microsoft.com/office/powerpoint/2010/main" val="2953682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32648E-B03A-C611-6FFD-8826298D52DD}"/>
              </a:ext>
            </a:extLst>
          </p:cNvPr>
          <p:cNvPicPr>
            <a:picLocks noChangeAspect="1"/>
          </p:cNvPicPr>
          <p:nvPr/>
        </p:nvPicPr>
        <p:blipFill>
          <a:blip r:embed="rId2"/>
          <a:stretch>
            <a:fillRect/>
          </a:stretch>
        </p:blipFill>
        <p:spPr>
          <a:xfrm>
            <a:off x="47935" y="0"/>
            <a:ext cx="8060530" cy="2920482"/>
          </a:xfrm>
          <a:prstGeom prst="rect">
            <a:avLst/>
          </a:prstGeom>
        </p:spPr>
      </p:pic>
      <p:pic>
        <p:nvPicPr>
          <p:cNvPr id="5" name="Picture 4">
            <a:extLst>
              <a:ext uri="{FF2B5EF4-FFF2-40B4-BE49-F238E27FC236}">
                <a16:creationId xmlns:a16="http://schemas.microsoft.com/office/drawing/2014/main" id="{6FFE16FE-BEB4-CF9E-1DC5-8AE6C1F7AB5B}"/>
              </a:ext>
            </a:extLst>
          </p:cNvPr>
          <p:cNvPicPr>
            <a:picLocks noChangeAspect="1"/>
          </p:cNvPicPr>
          <p:nvPr/>
        </p:nvPicPr>
        <p:blipFill rotWithShape="1">
          <a:blip r:embed="rId3"/>
          <a:srcRect r="991" b="33199"/>
          <a:stretch/>
        </p:blipFill>
        <p:spPr>
          <a:xfrm>
            <a:off x="44937" y="2764588"/>
            <a:ext cx="8305961" cy="3449600"/>
          </a:xfrm>
          <a:prstGeom prst="rect">
            <a:avLst/>
          </a:prstGeom>
        </p:spPr>
      </p:pic>
      <p:pic>
        <p:nvPicPr>
          <p:cNvPr id="7" name="Picture 6">
            <a:extLst>
              <a:ext uri="{FF2B5EF4-FFF2-40B4-BE49-F238E27FC236}">
                <a16:creationId xmlns:a16="http://schemas.microsoft.com/office/drawing/2014/main" id="{25000BC2-5985-7B16-5D4E-C52DB3BF269F}"/>
              </a:ext>
            </a:extLst>
          </p:cNvPr>
          <p:cNvPicPr>
            <a:picLocks noChangeAspect="1"/>
          </p:cNvPicPr>
          <p:nvPr/>
        </p:nvPicPr>
        <p:blipFill>
          <a:blip r:embed="rId4"/>
          <a:stretch>
            <a:fillRect/>
          </a:stretch>
        </p:blipFill>
        <p:spPr>
          <a:xfrm>
            <a:off x="7721422" y="5343314"/>
            <a:ext cx="4470578" cy="1514686"/>
          </a:xfrm>
          <a:prstGeom prst="rect">
            <a:avLst/>
          </a:prstGeom>
        </p:spPr>
      </p:pic>
    </p:spTree>
    <p:extLst>
      <p:ext uri="{BB962C8B-B14F-4D97-AF65-F5344CB8AC3E}">
        <p14:creationId xmlns:p14="http://schemas.microsoft.com/office/powerpoint/2010/main" val="1407814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5D4F86-3937-A44B-D90E-FBE31D2C074B}"/>
              </a:ext>
            </a:extLst>
          </p:cNvPr>
          <p:cNvPicPr>
            <a:picLocks noChangeAspect="1"/>
          </p:cNvPicPr>
          <p:nvPr/>
        </p:nvPicPr>
        <p:blipFill>
          <a:blip r:embed="rId2"/>
          <a:stretch>
            <a:fillRect/>
          </a:stretch>
        </p:blipFill>
        <p:spPr>
          <a:xfrm>
            <a:off x="370889" y="531844"/>
            <a:ext cx="11450222" cy="5533054"/>
          </a:xfrm>
          <a:prstGeom prst="rect">
            <a:avLst/>
          </a:prstGeom>
        </p:spPr>
      </p:pic>
    </p:spTree>
    <p:extLst>
      <p:ext uri="{BB962C8B-B14F-4D97-AF65-F5344CB8AC3E}">
        <p14:creationId xmlns:p14="http://schemas.microsoft.com/office/powerpoint/2010/main" val="786640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A57A09-920F-E11D-3779-DA7A10C06AA8}"/>
              </a:ext>
            </a:extLst>
          </p:cNvPr>
          <p:cNvPicPr>
            <a:picLocks noChangeAspect="1"/>
          </p:cNvPicPr>
          <p:nvPr/>
        </p:nvPicPr>
        <p:blipFill>
          <a:blip r:embed="rId2"/>
          <a:stretch>
            <a:fillRect/>
          </a:stretch>
        </p:blipFill>
        <p:spPr>
          <a:xfrm>
            <a:off x="108702" y="1167541"/>
            <a:ext cx="11974596" cy="4877481"/>
          </a:xfrm>
          <a:prstGeom prst="rect">
            <a:avLst/>
          </a:prstGeom>
        </p:spPr>
      </p:pic>
    </p:spTree>
    <p:extLst>
      <p:ext uri="{BB962C8B-B14F-4D97-AF65-F5344CB8AC3E}">
        <p14:creationId xmlns:p14="http://schemas.microsoft.com/office/powerpoint/2010/main" val="3351023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F4C12-F2B8-E36F-42C9-0A8A5522C7EA}"/>
              </a:ext>
            </a:extLst>
          </p:cNvPr>
          <p:cNvSpPr>
            <a:spLocks noGrp="1"/>
          </p:cNvSpPr>
          <p:nvPr>
            <p:ph type="title"/>
          </p:nvPr>
        </p:nvSpPr>
        <p:spPr>
          <a:xfrm>
            <a:off x="1143001" y="178629"/>
            <a:ext cx="9905998" cy="949025"/>
          </a:xfrm>
        </p:spPr>
        <p:txBody>
          <a:bodyPr/>
          <a:lstStyle/>
          <a:p>
            <a:r>
              <a:rPr lang="en-IN" b="1" u="sng" dirty="0">
                <a:solidFill>
                  <a:schemeClr val="bg1"/>
                </a:solidFill>
              </a:rPr>
              <a:t>Introduction</a:t>
            </a:r>
          </a:p>
        </p:txBody>
      </p:sp>
      <p:sp>
        <p:nvSpPr>
          <p:cNvPr id="3" name="Content Placeholder 2">
            <a:extLst>
              <a:ext uri="{FF2B5EF4-FFF2-40B4-BE49-F238E27FC236}">
                <a16:creationId xmlns:a16="http://schemas.microsoft.com/office/drawing/2014/main" id="{B834DC1C-4F56-3677-4E3B-2625DCFEE1F2}"/>
              </a:ext>
            </a:extLst>
          </p:cNvPr>
          <p:cNvSpPr>
            <a:spLocks noGrp="1"/>
          </p:cNvSpPr>
          <p:nvPr>
            <p:ph idx="1"/>
          </p:nvPr>
        </p:nvSpPr>
        <p:spPr>
          <a:xfrm>
            <a:off x="901924" y="1110343"/>
            <a:ext cx="10705357" cy="5094515"/>
          </a:xfrm>
        </p:spPr>
        <p:txBody>
          <a:bodyPr>
            <a:normAutofit/>
          </a:bodyPr>
          <a:lstStyle/>
          <a:p>
            <a:pPr algn="just">
              <a:lnSpc>
                <a:spcPct val="150000"/>
              </a:lnSpc>
            </a:pPr>
            <a:r>
              <a:rPr lang="en-IN" b="0" i="0" dirty="0">
                <a:effectLst/>
                <a:latin typeface="Arial Rounded MT Bold" panose="020F0704030504030204" pitchFamily="34" charset="0"/>
              </a:rPr>
              <a:t>Serum Alkaline Phosphatase (ALP) levels, Osteoporosis, Periodontitis, and Tooth Loss: pivotal factors in skeletal and oral health.</a:t>
            </a:r>
          </a:p>
          <a:p>
            <a:pPr algn="just">
              <a:lnSpc>
                <a:spcPct val="150000"/>
              </a:lnSpc>
            </a:pPr>
            <a:r>
              <a:rPr lang="en-US" sz="2400" dirty="0">
                <a:latin typeface="Arial Rounded MT Bold" panose="020F0704030504030204" pitchFamily="34" charset="0"/>
              </a:rPr>
              <a:t>Serum Alkaline phosphate can be considered as the initial maker to test BMD and correlate Osteoporosis</a:t>
            </a:r>
          </a:p>
          <a:p>
            <a:pPr algn="just">
              <a:lnSpc>
                <a:spcPct val="150000"/>
              </a:lnSpc>
            </a:pPr>
            <a:r>
              <a:rPr lang="en-US" sz="2400" dirty="0">
                <a:latin typeface="Arial Rounded MT Bold" panose="020F0704030504030204" pitchFamily="34" charset="0"/>
              </a:rPr>
              <a:t>The normal range of Serum (ALP)  = 44 to 147 international units per liter (IU/L) or 0.73 to 2.45 microkatal per liter (µkat/L).</a:t>
            </a:r>
          </a:p>
          <a:p>
            <a:pPr algn="just">
              <a:lnSpc>
                <a:spcPct val="150000"/>
              </a:lnSpc>
            </a:pPr>
            <a:r>
              <a:rPr lang="en-US" dirty="0">
                <a:latin typeface="Arial Rounded MT Bold" panose="020F0704030504030204" pitchFamily="34" charset="0"/>
              </a:rPr>
              <a:t>Activity of serum total ALP &gt;129 U/L is used as an indicator for osteoporosis</a:t>
            </a:r>
          </a:p>
          <a:p>
            <a:pPr algn="just">
              <a:lnSpc>
                <a:spcPct val="150000"/>
              </a:lnSpc>
            </a:pPr>
            <a:endParaRPr lang="en-US" sz="2400" dirty="0">
              <a:latin typeface="Arial Rounded MT Bold" panose="020F0704030504030204" pitchFamily="34" charset="0"/>
            </a:endParaRPr>
          </a:p>
          <a:p>
            <a:pPr algn="just">
              <a:lnSpc>
                <a:spcPct val="150000"/>
              </a:lnSpc>
            </a:pPr>
            <a:endParaRPr lang="en-IN" b="0" i="0" dirty="0">
              <a:effectLst/>
              <a:latin typeface="Arial Rounded MT Bold" panose="020F0704030504030204" pitchFamily="34" charset="0"/>
            </a:endParaRPr>
          </a:p>
          <a:p>
            <a:pPr algn="just">
              <a:lnSpc>
                <a:spcPct val="150000"/>
              </a:lnSpc>
            </a:pPr>
            <a:endParaRPr lang="en-IN" b="0" i="0" dirty="0">
              <a:effectLst/>
              <a:latin typeface="Arial Rounded MT Bold" panose="020F0704030504030204" pitchFamily="34" charset="0"/>
            </a:endParaRPr>
          </a:p>
          <a:p>
            <a:pPr algn="just">
              <a:lnSpc>
                <a:spcPct val="150000"/>
              </a:lnSpc>
            </a:pPr>
            <a:endParaRPr lang="en-IN" dirty="0">
              <a:latin typeface="Arial Rounded MT Bold" panose="020F0704030504030204" pitchFamily="34" charset="0"/>
            </a:endParaRPr>
          </a:p>
        </p:txBody>
      </p:sp>
    </p:spTree>
    <p:extLst>
      <p:ext uri="{BB962C8B-B14F-4D97-AF65-F5344CB8AC3E}">
        <p14:creationId xmlns:p14="http://schemas.microsoft.com/office/powerpoint/2010/main" val="594962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960C-A9E1-3215-B321-946C0BABF3FE}"/>
              </a:ext>
            </a:extLst>
          </p:cNvPr>
          <p:cNvSpPr>
            <a:spLocks noGrp="1"/>
          </p:cNvSpPr>
          <p:nvPr>
            <p:ph type="title"/>
          </p:nvPr>
        </p:nvSpPr>
        <p:spPr>
          <a:xfrm>
            <a:off x="2286002" y="2204722"/>
            <a:ext cx="9905998" cy="1478570"/>
          </a:xfrm>
        </p:spPr>
        <p:txBody>
          <a:bodyPr>
            <a:normAutofit/>
          </a:bodyPr>
          <a:lstStyle/>
          <a:p>
            <a:r>
              <a:rPr lang="en-IN" sz="80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Data Visualization</a:t>
            </a:r>
          </a:p>
        </p:txBody>
      </p:sp>
    </p:spTree>
    <p:extLst>
      <p:ext uri="{BB962C8B-B14F-4D97-AF65-F5344CB8AC3E}">
        <p14:creationId xmlns:p14="http://schemas.microsoft.com/office/powerpoint/2010/main" val="182000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AD409E-EF87-502A-D3BD-E52A4E3761ED}"/>
              </a:ext>
            </a:extLst>
          </p:cNvPr>
          <p:cNvPicPr>
            <a:picLocks noChangeAspect="1"/>
          </p:cNvPicPr>
          <p:nvPr/>
        </p:nvPicPr>
        <p:blipFill rotWithShape="1">
          <a:blip r:embed="rId2"/>
          <a:srcRect l="1316" r="-1"/>
          <a:stretch/>
        </p:blipFill>
        <p:spPr>
          <a:xfrm>
            <a:off x="261256" y="118328"/>
            <a:ext cx="5320963" cy="3467584"/>
          </a:xfrm>
          <a:prstGeom prst="rect">
            <a:avLst/>
          </a:prstGeom>
        </p:spPr>
      </p:pic>
      <p:pic>
        <p:nvPicPr>
          <p:cNvPr id="5" name="Picture 4">
            <a:extLst>
              <a:ext uri="{FF2B5EF4-FFF2-40B4-BE49-F238E27FC236}">
                <a16:creationId xmlns:a16="http://schemas.microsoft.com/office/drawing/2014/main" id="{C89D7D1C-5361-7826-12D4-06A3F60C7A85}"/>
              </a:ext>
            </a:extLst>
          </p:cNvPr>
          <p:cNvPicPr>
            <a:picLocks noChangeAspect="1"/>
          </p:cNvPicPr>
          <p:nvPr/>
        </p:nvPicPr>
        <p:blipFill>
          <a:blip r:embed="rId3"/>
          <a:stretch>
            <a:fillRect/>
          </a:stretch>
        </p:blipFill>
        <p:spPr>
          <a:xfrm>
            <a:off x="5926819" y="2002014"/>
            <a:ext cx="6134690" cy="4632051"/>
          </a:xfrm>
          <a:prstGeom prst="rect">
            <a:avLst/>
          </a:prstGeom>
        </p:spPr>
      </p:pic>
      <p:pic>
        <p:nvPicPr>
          <p:cNvPr id="7" name="Picture 6">
            <a:extLst>
              <a:ext uri="{FF2B5EF4-FFF2-40B4-BE49-F238E27FC236}">
                <a16:creationId xmlns:a16="http://schemas.microsoft.com/office/drawing/2014/main" id="{CD62BBE5-7F3B-BC2A-0E76-98C08EE4BB03}"/>
              </a:ext>
            </a:extLst>
          </p:cNvPr>
          <p:cNvPicPr>
            <a:picLocks noChangeAspect="1"/>
          </p:cNvPicPr>
          <p:nvPr/>
        </p:nvPicPr>
        <p:blipFill>
          <a:blip r:embed="rId4"/>
          <a:stretch>
            <a:fillRect/>
          </a:stretch>
        </p:blipFill>
        <p:spPr>
          <a:xfrm>
            <a:off x="6233355" y="223935"/>
            <a:ext cx="3886742" cy="847843"/>
          </a:xfrm>
          <a:prstGeom prst="rect">
            <a:avLst/>
          </a:prstGeom>
        </p:spPr>
      </p:pic>
      <p:sp>
        <p:nvSpPr>
          <p:cNvPr id="8" name="TextBox 7">
            <a:extLst>
              <a:ext uri="{FF2B5EF4-FFF2-40B4-BE49-F238E27FC236}">
                <a16:creationId xmlns:a16="http://schemas.microsoft.com/office/drawing/2014/main" id="{F70FC0AB-50E9-46F9-5162-7C5AAB1359AC}"/>
              </a:ext>
            </a:extLst>
          </p:cNvPr>
          <p:cNvSpPr txBox="1"/>
          <p:nvPr/>
        </p:nvSpPr>
        <p:spPr>
          <a:xfrm>
            <a:off x="261255" y="3946849"/>
            <a:ext cx="5421087" cy="2585323"/>
          </a:xfrm>
          <a:prstGeom prst="rect">
            <a:avLst/>
          </a:prstGeom>
          <a:noFill/>
        </p:spPr>
        <p:txBody>
          <a:bodyPr wrap="square" rtlCol="0">
            <a:spAutoFit/>
          </a:bodyPr>
          <a:lstStyle/>
          <a:p>
            <a:r>
              <a:rPr lang="en-US" b="0" i="0" dirty="0">
                <a:effectLst/>
                <a:latin typeface="Arial Rounded MT Bold" panose="020F0704030504030204" pitchFamily="34" charset="0"/>
              </a:rPr>
              <a:t>The median, representing the average number of teeth lost, is observed to be around 4 for both males and females. This suggests that, on average, males and females experience a similar degree of tooth loss. However, the extent of outliers appears to be more pronounced in males compared to females, indicating greater variability within the male group.</a:t>
            </a:r>
            <a:endParaRPr lang="en-IN" dirty="0">
              <a:latin typeface="Arial Rounded MT Bold" panose="020F0704030504030204" pitchFamily="34" charset="0"/>
            </a:endParaRPr>
          </a:p>
        </p:txBody>
      </p:sp>
    </p:spTree>
    <p:extLst>
      <p:ext uri="{BB962C8B-B14F-4D97-AF65-F5344CB8AC3E}">
        <p14:creationId xmlns:p14="http://schemas.microsoft.com/office/powerpoint/2010/main" val="4252078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AA5AC0-1662-276F-4270-DC27219E7CDD}"/>
              </a:ext>
            </a:extLst>
          </p:cNvPr>
          <p:cNvPicPr>
            <a:picLocks noChangeAspect="1"/>
          </p:cNvPicPr>
          <p:nvPr/>
        </p:nvPicPr>
        <p:blipFill>
          <a:blip r:embed="rId2"/>
          <a:stretch>
            <a:fillRect/>
          </a:stretch>
        </p:blipFill>
        <p:spPr>
          <a:xfrm>
            <a:off x="0" y="23326"/>
            <a:ext cx="6582694" cy="3667637"/>
          </a:xfrm>
          <a:prstGeom prst="rect">
            <a:avLst/>
          </a:prstGeom>
        </p:spPr>
      </p:pic>
      <p:pic>
        <p:nvPicPr>
          <p:cNvPr id="3" name="Picture 2">
            <a:extLst>
              <a:ext uri="{FF2B5EF4-FFF2-40B4-BE49-F238E27FC236}">
                <a16:creationId xmlns:a16="http://schemas.microsoft.com/office/drawing/2014/main" id="{7E02F6B7-3847-7B9D-CBE9-2E192F1617E1}"/>
              </a:ext>
            </a:extLst>
          </p:cNvPr>
          <p:cNvPicPr>
            <a:picLocks noChangeAspect="1"/>
          </p:cNvPicPr>
          <p:nvPr/>
        </p:nvPicPr>
        <p:blipFill rotWithShape="1">
          <a:blip r:embed="rId3"/>
          <a:srcRect l="3700" t="2085" r="7853"/>
          <a:stretch/>
        </p:blipFill>
        <p:spPr>
          <a:xfrm>
            <a:off x="5501950" y="1242710"/>
            <a:ext cx="6690050" cy="5615290"/>
          </a:xfrm>
          <a:prstGeom prst="rect">
            <a:avLst/>
          </a:prstGeom>
        </p:spPr>
      </p:pic>
      <p:sp>
        <p:nvSpPr>
          <p:cNvPr id="6" name="TextBox 5">
            <a:extLst>
              <a:ext uri="{FF2B5EF4-FFF2-40B4-BE49-F238E27FC236}">
                <a16:creationId xmlns:a16="http://schemas.microsoft.com/office/drawing/2014/main" id="{14F29A3F-0205-BEE8-BD05-5CB186FB3A2E}"/>
              </a:ext>
            </a:extLst>
          </p:cNvPr>
          <p:cNvSpPr txBox="1"/>
          <p:nvPr/>
        </p:nvSpPr>
        <p:spPr>
          <a:xfrm>
            <a:off x="177282" y="3718679"/>
            <a:ext cx="5324667" cy="3139321"/>
          </a:xfrm>
          <a:prstGeom prst="rect">
            <a:avLst/>
          </a:prstGeom>
          <a:noFill/>
        </p:spPr>
        <p:txBody>
          <a:bodyPr wrap="square" rtlCol="0">
            <a:spAutoFit/>
          </a:bodyPr>
          <a:lstStyle/>
          <a:p>
            <a:r>
              <a:rPr lang="en-US" b="0" i="0" dirty="0">
                <a:effectLst/>
                <a:latin typeface="Arial Rounded MT Bold" panose="020F0704030504030204" pitchFamily="34" charset="0"/>
              </a:rPr>
              <a:t>The violin plot </a:t>
            </a:r>
            <a:r>
              <a:rPr lang="en-US" dirty="0">
                <a:latin typeface="Arial Rounded MT Bold" panose="020F0704030504030204" pitchFamily="34" charset="0"/>
              </a:rPr>
              <a:t>shows</a:t>
            </a:r>
            <a:r>
              <a:rPr lang="en-US" b="0" i="0" dirty="0">
                <a:effectLst/>
                <a:latin typeface="Arial Rounded MT Bold" panose="020F0704030504030204" pitchFamily="34" charset="0"/>
              </a:rPr>
              <a:t> the distribution of BMD across groups of periodontitis. In the ‘Normal' group, the majority of subjects exhibit a BMD of around 1.1 g/cm². In ‘Mild' periodontitis, the distribution is broader with peaks observed in the range of 1.0 to 1.3 g/cm². </a:t>
            </a:r>
            <a:r>
              <a:rPr lang="en-US" dirty="0">
                <a:latin typeface="Arial Rounded MT Bold" panose="020F0704030504030204" pitchFamily="34" charset="0"/>
              </a:rPr>
              <a:t> I</a:t>
            </a:r>
            <a:r>
              <a:rPr lang="en-US" b="0" i="0" dirty="0">
                <a:effectLst/>
                <a:latin typeface="Arial Rounded MT Bold" panose="020F0704030504030204" pitchFamily="34" charset="0"/>
              </a:rPr>
              <a:t>n the ‘Moderate' periodontitis group, the predominant BMD values are clustered around 1.1 to 1.3 g/cm². These observations provide insights into how BMD varies across different levels of periodontitis severity.</a:t>
            </a:r>
            <a:endParaRPr lang="en-IN" dirty="0">
              <a:latin typeface="Arial Rounded MT Bold" panose="020F0704030504030204" pitchFamily="34" charset="0"/>
            </a:endParaRPr>
          </a:p>
        </p:txBody>
      </p:sp>
    </p:spTree>
    <p:extLst>
      <p:ext uri="{BB962C8B-B14F-4D97-AF65-F5344CB8AC3E}">
        <p14:creationId xmlns:p14="http://schemas.microsoft.com/office/powerpoint/2010/main" val="2514742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ED1A40-B01A-3641-5BBE-BD012FAD20FE}"/>
              </a:ext>
            </a:extLst>
          </p:cNvPr>
          <p:cNvPicPr>
            <a:picLocks noChangeAspect="1"/>
          </p:cNvPicPr>
          <p:nvPr/>
        </p:nvPicPr>
        <p:blipFill>
          <a:blip r:embed="rId2"/>
          <a:stretch>
            <a:fillRect/>
          </a:stretch>
        </p:blipFill>
        <p:spPr>
          <a:xfrm>
            <a:off x="108888" y="124471"/>
            <a:ext cx="6506483" cy="6049219"/>
          </a:xfrm>
          <a:prstGeom prst="rect">
            <a:avLst/>
          </a:prstGeom>
        </p:spPr>
      </p:pic>
      <p:pic>
        <p:nvPicPr>
          <p:cNvPr id="5" name="Picture 4">
            <a:extLst>
              <a:ext uri="{FF2B5EF4-FFF2-40B4-BE49-F238E27FC236}">
                <a16:creationId xmlns:a16="http://schemas.microsoft.com/office/drawing/2014/main" id="{4DD78D1D-F30B-1357-7128-1CAFCD675B15}"/>
              </a:ext>
            </a:extLst>
          </p:cNvPr>
          <p:cNvPicPr>
            <a:picLocks noChangeAspect="1"/>
          </p:cNvPicPr>
          <p:nvPr/>
        </p:nvPicPr>
        <p:blipFill>
          <a:blip r:embed="rId3"/>
          <a:stretch>
            <a:fillRect/>
          </a:stretch>
        </p:blipFill>
        <p:spPr>
          <a:xfrm>
            <a:off x="6027576" y="684310"/>
            <a:ext cx="5828337" cy="4568790"/>
          </a:xfrm>
          <a:prstGeom prst="rect">
            <a:avLst/>
          </a:prstGeom>
        </p:spPr>
      </p:pic>
    </p:spTree>
    <p:extLst>
      <p:ext uri="{BB962C8B-B14F-4D97-AF65-F5344CB8AC3E}">
        <p14:creationId xmlns:p14="http://schemas.microsoft.com/office/powerpoint/2010/main" val="2788913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39AA6-9FA1-6E13-01F6-DE58F0A4BBCF}"/>
              </a:ext>
            </a:extLst>
          </p:cNvPr>
          <p:cNvPicPr>
            <a:picLocks noChangeAspect="1"/>
          </p:cNvPicPr>
          <p:nvPr/>
        </p:nvPicPr>
        <p:blipFill rotWithShape="1">
          <a:blip r:embed="rId2"/>
          <a:srcRect r="47727" b="85170"/>
          <a:stretch/>
        </p:blipFill>
        <p:spPr>
          <a:xfrm>
            <a:off x="161949" y="116630"/>
            <a:ext cx="4648594" cy="1180324"/>
          </a:xfrm>
          <a:prstGeom prst="rect">
            <a:avLst/>
          </a:prstGeom>
        </p:spPr>
      </p:pic>
      <p:pic>
        <p:nvPicPr>
          <p:cNvPr id="5" name="Picture 4">
            <a:extLst>
              <a:ext uri="{FF2B5EF4-FFF2-40B4-BE49-F238E27FC236}">
                <a16:creationId xmlns:a16="http://schemas.microsoft.com/office/drawing/2014/main" id="{7328360A-8869-DEB1-340F-3D5274FF1586}"/>
              </a:ext>
            </a:extLst>
          </p:cNvPr>
          <p:cNvPicPr>
            <a:picLocks noChangeAspect="1"/>
          </p:cNvPicPr>
          <p:nvPr/>
        </p:nvPicPr>
        <p:blipFill rotWithShape="1">
          <a:blip r:embed="rId2"/>
          <a:srcRect l="8071" t="26344" r="7545" b="3762"/>
          <a:stretch/>
        </p:blipFill>
        <p:spPr>
          <a:xfrm>
            <a:off x="0" y="1408925"/>
            <a:ext cx="5732456" cy="4301410"/>
          </a:xfrm>
          <a:prstGeom prst="rect">
            <a:avLst/>
          </a:prstGeom>
        </p:spPr>
      </p:pic>
      <p:pic>
        <p:nvPicPr>
          <p:cNvPr id="6" name="Picture 5">
            <a:extLst>
              <a:ext uri="{FF2B5EF4-FFF2-40B4-BE49-F238E27FC236}">
                <a16:creationId xmlns:a16="http://schemas.microsoft.com/office/drawing/2014/main" id="{767F2EA2-3678-5A30-DB82-3826A8F96FAD}"/>
              </a:ext>
            </a:extLst>
          </p:cNvPr>
          <p:cNvPicPr>
            <a:picLocks noChangeAspect="1"/>
          </p:cNvPicPr>
          <p:nvPr/>
        </p:nvPicPr>
        <p:blipFill rotWithShape="1">
          <a:blip r:embed="rId3"/>
          <a:srcRect l="7737" t="3762" r="4873" b="6647"/>
          <a:stretch/>
        </p:blipFill>
        <p:spPr>
          <a:xfrm>
            <a:off x="6096000" y="1408925"/>
            <a:ext cx="5846237" cy="4303572"/>
          </a:xfrm>
          <a:prstGeom prst="rect">
            <a:avLst/>
          </a:prstGeom>
        </p:spPr>
      </p:pic>
      <p:pic>
        <p:nvPicPr>
          <p:cNvPr id="7" name="Picture 6">
            <a:extLst>
              <a:ext uri="{FF2B5EF4-FFF2-40B4-BE49-F238E27FC236}">
                <a16:creationId xmlns:a16="http://schemas.microsoft.com/office/drawing/2014/main" id="{28F1CA73-05B2-F002-47F5-A369DEC691BE}"/>
              </a:ext>
            </a:extLst>
          </p:cNvPr>
          <p:cNvPicPr>
            <a:picLocks noChangeAspect="1"/>
          </p:cNvPicPr>
          <p:nvPr/>
        </p:nvPicPr>
        <p:blipFill>
          <a:blip r:embed="rId4"/>
          <a:stretch>
            <a:fillRect/>
          </a:stretch>
        </p:blipFill>
        <p:spPr>
          <a:xfrm>
            <a:off x="6096000" y="116629"/>
            <a:ext cx="5459042" cy="1292295"/>
          </a:xfrm>
          <a:prstGeom prst="rect">
            <a:avLst/>
          </a:prstGeom>
        </p:spPr>
      </p:pic>
      <p:sp>
        <p:nvSpPr>
          <p:cNvPr id="8" name="TextBox 7">
            <a:extLst>
              <a:ext uri="{FF2B5EF4-FFF2-40B4-BE49-F238E27FC236}">
                <a16:creationId xmlns:a16="http://schemas.microsoft.com/office/drawing/2014/main" id="{6D25CC3F-772D-265D-5295-6C7FA403A42C}"/>
              </a:ext>
            </a:extLst>
          </p:cNvPr>
          <p:cNvSpPr txBox="1"/>
          <p:nvPr/>
        </p:nvSpPr>
        <p:spPr>
          <a:xfrm>
            <a:off x="1156995" y="5910373"/>
            <a:ext cx="10705623" cy="830997"/>
          </a:xfrm>
          <a:prstGeom prst="rect">
            <a:avLst/>
          </a:prstGeom>
          <a:noFill/>
        </p:spPr>
        <p:txBody>
          <a:bodyPr wrap="none" rtlCol="0">
            <a:spAutoFit/>
          </a:bodyPr>
          <a:lstStyle/>
          <a:p>
            <a:r>
              <a:rPr lang="en-IN" sz="2400" dirty="0"/>
              <a:t>No significant difference is observed in distribution of categories of periodontitis with </a:t>
            </a:r>
          </a:p>
          <a:p>
            <a:r>
              <a:rPr lang="en-IN" sz="2400" dirty="0"/>
              <a:t>regards to age</a:t>
            </a:r>
          </a:p>
        </p:txBody>
      </p:sp>
    </p:spTree>
    <p:extLst>
      <p:ext uri="{BB962C8B-B14F-4D97-AF65-F5344CB8AC3E}">
        <p14:creationId xmlns:p14="http://schemas.microsoft.com/office/powerpoint/2010/main" val="332570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16EFFE-A5FD-DFE2-0BED-D5BF8C33108F}"/>
              </a:ext>
            </a:extLst>
          </p:cNvPr>
          <p:cNvPicPr>
            <a:picLocks noChangeAspect="1"/>
          </p:cNvPicPr>
          <p:nvPr/>
        </p:nvPicPr>
        <p:blipFill>
          <a:blip r:embed="rId2"/>
          <a:stretch>
            <a:fillRect/>
          </a:stretch>
        </p:blipFill>
        <p:spPr>
          <a:xfrm>
            <a:off x="167749" y="141042"/>
            <a:ext cx="9859751" cy="3982006"/>
          </a:xfrm>
          <a:prstGeom prst="rect">
            <a:avLst/>
          </a:prstGeom>
        </p:spPr>
      </p:pic>
      <p:pic>
        <p:nvPicPr>
          <p:cNvPr id="5" name="Picture 4">
            <a:extLst>
              <a:ext uri="{FF2B5EF4-FFF2-40B4-BE49-F238E27FC236}">
                <a16:creationId xmlns:a16="http://schemas.microsoft.com/office/drawing/2014/main" id="{2275C2C3-51B7-63D0-AEF2-E1116E551363}"/>
              </a:ext>
            </a:extLst>
          </p:cNvPr>
          <p:cNvPicPr>
            <a:picLocks noChangeAspect="1"/>
          </p:cNvPicPr>
          <p:nvPr/>
        </p:nvPicPr>
        <p:blipFill>
          <a:blip r:embed="rId3"/>
          <a:stretch>
            <a:fillRect/>
          </a:stretch>
        </p:blipFill>
        <p:spPr>
          <a:xfrm>
            <a:off x="6582706" y="2646770"/>
            <a:ext cx="5609294" cy="4187903"/>
          </a:xfrm>
          <a:prstGeom prst="rect">
            <a:avLst/>
          </a:prstGeom>
        </p:spPr>
      </p:pic>
      <p:sp>
        <p:nvSpPr>
          <p:cNvPr id="10" name="TextBox 9">
            <a:extLst>
              <a:ext uri="{FF2B5EF4-FFF2-40B4-BE49-F238E27FC236}">
                <a16:creationId xmlns:a16="http://schemas.microsoft.com/office/drawing/2014/main" id="{FAC87B9F-4DDF-21A1-DD14-9500DB1C540E}"/>
              </a:ext>
            </a:extLst>
          </p:cNvPr>
          <p:cNvSpPr txBox="1"/>
          <p:nvPr/>
        </p:nvSpPr>
        <p:spPr>
          <a:xfrm>
            <a:off x="501399" y="4300684"/>
            <a:ext cx="5747657" cy="1938992"/>
          </a:xfrm>
          <a:prstGeom prst="rect">
            <a:avLst/>
          </a:prstGeom>
          <a:noFill/>
        </p:spPr>
        <p:txBody>
          <a:bodyPr wrap="square" rtlCol="0">
            <a:spAutoFit/>
          </a:bodyPr>
          <a:lstStyle/>
          <a:p>
            <a:r>
              <a:rPr lang="en-IN" sz="2400" dirty="0"/>
              <a:t>Because of the presence of outliers and large </a:t>
            </a:r>
          </a:p>
          <a:p>
            <a:r>
              <a:rPr lang="en-IN" sz="2400" dirty="0"/>
              <a:t>Sample size, data distribution is concentrated towards one point.</a:t>
            </a:r>
          </a:p>
          <a:p>
            <a:r>
              <a:rPr lang="en-IN" sz="2400" dirty="0"/>
              <a:t>Hence, slicing is done with the first 100 data and plotted again. </a:t>
            </a:r>
          </a:p>
        </p:txBody>
      </p:sp>
    </p:spTree>
    <p:extLst>
      <p:ext uri="{BB962C8B-B14F-4D97-AF65-F5344CB8AC3E}">
        <p14:creationId xmlns:p14="http://schemas.microsoft.com/office/powerpoint/2010/main" val="337216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11CC149-48C9-0606-4883-C512BD810B34}"/>
              </a:ext>
            </a:extLst>
          </p:cNvPr>
          <p:cNvPicPr>
            <a:picLocks noChangeAspect="1"/>
          </p:cNvPicPr>
          <p:nvPr/>
        </p:nvPicPr>
        <p:blipFill rotWithShape="1">
          <a:blip r:embed="rId2"/>
          <a:srcRect t="2005"/>
          <a:stretch/>
        </p:blipFill>
        <p:spPr>
          <a:xfrm>
            <a:off x="4561410" y="1108652"/>
            <a:ext cx="7630590" cy="5610527"/>
          </a:xfrm>
          <a:prstGeom prst="rect">
            <a:avLst/>
          </a:prstGeom>
        </p:spPr>
      </p:pic>
      <p:pic>
        <p:nvPicPr>
          <p:cNvPr id="7" name="Picture 6">
            <a:extLst>
              <a:ext uri="{FF2B5EF4-FFF2-40B4-BE49-F238E27FC236}">
                <a16:creationId xmlns:a16="http://schemas.microsoft.com/office/drawing/2014/main" id="{C9A00B91-81ED-80C1-63DF-656556CB435E}"/>
              </a:ext>
            </a:extLst>
          </p:cNvPr>
          <p:cNvPicPr>
            <a:picLocks noChangeAspect="1"/>
          </p:cNvPicPr>
          <p:nvPr/>
        </p:nvPicPr>
        <p:blipFill>
          <a:blip r:embed="rId3"/>
          <a:stretch>
            <a:fillRect/>
          </a:stretch>
        </p:blipFill>
        <p:spPr>
          <a:xfrm>
            <a:off x="83975" y="138821"/>
            <a:ext cx="6201640" cy="2381582"/>
          </a:xfrm>
          <a:prstGeom prst="rect">
            <a:avLst/>
          </a:prstGeom>
        </p:spPr>
      </p:pic>
      <p:sp>
        <p:nvSpPr>
          <p:cNvPr id="10" name="TextBox 9">
            <a:extLst>
              <a:ext uri="{FF2B5EF4-FFF2-40B4-BE49-F238E27FC236}">
                <a16:creationId xmlns:a16="http://schemas.microsoft.com/office/drawing/2014/main" id="{D920A9EF-B0CD-6ADE-8C8C-D94A3D4A2D97}"/>
              </a:ext>
            </a:extLst>
          </p:cNvPr>
          <p:cNvSpPr txBox="1"/>
          <p:nvPr/>
        </p:nvSpPr>
        <p:spPr>
          <a:xfrm>
            <a:off x="1324947" y="3601616"/>
            <a:ext cx="2993867" cy="2308324"/>
          </a:xfrm>
          <a:prstGeom prst="rect">
            <a:avLst/>
          </a:prstGeom>
          <a:noFill/>
        </p:spPr>
        <p:txBody>
          <a:bodyPr wrap="square" rtlCol="0">
            <a:spAutoFit/>
          </a:bodyPr>
          <a:lstStyle/>
          <a:p>
            <a:r>
              <a:rPr lang="en-IN" sz="2400" dirty="0"/>
              <a:t>No significant correlation can be observed between serum alkaline phosphatase and BMD in the presence of age</a:t>
            </a:r>
          </a:p>
        </p:txBody>
      </p:sp>
    </p:spTree>
    <p:extLst>
      <p:ext uri="{BB962C8B-B14F-4D97-AF65-F5344CB8AC3E}">
        <p14:creationId xmlns:p14="http://schemas.microsoft.com/office/powerpoint/2010/main" val="3787756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1D3D70-A247-22C7-F494-D4D699E5790C}"/>
              </a:ext>
            </a:extLst>
          </p:cNvPr>
          <p:cNvPicPr>
            <a:picLocks noChangeAspect="1"/>
          </p:cNvPicPr>
          <p:nvPr/>
        </p:nvPicPr>
        <p:blipFill>
          <a:blip r:embed="rId2"/>
          <a:stretch>
            <a:fillRect/>
          </a:stretch>
        </p:blipFill>
        <p:spPr>
          <a:xfrm>
            <a:off x="122004" y="122251"/>
            <a:ext cx="6592220" cy="4448796"/>
          </a:xfrm>
          <a:prstGeom prst="rect">
            <a:avLst/>
          </a:prstGeom>
        </p:spPr>
      </p:pic>
      <p:pic>
        <p:nvPicPr>
          <p:cNvPr id="5" name="Picture 4">
            <a:extLst>
              <a:ext uri="{FF2B5EF4-FFF2-40B4-BE49-F238E27FC236}">
                <a16:creationId xmlns:a16="http://schemas.microsoft.com/office/drawing/2014/main" id="{ACB5019D-9B20-3686-1BF0-61B781DF5A56}"/>
              </a:ext>
            </a:extLst>
          </p:cNvPr>
          <p:cNvPicPr>
            <a:picLocks noChangeAspect="1"/>
          </p:cNvPicPr>
          <p:nvPr/>
        </p:nvPicPr>
        <p:blipFill>
          <a:blip r:embed="rId3"/>
          <a:stretch>
            <a:fillRect/>
          </a:stretch>
        </p:blipFill>
        <p:spPr>
          <a:xfrm>
            <a:off x="5696882" y="1629636"/>
            <a:ext cx="6373114" cy="5106113"/>
          </a:xfrm>
          <a:prstGeom prst="rect">
            <a:avLst/>
          </a:prstGeom>
        </p:spPr>
      </p:pic>
      <p:sp>
        <p:nvSpPr>
          <p:cNvPr id="6" name="TextBox 5">
            <a:extLst>
              <a:ext uri="{FF2B5EF4-FFF2-40B4-BE49-F238E27FC236}">
                <a16:creationId xmlns:a16="http://schemas.microsoft.com/office/drawing/2014/main" id="{F3DC9181-8B1B-8B09-B2D7-F06688669623}"/>
              </a:ext>
            </a:extLst>
          </p:cNvPr>
          <p:cNvSpPr txBox="1"/>
          <p:nvPr/>
        </p:nvSpPr>
        <p:spPr>
          <a:xfrm>
            <a:off x="213592" y="4683902"/>
            <a:ext cx="5483290" cy="1938992"/>
          </a:xfrm>
          <a:prstGeom prst="rect">
            <a:avLst/>
          </a:prstGeom>
          <a:noFill/>
        </p:spPr>
        <p:txBody>
          <a:bodyPr wrap="square" rtlCol="0">
            <a:spAutoFit/>
          </a:bodyPr>
          <a:lstStyle/>
          <a:p>
            <a:r>
              <a:rPr lang="en-IN" sz="2400" b="1" dirty="0"/>
              <a:t>Because of the presence of outliers and large sample size, data distribution is concentrated towards one point.</a:t>
            </a:r>
          </a:p>
          <a:p>
            <a:r>
              <a:rPr lang="en-IN" sz="2400" b="1" dirty="0"/>
              <a:t>Hence, slicing is done with the first 10 data and plotted again. </a:t>
            </a:r>
          </a:p>
        </p:txBody>
      </p:sp>
    </p:spTree>
    <p:extLst>
      <p:ext uri="{BB962C8B-B14F-4D97-AF65-F5344CB8AC3E}">
        <p14:creationId xmlns:p14="http://schemas.microsoft.com/office/powerpoint/2010/main" val="533123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E2EF5-D8E5-890A-A476-37022DD0DC06}"/>
              </a:ext>
            </a:extLst>
          </p:cNvPr>
          <p:cNvPicPr>
            <a:picLocks noChangeAspect="1"/>
          </p:cNvPicPr>
          <p:nvPr/>
        </p:nvPicPr>
        <p:blipFill>
          <a:blip r:embed="rId2"/>
          <a:stretch>
            <a:fillRect/>
          </a:stretch>
        </p:blipFill>
        <p:spPr>
          <a:xfrm>
            <a:off x="113915" y="947057"/>
            <a:ext cx="6630325" cy="4572638"/>
          </a:xfrm>
          <a:prstGeom prst="rect">
            <a:avLst/>
          </a:prstGeom>
        </p:spPr>
      </p:pic>
      <p:pic>
        <p:nvPicPr>
          <p:cNvPr id="5" name="Picture 4">
            <a:extLst>
              <a:ext uri="{FF2B5EF4-FFF2-40B4-BE49-F238E27FC236}">
                <a16:creationId xmlns:a16="http://schemas.microsoft.com/office/drawing/2014/main" id="{CE4DB5DC-4964-505D-158B-C37E5C4BDD24}"/>
              </a:ext>
            </a:extLst>
          </p:cNvPr>
          <p:cNvPicPr>
            <a:picLocks noChangeAspect="1"/>
          </p:cNvPicPr>
          <p:nvPr/>
        </p:nvPicPr>
        <p:blipFill rotWithShape="1">
          <a:blip r:embed="rId3"/>
          <a:srcRect l="25300"/>
          <a:stretch/>
        </p:blipFill>
        <p:spPr>
          <a:xfrm>
            <a:off x="6811346" y="752101"/>
            <a:ext cx="5173433" cy="5353797"/>
          </a:xfrm>
          <a:prstGeom prst="rect">
            <a:avLst/>
          </a:prstGeom>
        </p:spPr>
      </p:pic>
    </p:spTree>
    <p:extLst>
      <p:ext uri="{BB962C8B-B14F-4D97-AF65-F5344CB8AC3E}">
        <p14:creationId xmlns:p14="http://schemas.microsoft.com/office/powerpoint/2010/main" val="22629787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A96ED-79A6-9E46-06F7-0AD6F18D053E}"/>
              </a:ext>
            </a:extLst>
          </p:cNvPr>
          <p:cNvSpPr>
            <a:spLocks noGrp="1"/>
          </p:cNvSpPr>
          <p:nvPr>
            <p:ph type="title"/>
          </p:nvPr>
        </p:nvSpPr>
        <p:spPr>
          <a:xfrm>
            <a:off x="1141413" y="0"/>
            <a:ext cx="9905998" cy="1478570"/>
          </a:xfrm>
        </p:spPr>
        <p:txBody>
          <a:bodyPr/>
          <a:lstStyle/>
          <a:p>
            <a:r>
              <a:rPr lang="en-IN" b="1" u="sng" dirty="0">
                <a:solidFill>
                  <a:schemeClr val="bg1"/>
                </a:solidFill>
              </a:rPr>
              <a:t>Conclusion </a:t>
            </a:r>
          </a:p>
        </p:txBody>
      </p:sp>
      <p:sp>
        <p:nvSpPr>
          <p:cNvPr id="3" name="Content Placeholder 2">
            <a:extLst>
              <a:ext uri="{FF2B5EF4-FFF2-40B4-BE49-F238E27FC236}">
                <a16:creationId xmlns:a16="http://schemas.microsoft.com/office/drawing/2014/main" id="{D1469A6B-3E9D-EF76-F0A2-ED0F7D78A60B}"/>
              </a:ext>
            </a:extLst>
          </p:cNvPr>
          <p:cNvSpPr>
            <a:spLocks noGrp="1"/>
          </p:cNvSpPr>
          <p:nvPr>
            <p:ph idx="1"/>
          </p:nvPr>
        </p:nvSpPr>
        <p:spPr>
          <a:xfrm>
            <a:off x="1141412" y="1119673"/>
            <a:ext cx="10587168" cy="4671528"/>
          </a:xfrm>
        </p:spPr>
        <p:txBody>
          <a:bodyPr>
            <a:noAutofit/>
          </a:bodyPr>
          <a:lstStyle/>
          <a:p>
            <a:pPr algn="l">
              <a:lnSpc>
                <a:spcPct val="150000"/>
              </a:lnSpc>
              <a:buFont typeface="+mj-lt"/>
              <a:buAutoNum type="arabicPeriod"/>
            </a:pPr>
            <a:r>
              <a:rPr lang="en-US" sz="1600" b="0" i="0" dirty="0">
                <a:effectLst/>
                <a:latin typeface="Arial Rounded MT Bold" panose="020F0704030504030204" pitchFamily="34" charset="0"/>
              </a:rPr>
              <a:t>Tooth Loss: The median number of teeth lost is approximately 4 for both males and females, indicating a similar average degree of tooth loss between genders. However, the presence of more pronounced outliers in males suggests greater variability in tooth loss within the male group.</a:t>
            </a:r>
          </a:p>
          <a:p>
            <a:pPr algn="l">
              <a:lnSpc>
                <a:spcPct val="150000"/>
              </a:lnSpc>
              <a:buFont typeface="+mj-lt"/>
              <a:buAutoNum type="arabicPeriod"/>
            </a:pPr>
            <a:r>
              <a:rPr lang="en-US" sz="1600" b="0" i="0" dirty="0">
                <a:effectLst/>
                <a:latin typeface="Arial Rounded MT Bold" panose="020F0704030504030204" pitchFamily="34" charset="0"/>
              </a:rPr>
              <a:t>Bone Mineral Density (BMD): The violin plot illustrates BMD distribution across different periodontitis severity groups. In the 'Normal' group, BMD centers around 1.1 g/cm², while 'Mild' and 'Moderate' periodontitis groups exhibit broader distributions with peaks ranging from 1.0 to 1.3 g/cm². These findings highlight variations in BMD across different levels of periodontitis severity.</a:t>
            </a:r>
          </a:p>
          <a:p>
            <a:pPr algn="l">
              <a:lnSpc>
                <a:spcPct val="150000"/>
              </a:lnSpc>
              <a:buFont typeface="+mj-lt"/>
              <a:buAutoNum type="arabicPeriod"/>
            </a:pPr>
            <a:r>
              <a:rPr lang="en-US" sz="1600" b="0" i="0" dirty="0">
                <a:effectLst/>
                <a:latin typeface="Arial Rounded MT Bold" panose="020F0704030504030204" pitchFamily="34" charset="0"/>
              </a:rPr>
              <a:t>Age and Periodontitis: No significant difference is observed in the distribution of periodontitis categories concerning age, suggesting that age may not be a significant factor in determining periodontitis severity.</a:t>
            </a:r>
          </a:p>
          <a:p>
            <a:pPr algn="l">
              <a:lnSpc>
                <a:spcPct val="150000"/>
              </a:lnSpc>
              <a:buFont typeface="+mj-lt"/>
              <a:buAutoNum type="arabicPeriod"/>
            </a:pPr>
            <a:r>
              <a:rPr lang="en-US" sz="1600" b="0" i="0" dirty="0">
                <a:effectLst/>
                <a:latin typeface="Arial Rounded MT Bold" panose="020F0704030504030204" pitchFamily="34" charset="0"/>
              </a:rPr>
              <a:t>Serum Alkaline Phosphatase and BMD: Despite variations in serum alkaline phosphatase levels, no significant correlation is observed between serum alkaline phosphatase and BMD when considering age, indicating that other factors may influence BMD levels independently of serum alkaline phosphatase.</a:t>
            </a:r>
          </a:p>
          <a:p>
            <a:pPr>
              <a:lnSpc>
                <a:spcPct val="150000"/>
              </a:lnSpc>
            </a:pPr>
            <a:endParaRPr lang="en-IN" sz="1600" dirty="0">
              <a:latin typeface="Arial Rounded MT Bold" panose="020F0704030504030204" pitchFamily="34" charset="0"/>
            </a:endParaRPr>
          </a:p>
        </p:txBody>
      </p:sp>
    </p:spTree>
    <p:extLst>
      <p:ext uri="{BB962C8B-B14F-4D97-AF65-F5344CB8AC3E}">
        <p14:creationId xmlns:p14="http://schemas.microsoft.com/office/powerpoint/2010/main" val="1111358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3FBC6-BB0F-5DD2-9065-9F88BBF0F0A5}"/>
              </a:ext>
            </a:extLst>
          </p:cNvPr>
          <p:cNvSpPr>
            <a:spLocks noGrp="1"/>
          </p:cNvSpPr>
          <p:nvPr>
            <p:ph idx="1"/>
          </p:nvPr>
        </p:nvSpPr>
        <p:spPr>
          <a:xfrm>
            <a:off x="905070" y="737118"/>
            <a:ext cx="10664890" cy="5589037"/>
          </a:xfrm>
        </p:spPr>
        <p:txBody>
          <a:bodyPr>
            <a:noAutofit/>
          </a:bodyPr>
          <a:lstStyle/>
          <a:p>
            <a:pPr algn="just">
              <a:lnSpc>
                <a:spcPct val="160000"/>
              </a:lnSpc>
            </a:pPr>
            <a:r>
              <a:rPr lang="en-US" b="0" i="0" dirty="0">
                <a:effectLst/>
                <a:latin typeface="Arial Rounded MT Bold" panose="020F0704030504030204" pitchFamily="34" charset="0"/>
              </a:rPr>
              <a:t>The most common</a:t>
            </a:r>
            <a:r>
              <a:rPr lang="en-US" b="1" i="0" dirty="0">
                <a:effectLst/>
                <a:latin typeface="Arial Rounded MT Bold" panose="020F0704030504030204" pitchFamily="34" charset="0"/>
              </a:rPr>
              <a:t> bone mineral</a:t>
            </a:r>
            <a:r>
              <a:rPr lang="en-US" b="0" i="0" dirty="0">
                <a:effectLst/>
                <a:latin typeface="Arial Rounded MT Bold" panose="020F0704030504030204" pitchFamily="34" charset="0"/>
              </a:rPr>
              <a:t> density test is a central dual-energy x-ray absorptiometry (DXA or DEXA).</a:t>
            </a:r>
            <a:r>
              <a:rPr lang="en-US" b="1" i="0" dirty="0">
                <a:effectLst/>
                <a:latin typeface="Arial Rounded MT Bold" panose="020F0704030504030204" pitchFamily="34" charset="0"/>
              </a:rPr>
              <a:t> </a:t>
            </a:r>
          </a:p>
          <a:p>
            <a:pPr algn="just">
              <a:lnSpc>
                <a:spcPct val="160000"/>
              </a:lnSpc>
            </a:pPr>
            <a:r>
              <a:rPr lang="en-US" b="0" i="0" dirty="0">
                <a:effectLst/>
                <a:latin typeface="Arial Rounded MT Bold" panose="020F0704030504030204" pitchFamily="34" charset="0"/>
              </a:rPr>
              <a:t>DXA is the most widely used technique and the gold standard for osteoporosis diagnosis and management.</a:t>
            </a:r>
            <a:endParaRPr lang="en-US" dirty="0">
              <a:latin typeface="Arial Rounded MT Bold" panose="020F0704030504030204" pitchFamily="34" charset="0"/>
            </a:endParaRPr>
          </a:p>
          <a:p>
            <a:pPr algn="just">
              <a:lnSpc>
                <a:spcPct val="160000"/>
              </a:lnSpc>
            </a:pPr>
            <a:r>
              <a:rPr lang="en-US" dirty="0">
                <a:latin typeface="Arial Rounded MT Bold" panose="020F0704030504030204" pitchFamily="34" charset="0"/>
              </a:rPr>
              <a:t>Increased ALP can also be correlated to the septal bone loss in the tooth sockets, which in the clinical examination represents as a disease called “periodontitis” that leads to a chronic stage with loss of tooth also. </a:t>
            </a:r>
          </a:p>
          <a:p>
            <a:pPr algn="just">
              <a:lnSpc>
                <a:spcPct val="160000"/>
              </a:lnSpc>
            </a:pPr>
            <a:endParaRPr lang="en-US" b="1" i="0" dirty="0">
              <a:effectLst/>
              <a:latin typeface="Arial Rounded MT Bold" panose="020F0704030504030204" pitchFamily="34" charset="0"/>
            </a:endParaRPr>
          </a:p>
          <a:p>
            <a:pPr algn="just">
              <a:lnSpc>
                <a:spcPct val="160000"/>
              </a:lnSpc>
            </a:pPr>
            <a:endParaRPr lang="en-US" b="1" i="0" dirty="0">
              <a:effectLst/>
              <a:latin typeface="Arial Rounded MT Bold" panose="020F0704030504030204" pitchFamily="34" charset="0"/>
            </a:endParaRPr>
          </a:p>
          <a:p>
            <a:pPr algn="just">
              <a:lnSpc>
                <a:spcPct val="160000"/>
              </a:lnSpc>
            </a:pPr>
            <a:endParaRPr lang="en-US" dirty="0">
              <a:latin typeface="Arial Rounded MT Bold" panose="020F0704030504030204" pitchFamily="34" charset="0"/>
            </a:endParaRPr>
          </a:p>
          <a:p>
            <a:pPr algn="just">
              <a:lnSpc>
                <a:spcPct val="160000"/>
              </a:lnSpc>
            </a:pPr>
            <a:endParaRPr lang="en-IN" dirty="0">
              <a:latin typeface="Arial Rounded MT Bold" panose="020F0704030504030204" pitchFamily="34" charset="0"/>
            </a:endParaRPr>
          </a:p>
        </p:txBody>
      </p:sp>
    </p:spTree>
    <p:extLst>
      <p:ext uri="{BB962C8B-B14F-4D97-AF65-F5344CB8AC3E}">
        <p14:creationId xmlns:p14="http://schemas.microsoft.com/office/powerpoint/2010/main" val="1293747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B6AF-71AB-0FF0-DC13-768C92DFE548}"/>
              </a:ext>
            </a:extLst>
          </p:cNvPr>
          <p:cNvSpPr>
            <a:spLocks noGrp="1"/>
          </p:cNvSpPr>
          <p:nvPr>
            <p:ph type="title"/>
          </p:nvPr>
        </p:nvSpPr>
        <p:spPr>
          <a:xfrm>
            <a:off x="1244050" y="130629"/>
            <a:ext cx="9905998" cy="1222310"/>
          </a:xfrm>
        </p:spPr>
        <p:txBody>
          <a:bodyPr/>
          <a:lstStyle/>
          <a:p>
            <a:r>
              <a:rPr lang="en-IN" b="1" u="sng" dirty="0">
                <a:solidFill>
                  <a:schemeClr val="bg1"/>
                </a:solidFill>
              </a:rPr>
              <a:t>references</a:t>
            </a:r>
          </a:p>
        </p:txBody>
      </p:sp>
      <p:sp>
        <p:nvSpPr>
          <p:cNvPr id="3" name="Content Placeholder 2">
            <a:extLst>
              <a:ext uri="{FF2B5EF4-FFF2-40B4-BE49-F238E27FC236}">
                <a16:creationId xmlns:a16="http://schemas.microsoft.com/office/drawing/2014/main" id="{B26C1B51-FDE1-4A80-30D9-23E7E47B0A89}"/>
              </a:ext>
            </a:extLst>
          </p:cNvPr>
          <p:cNvSpPr>
            <a:spLocks noGrp="1"/>
          </p:cNvSpPr>
          <p:nvPr>
            <p:ph idx="1"/>
          </p:nvPr>
        </p:nvSpPr>
        <p:spPr>
          <a:xfrm>
            <a:off x="1141413" y="1212979"/>
            <a:ext cx="10241934" cy="5262465"/>
          </a:xfrm>
        </p:spPr>
        <p:txBody>
          <a:bodyPr>
            <a:normAutofit/>
          </a:bodyPr>
          <a:lstStyle/>
          <a:p>
            <a:pPr algn="just">
              <a:lnSpc>
                <a:spcPct val="150000"/>
              </a:lnSpc>
            </a:pPr>
            <a:r>
              <a:rPr lang="en-IN" sz="1800" b="0" i="0" dirty="0" err="1">
                <a:effectLst/>
                <a:latin typeface="Arial Rounded MT Bold" panose="020F0704030504030204" pitchFamily="34" charset="0"/>
              </a:rPr>
              <a:t>Shevroja</a:t>
            </a:r>
            <a:r>
              <a:rPr lang="en-IN" sz="1800" b="0" i="0" dirty="0">
                <a:effectLst/>
                <a:latin typeface="Arial Rounded MT Bold" panose="020F0704030504030204" pitchFamily="34" charset="0"/>
              </a:rPr>
              <a:t>, E., </a:t>
            </a:r>
            <a:r>
              <a:rPr lang="en-IN" sz="1800" b="0" i="0" dirty="0" err="1">
                <a:effectLst/>
                <a:latin typeface="Arial Rounded MT Bold" panose="020F0704030504030204" pitchFamily="34" charset="0"/>
              </a:rPr>
              <a:t>Cafarelli</a:t>
            </a:r>
            <a:r>
              <a:rPr lang="en-IN" sz="1800" b="0" i="0" dirty="0">
                <a:effectLst/>
                <a:latin typeface="Arial Rounded MT Bold" panose="020F0704030504030204" pitchFamily="34" charset="0"/>
              </a:rPr>
              <a:t>, F. P., </a:t>
            </a:r>
            <a:r>
              <a:rPr lang="en-IN" sz="1800" b="0" i="0" dirty="0" err="1">
                <a:effectLst/>
                <a:latin typeface="Arial Rounded MT Bold" panose="020F0704030504030204" pitchFamily="34" charset="0"/>
              </a:rPr>
              <a:t>Guglielmi</a:t>
            </a:r>
            <a:r>
              <a:rPr lang="en-IN" sz="1800" b="0" i="0" dirty="0">
                <a:effectLst/>
                <a:latin typeface="Arial Rounded MT Bold" panose="020F0704030504030204" pitchFamily="34" charset="0"/>
              </a:rPr>
              <a:t>, G., &amp; Hans, D. (2021). DXA parameters, Trabecular Bone Score (TBS) and Bone Mineral Density (BMD), in fracture risk prediction in endocrine-mediated secondary osteoporosis. </a:t>
            </a:r>
            <a:r>
              <a:rPr lang="en-IN" sz="1800" b="0" i="1" dirty="0">
                <a:effectLst/>
                <a:latin typeface="Arial Rounded MT Bold" panose="020F0704030504030204" pitchFamily="34" charset="0"/>
              </a:rPr>
              <a:t>Endocrine</a:t>
            </a:r>
            <a:r>
              <a:rPr lang="en-IN" sz="1800" b="0" i="0" dirty="0">
                <a:effectLst/>
                <a:latin typeface="Arial Rounded MT Bold" panose="020F0704030504030204" pitchFamily="34" charset="0"/>
              </a:rPr>
              <a:t>, </a:t>
            </a:r>
            <a:r>
              <a:rPr lang="en-IN" sz="1800" b="0" i="1" dirty="0">
                <a:effectLst/>
                <a:latin typeface="Arial Rounded MT Bold" panose="020F0704030504030204" pitchFamily="34" charset="0"/>
              </a:rPr>
              <a:t>74</a:t>
            </a:r>
            <a:r>
              <a:rPr lang="en-IN" sz="1800" b="0" i="0" dirty="0">
                <a:effectLst/>
                <a:latin typeface="Arial Rounded MT Bold" panose="020F0704030504030204" pitchFamily="34" charset="0"/>
              </a:rPr>
              <a:t>(1), 20–28. </a:t>
            </a:r>
            <a:r>
              <a:rPr lang="en-IN" sz="1800" b="0" i="0" dirty="0">
                <a:effectLst/>
                <a:latin typeface="Arial Rounded MT Bold" panose="020F0704030504030204" pitchFamily="34" charset="0"/>
                <a:hlinkClick r:id="rId2">
                  <a:extLst>
                    <a:ext uri="{A12FA001-AC4F-418D-AE19-62706E023703}">
                      <ahyp:hlinkClr xmlns:ahyp="http://schemas.microsoft.com/office/drawing/2018/hyperlinkcolor" val="tx"/>
                    </a:ext>
                  </a:extLst>
                </a:hlinkClick>
              </a:rPr>
              <a:t>https://doi.org/10.1007/s12020-021-02806-x</a:t>
            </a:r>
            <a:endParaRPr lang="en-IN" sz="1800" b="0" i="0" dirty="0">
              <a:effectLst/>
              <a:latin typeface="Arial Rounded MT Bold" panose="020F0704030504030204" pitchFamily="34" charset="0"/>
            </a:endParaRPr>
          </a:p>
          <a:p>
            <a:pPr algn="just">
              <a:lnSpc>
                <a:spcPct val="150000"/>
              </a:lnSpc>
            </a:pPr>
            <a:r>
              <a:rPr lang="en-US" sz="1800" b="0" i="0" dirty="0">
                <a:effectLst/>
                <a:latin typeface="Arial Rounded MT Bold" panose="020F0704030504030204" pitchFamily="34" charset="0"/>
              </a:rPr>
              <a:t>Peng, J., Chen, J., Liu, Y., Lyu, J., &amp; Zhang, B. (2023). Association between periodontitis and osteoporosis in United States adults from the National Health and Nutrition Examination Survey: a cross-sectional analysis. </a:t>
            </a:r>
            <a:r>
              <a:rPr lang="en-US" sz="1800" b="0" i="1" dirty="0">
                <a:effectLst/>
                <a:latin typeface="Arial Rounded MT Bold" panose="020F0704030504030204" pitchFamily="34" charset="0"/>
              </a:rPr>
              <a:t>BMC Oral Health</a:t>
            </a:r>
            <a:r>
              <a:rPr lang="en-US" sz="1800" b="0" i="0" dirty="0">
                <a:effectLst/>
                <a:latin typeface="Arial Rounded MT Bold" panose="020F0704030504030204" pitchFamily="34" charset="0"/>
              </a:rPr>
              <a:t>, </a:t>
            </a:r>
            <a:r>
              <a:rPr lang="en-US" sz="1800" b="0" i="1" dirty="0">
                <a:effectLst/>
                <a:latin typeface="Arial Rounded MT Bold" panose="020F0704030504030204" pitchFamily="34" charset="0"/>
              </a:rPr>
              <a:t>23</a:t>
            </a:r>
            <a:r>
              <a:rPr lang="en-US" sz="1800" b="0" i="0" dirty="0">
                <a:effectLst/>
                <a:latin typeface="Arial Rounded MT Bold" panose="020F0704030504030204" pitchFamily="34" charset="0"/>
              </a:rPr>
              <a:t>(1), 254.</a:t>
            </a:r>
            <a:endParaRPr lang="en-IN" sz="1800" b="0" i="0" dirty="0">
              <a:effectLst/>
              <a:latin typeface="Arial Rounded MT Bold" panose="020F0704030504030204" pitchFamily="34" charset="0"/>
            </a:endParaRPr>
          </a:p>
          <a:p>
            <a:pPr algn="just">
              <a:lnSpc>
                <a:spcPct val="150000"/>
              </a:lnSpc>
            </a:pPr>
            <a:r>
              <a:rPr lang="en-IN" sz="1800" b="0" i="0" dirty="0">
                <a:effectLst/>
                <a:latin typeface="Arial Rounded MT Bold" panose="020F0704030504030204" pitchFamily="34" charset="0"/>
              </a:rPr>
              <a:t>Haseltine, K. N., </a:t>
            </a:r>
            <a:r>
              <a:rPr lang="en-IN" sz="1800" b="0" i="0" dirty="0" err="1">
                <a:effectLst/>
                <a:latin typeface="Arial Rounded MT Bold" panose="020F0704030504030204" pitchFamily="34" charset="0"/>
              </a:rPr>
              <a:t>Chukir</a:t>
            </a:r>
            <a:r>
              <a:rPr lang="en-IN" sz="1800" b="0" i="0" dirty="0">
                <a:effectLst/>
                <a:latin typeface="Arial Rounded MT Bold" panose="020F0704030504030204" pitchFamily="34" charset="0"/>
              </a:rPr>
              <a:t>, T., Smith, P. J., Jacob, J. T., </a:t>
            </a:r>
            <a:r>
              <a:rPr lang="en-IN" sz="1800" b="0" i="0" dirty="0" err="1">
                <a:effectLst/>
                <a:latin typeface="Arial Rounded MT Bold" panose="020F0704030504030204" pitchFamily="34" charset="0"/>
              </a:rPr>
              <a:t>Bilezikian</a:t>
            </a:r>
            <a:r>
              <a:rPr lang="en-IN" sz="1800" b="0" i="0" dirty="0">
                <a:effectLst/>
                <a:latin typeface="Arial Rounded MT Bold" panose="020F0704030504030204" pitchFamily="34" charset="0"/>
              </a:rPr>
              <a:t>, J. P., &amp; </a:t>
            </a:r>
            <a:r>
              <a:rPr lang="en-IN" sz="1800" b="0" i="0" dirty="0" err="1">
                <a:effectLst/>
                <a:latin typeface="Arial Rounded MT Bold" panose="020F0704030504030204" pitchFamily="34" charset="0"/>
              </a:rPr>
              <a:t>Farooki</a:t>
            </a:r>
            <a:r>
              <a:rPr lang="en-IN" sz="1800" b="0" i="0" dirty="0">
                <a:effectLst/>
                <a:latin typeface="Arial Rounded MT Bold" panose="020F0704030504030204" pitchFamily="34" charset="0"/>
              </a:rPr>
              <a:t>, A. (2021). Bone Mineral Density: Clinical Relevance and Quantitative Assessment. </a:t>
            </a:r>
            <a:r>
              <a:rPr lang="en-IN" sz="1800" b="0" i="1" dirty="0">
                <a:effectLst/>
                <a:latin typeface="Arial Rounded MT Bold" panose="020F0704030504030204" pitchFamily="34" charset="0"/>
              </a:rPr>
              <a:t>Journal of nuclear medicine : official publication, Society of Nuclear Medicine</a:t>
            </a:r>
            <a:r>
              <a:rPr lang="en-IN" sz="1800" b="0" i="0" dirty="0">
                <a:effectLst/>
                <a:latin typeface="Arial Rounded MT Bold" panose="020F0704030504030204" pitchFamily="34" charset="0"/>
              </a:rPr>
              <a:t>, </a:t>
            </a:r>
            <a:r>
              <a:rPr lang="en-IN" sz="1800" b="0" i="1" dirty="0">
                <a:effectLst/>
                <a:latin typeface="Arial Rounded MT Bold" panose="020F0704030504030204" pitchFamily="34" charset="0"/>
              </a:rPr>
              <a:t>62</a:t>
            </a:r>
            <a:r>
              <a:rPr lang="en-IN" sz="1800" b="0" i="0" dirty="0">
                <a:effectLst/>
                <a:latin typeface="Arial Rounded MT Bold" panose="020F0704030504030204" pitchFamily="34" charset="0"/>
              </a:rPr>
              <a:t>(4), 446–454. https://doi.org/10.2967/jnumed.120.256180</a:t>
            </a:r>
            <a:endParaRPr lang="en-IN" sz="1800" dirty="0">
              <a:latin typeface="Arial Rounded MT Bold" panose="020F0704030504030204" pitchFamily="34" charset="0"/>
            </a:endParaRPr>
          </a:p>
        </p:txBody>
      </p:sp>
    </p:spTree>
    <p:extLst>
      <p:ext uri="{BB962C8B-B14F-4D97-AF65-F5344CB8AC3E}">
        <p14:creationId xmlns:p14="http://schemas.microsoft.com/office/powerpoint/2010/main" val="134806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1D0706-7035-02DD-9372-0B5E4DB91604}"/>
              </a:ext>
            </a:extLst>
          </p:cNvPr>
          <p:cNvPicPr>
            <a:picLocks noChangeAspect="1"/>
          </p:cNvPicPr>
          <p:nvPr/>
        </p:nvPicPr>
        <p:blipFill>
          <a:blip r:embed="rId2"/>
          <a:stretch>
            <a:fillRect/>
          </a:stretch>
        </p:blipFill>
        <p:spPr>
          <a:xfrm>
            <a:off x="4952847" y="3857558"/>
            <a:ext cx="6373114" cy="23339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2182691B-C07A-D965-4A5A-DFB9973003C7}"/>
              </a:ext>
            </a:extLst>
          </p:cNvPr>
          <p:cNvPicPr>
            <a:picLocks noChangeAspect="1"/>
          </p:cNvPicPr>
          <p:nvPr/>
        </p:nvPicPr>
        <p:blipFill rotWithShape="1">
          <a:blip r:embed="rId3"/>
          <a:srcRect l="4201" t="534" r="4995" b="23931"/>
          <a:stretch/>
        </p:blipFill>
        <p:spPr>
          <a:xfrm>
            <a:off x="755779" y="793102"/>
            <a:ext cx="4982547" cy="28566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2067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5BA7-907C-8508-096F-101B19F4BCF7}"/>
              </a:ext>
            </a:extLst>
          </p:cNvPr>
          <p:cNvSpPr>
            <a:spLocks noGrp="1"/>
          </p:cNvSpPr>
          <p:nvPr>
            <p:ph type="title"/>
          </p:nvPr>
        </p:nvSpPr>
        <p:spPr>
          <a:xfrm>
            <a:off x="1143001" y="33887"/>
            <a:ext cx="9905998" cy="1061390"/>
          </a:xfrm>
        </p:spPr>
        <p:txBody>
          <a:bodyPr/>
          <a:lstStyle/>
          <a:p>
            <a:r>
              <a:rPr lang="en-IN" b="1" u="sng" dirty="0">
                <a:solidFill>
                  <a:schemeClr val="bg1"/>
                </a:solidFill>
              </a:rPr>
              <a:t>Data description</a:t>
            </a:r>
          </a:p>
        </p:txBody>
      </p:sp>
      <p:sp>
        <p:nvSpPr>
          <p:cNvPr id="3" name="Content Placeholder 2">
            <a:extLst>
              <a:ext uri="{FF2B5EF4-FFF2-40B4-BE49-F238E27FC236}">
                <a16:creationId xmlns:a16="http://schemas.microsoft.com/office/drawing/2014/main" id="{C8C6186A-496F-643C-F71E-13F1C9D819AE}"/>
              </a:ext>
            </a:extLst>
          </p:cNvPr>
          <p:cNvSpPr>
            <a:spLocks noGrp="1"/>
          </p:cNvSpPr>
          <p:nvPr>
            <p:ph idx="1"/>
          </p:nvPr>
        </p:nvSpPr>
        <p:spPr>
          <a:xfrm>
            <a:off x="947793" y="1095277"/>
            <a:ext cx="10804866" cy="4988282"/>
          </a:xfrm>
        </p:spPr>
        <p:txBody>
          <a:bodyPr>
            <a:noAutofit/>
          </a:bodyPr>
          <a:lstStyle/>
          <a:p>
            <a:r>
              <a:rPr lang="en-IN" sz="2000" dirty="0">
                <a:latin typeface="Arial Rounded MT Bold" panose="020F0704030504030204" pitchFamily="34" charset="0"/>
              </a:rPr>
              <a:t>Data was collected from the NHANES 2013-14 data.</a:t>
            </a:r>
          </a:p>
          <a:p>
            <a:r>
              <a:rPr lang="en-IN" sz="2000" dirty="0">
                <a:latin typeface="Arial Rounded MT Bold" panose="020F0704030504030204" pitchFamily="34" charset="0"/>
              </a:rPr>
              <a:t>Source: National Health and Nutritional Examination Survey from Centres for Disease Control and Prevention</a:t>
            </a:r>
          </a:p>
          <a:p>
            <a:r>
              <a:rPr lang="en-IN" sz="2000" dirty="0">
                <a:latin typeface="Arial Rounded MT Bold" panose="020F0704030504030204" pitchFamily="34" charset="0"/>
              </a:rPr>
              <a:t>Variables: </a:t>
            </a:r>
          </a:p>
          <a:p>
            <a:pPr marL="457200" indent="-457200">
              <a:buFont typeface="+mj-lt"/>
              <a:buAutoNum type="alphaLcParenR"/>
            </a:pPr>
            <a:r>
              <a:rPr lang="en-IN" sz="2000" dirty="0">
                <a:latin typeface="Arial Rounded MT Bold" panose="020F0704030504030204" pitchFamily="34" charset="0"/>
              </a:rPr>
              <a:t>Demographic data- Age, Gender</a:t>
            </a:r>
          </a:p>
          <a:p>
            <a:pPr marL="457200" indent="-457200">
              <a:buFont typeface="+mj-lt"/>
              <a:buAutoNum type="alphaLcParenR"/>
            </a:pPr>
            <a:r>
              <a:rPr lang="en-IN" sz="2000" dirty="0">
                <a:latin typeface="Arial Rounded MT Bold" panose="020F0704030504030204" pitchFamily="34" charset="0"/>
              </a:rPr>
              <a:t>Examination data- </a:t>
            </a:r>
          </a:p>
          <a:p>
            <a:pPr marL="0" indent="0">
              <a:buNone/>
            </a:pPr>
            <a:r>
              <a:rPr lang="en-IN" sz="2000" b="0" i="0" dirty="0">
                <a:effectLst/>
                <a:latin typeface="Arial Rounded MT Bold" panose="020F0704030504030204" pitchFamily="34" charset="0"/>
              </a:rPr>
              <a:t>      - </a:t>
            </a:r>
            <a:r>
              <a:rPr lang="en-US" sz="2000" b="0" i="0" dirty="0">
                <a:effectLst/>
                <a:latin typeface="Arial Rounded MT Bold" panose="020F0704030504030204" pitchFamily="34" charset="0"/>
              </a:rPr>
              <a:t>Dual-Energy X-ray Absorptiometry - Whole Body: Bone Mineral Density</a:t>
            </a:r>
          </a:p>
          <a:p>
            <a:pPr marL="0" indent="0">
              <a:buNone/>
            </a:pPr>
            <a:r>
              <a:rPr lang="en-US" sz="2000" b="0" i="0" dirty="0">
                <a:effectLst/>
                <a:latin typeface="Arial Rounded MT Bold" panose="020F0704030504030204" pitchFamily="34" charset="0"/>
              </a:rPr>
              <a:t>      - </a:t>
            </a:r>
            <a:r>
              <a:rPr lang="en-IN" sz="2000" b="0" i="0" dirty="0">
                <a:effectLst/>
                <a:latin typeface="Arial Rounded MT Bold" panose="020F0704030504030204" pitchFamily="34" charset="0"/>
              </a:rPr>
              <a:t>Oral Health – Dentition: </a:t>
            </a:r>
            <a:r>
              <a:rPr lang="en-US" sz="2000" b="0" i="0" dirty="0">
                <a:effectLst/>
                <a:latin typeface="Arial Rounded MT Bold" panose="020F0704030504030204" pitchFamily="34" charset="0"/>
              </a:rPr>
              <a:t>Missing teeth</a:t>
            </a:r>
          </a:p>
          <a:p>
            <a:pPr marL="0" indent="0">
              <a:buNone/>
            </a:pPr>
            <a:r>
              <a:rPr lang="en-US" sz="2000" dirty="0">
                <a:latin typeface="Arial Rounded MT Bold" panose="020F0704030504030204" pitchFamily="34" charset="0"/>
              </a:rPr>
              <a:t>      - </a:t>
            </a:r>
            <a:r>
              <a:rPr lang="en-IN" sz="2000" b="0" i="0" dirty="0">
                <a:effectLst/>
                <a:latin typeface="Arial Rounded MT Bold" panose="020F0704030504030204" pitchFamily="34" charset="0"/>
              </a:rPr>
              <a:t>Oral Health – </a:t>
            </a:r>
            <a:r>
              <a:rPr lang="en-IN" sz="2000" b="0" i="0" dirty="0" err="1">
                <a:effectLst/>
                <a:latin typeface="Arial Rounded MT Bold" panose="020F0704030504030204" pitchFamily="34" charset="0"/>
              </a:rPr>
              <a:t>Periodonta</a:t>
            </a:r>
            <a:r>
              <a:rPr lang="en-US" sz="2000" dirty="0">
                <a:latin typeface="Arial Rounded MT Bold" panose="020F0704030504030204" pitchFamily="34" charset="0"/>
              </a:rPr>
              <a:t>l: Pocket Depth of Mandibular first molar</a:t>
            </a:r>
          </a:p>
          <a:p>
            <a:pPr marL="0" indent="0">
              <a:buNone/>
            </a:pPr>
            <a:r>
              <a:rPr lang="en-US" sz="2000" dirty="0">
                <a:latin typeface="Arial Rounded MT Bold" panose="020F0704030504030204" pitchFamily="34" charset="0"/>
              </a:rPr>
              <a:t>c) Laboratory data- Serum Alkaline phosphatase</a:t>
            </a:r>
          </a:p>
          <a:p>
            <a:pPr marL="457200" indent="-457200">
              <a:buFont typeface="+mj-lt"/>
              <a:buAutoNum type="alphaLcParenR"/>
            </a:pPr>
            <a:endParaRPr lang="en-US" sz="2000" b="0" i="0" dirty="0">
              <a:effectLst/>
              <a:latin typeface="Arial Rounded MT Bold" panose="020F0704030504030204" pitchFamily="34" charset="0"/>
            </a:endParaRPr>
          </a:p>
          <a:p>
            <a:pPr marL="457200" indent="-457200">
              <a:buFont typeface="+mj-lt"/>
              <a:buAutoNum type="alphaLcParenR"/>
            </a:pPr>
            <a:endParaRPr lang="en-IN" sz="2000" dirty="0">
              <a:latin typeface="Arial Rounded MT Bold" panose="020F0704030504030204" pitchFamily="34" charset="0"/>
            </a:endParaRPr>
          </a:p>
          <a:p>
            <a:pPr marL="0" indent="0">
              <a:buNone/>
            </a:pPr>
            <a:endParaRPr lang="en-IN" sz="2000" dirty="0">
              <a:latin typeface="Arial Rounded MT Bold" panose="020F0704030504030204" pitchFamily="34" charset="0"/>
            </a:endParaRPr>
          </a:p>
        </p:txBody>
      </p:sp>
      <p:sp>
        <p:nvSpPr>
          <p:cNvPr id="4" name="TextBox 3">
            <a:extLst>
              <a:ext uri="{FF2B5EF4-FFF2-40B4-BE49-F238E27FC236}">
                <a16:creationId xmlns:a16="http://schemas.microsoft.com/office/drawing/2014/main" id="{8274CFDF-A487-FCEC-7781-01F129B2D6E8}"/>
              </a:ext>
            </a:extLst>
          </p:cNvPr>
          <p:cNvSpPr txBox="1"/>
          <p:nvPr/>
        </p:nvSpPr>
        <p:spPr>
          <a:xfrm>
            <a:off x="2828666" y="6336269"/>
            <a:ext cx="7043121" cy="338554"/>
          </a:xfrm>
          <a:prstGeom prst="rect">
            <a:avLst/>
          </a:prstGeom>
          <a:noFill/>
        </p:spPr>
        <p:txBody>
          <a:bodyPr wrap="square" rtlCol="0">
            <a:spAutoFit/>
          </a:bodyPr>
          <a:lstStyle/>
          <a:p>
            <a:r>
              <a:rPr lang="fr-FR" sz="1600" dirty="0">
                <a:hlinkClick r:id="rId2"/>
              </a:rPr>
              <a:t>NHANES Questionnaires, </a:t>
            </a:r>
            <a:r>
              <a:rPr lang="fr-FR" sz="1600" dirty="0" err="1">
                <a:hlinkClick r:id="rId2"/>
              </a:rPr>
              <a:t>Datasets</a:t>
            </a:r>
            <a:r>
              <a:rPr lang="fr-FR" sz="1600" dirty="0">
                <a:hlinkClick r:id="rId2"/>
              </a:rPr>
              <a:t>, and </a:t>
            </a:r>
            <a:r>
              <a:rPr lang="fr-FR" sz="1600" dirty="0" err="1">
                <a:hlinkClick r:id="rId2"/>
              </a:rPr>
              <a:t>Related</a:t>
            </a:r>
            <a:r>
              <a:rPr lang="fr-FR" sz="1600" dirty="0">
                <a:hlinkClick r:id="rId2"/>
              </a:rPr>
              <a:t> Documentation (cdc.gov)</a:t>
            </a:r>
            <a:endParaRPr lang="en-IN" sz="1600" dirty="0"/>
          </a:p>
        </p:txBody>
      </p:sp>
    </p:spTree>
    <p:extLst>
      <p:ext uri="{BB962C8B-B14F-4D97-AF65-F5344CB8AC3E}">
        <p14:creationId xmlns:p14="http://schemas.microsoft.com/office/powerpoint/2010/main" val="143819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002C-E895-C143-B44D-C9EC6C423DC0}"/>
              </a:ext>
            </a:extLst>
          </p:cNvPr>
          <p:cNvSpPr>
            <a:spLocks noGrp="1"/>
          </p:cNvSpPr>
          <p:nvPr>
            <p:ph type="title"/>
          </p:nvPr>
        </p:nvSpPr>
        <p:spPr>
          <a:xfrm>
            <a:off x="1143000" y="130628"/>
            <a:ext cx="9905998" cy="979715"/>
          </a:xfrm>
        </p:spPr>
        <p:txBody>
          <a:bodyPr/>
          <a:lstStyle/>
          <a:p>
            <a:r>
              <a:rPr lang="en-IN" b="1" u="sng" dirty="0">
                <a:solidFill>
                  <a:schemeClr val="bg1"/>
                </a:solidFill>
              </a:rPr>
              <a:t>Objectives</a:t>
            </a:r>
            <a:r>
              <a:rPr lang="en-IN" dirty="0"/>
              <a:t> </a:t>
            </a:r>
          </a:p>
        </p:txBody>
      </p:sp>
      <p:sp>
        <p:nvSpPr>
          <p:cNvPr id="3" name="Content Placeholder 2">
            <a:extLst>
              <a:ext uri="{FF2B5EF4-FFF2-40B4-BE49-F238E27FC236}">
                <a16:creationId xmlns:a16="http://schemas.microsoft.com/office/drawing/2014/main" id="{F861DCB9-2620-82E0-4383-C021FE3531C3}"/>
              </a:ext>
            </a:extLst>
          </p:cNvPr>
          <p:cNvSpPr>
            <a:spLocks noGrp="1"/>
          </p:cNvSpPr>
          <p:nvPr>
            <p:ph idx="1"/>
          </p:nvPr>
        </p:nvSpPr>
        <p:spPr>
          <a:xfrm>
            <a:off x="758889" y="914401"/>
            <a:ext cx="10857723" cy="5411755"/>
          </a:xfrm>
        </p:spPr>
        <p:txBody>
          <a:bodyPr>
            <a:noAutofit/>
          </a:bodyPr>
          <a:lstStyle/>
          <a:p>
            <a:pPr algn="just">
              <a:lnSpc>
                <a:spcPct val="150000"/>
              </a:lnSpc>
              <a:buFont typeface="+mj-lt"/>
              <a:buAutoNum type="arabicPeriod"/>
            </a:pPr>
            <a:r>
              <a:rPr lang="en-US" dirty="0">
                <a:latin typeface="Arial Rounded MT Bold" panose="020F0704030504030204" pitchFamily="34" charset="0"/>
                <a:cs typeface="Arial" panose="020B0604020202020204" pitchFamily="34" charset="0"/>
              </a:rPr>
              <a:t>Examine the relationship between serum Alkaline Phosphatase (ALP) levels and Bone Mineral Density (BMD) in correlation with age.</a:t>
            </a:r>
          </a:p>
          <a:p>
            <a:pPr algn="just">
              <a:lnSpc>
                <a:spcPct val="150000"/>
              </a:lnSpc>
              <a:buFont typeface="+mj-lt"/>
              <a:buAutoNum type="arabicPeriod"/>
            </a:pPr>
            <a:r>
              <a:rPr lang="en-US" dirty="0">
                <a:latin typeface="Arial Rounded MT Bold" panose="020F0704030504030204" pitchFamily="34" charset="0"/>
                <a:cs typeface="Arial" panose="020B0604020202020204" pitchFamily="34" charset="0"/>
              </a:rPr>
              <a:t>Explore the correlation between Missing teeth, Pocket depth, and Age.</a:t>
            </a:r>
          </a:p>
          <a:p>
            <a:pPr algn="just">
              <a:lnSpc>
                <a:spcPct val="150000"/>
              </a:lnSpc>
              <a:buFont typeface="+mj-lt"/>
              <a:buAutoNum type="arabicPeriod"/>
            </a:pPr>
            <a:r>
              <a:rPr lang="en-US" dirty="0">
                <a:latin typeface="Arial Rounded MT Bold" panose="020F0704030504030204" pitchFamily="34" charset="0"/>
                <a:cs typeface="Arial" panose="020B0604020202020204" pitchFamily="34" charset="0"/>
              </a:rPr>
              <a:t>Analyze the relation between number of missing teeth and gender.</a:t>
            </a:r>
          </a:p>
          <a:p>
            <a:pPr algn="just">
              <a:lnSpc>
                <a:spcPct val="150000"/>
              </a:lnSpc>
              <a:buFont typeface="+mj-lt"/>
              <a:buAutoNum type="arabicPeriod"/>
            </a:pPr>
            <a:r>
              <a:rPr lang="en-US" dirty="0">
                <a:latin typeface="Arial Rounded MT Bold" panose="020F0704030504030204" pitchFamily="34" charset="0"/>
                <a:cs typeface="Arial" panose="020B0604020202020204" pitchFamily="34" charset="0"/>
              </a:rPr>
              <a:t>Analyze the distribution of BMD across various Periodontitis categories.</a:t>
            </a:r>
          </a:p>
          <a:p>
            <a:pPr algn="just">
              <a:lnSpc>
                <a:spcPct val="150000"/>
              </a:lnSpc>
              <a:buFont typeface="+mj-lt"/>
              <a:buAutoNum type="arabicPeriod"/>
            </a:pPr>
            <a:r>
              <a:rPr lang="en-US" dirty="0">
                <a:latin typeface="Arial Rounded MT Bold" panose="020F0704030504030204" pitchFamily="34" charset="0"/>
                <a:cs typeface="Arial" panose="020B0604020202020204" pitchFamily="34" charset="0"/>
              </a:rPr>
              <a:t>Determine the prevalence of Periodontitis status among genders (males and females) to assess gender differences in Periodontitis susceptibility.</a:t>
            </a:r>
          </a:p>
        </p:txBody>
      </p:sp>
    </p:spTree>
    <p:extLst>
      <p:ext uri="{BB962C8B-B14F-4D97-AF65-F5344CB8AC3E}">
        <p14:creationId xmlns:p14="http://schemas.microsoft.com/office/powerpoint/2010/main" val="1821852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FA157-FA27-1A35-3B27-0A2B6FF449F7}"/>
              </a:ext>
            </a:extLst>
          </p:cNvPr>
          <p:cNvSpPr>
            <a:spLocks noGrp="1"/>
          </p:cNvSpPr>
          <p:nvPr>
            <p:ph type="title"/>
          </p:nvPr>
        </p:nvSpPr>
        <p:spPr>
          <a:xfrm>
            <a:off x="2043404" y="1868820"/>
            <a:ext cx="9769151" cy="2339286"/>
          </a:xfrm>
        </p:spPr>
        <p:txBody>
          <a:bodyPr>
            <a:noAutofit/>
          </a:bodyPr>
          <a:lstStyle/>
          <a:p>
            <a:r>
              <a:rPr lang="en-IN" sz="7200" b="1" cap="none" dirty="0">
                <a:ln w="9525">
                  <a:solidFill>
                    <a:schemeClr val="bg1"/>
                  </a:solidFill>
                  <a:prstDash val="solid"/>
                </a:ln>
                <a:effectLst>
                  <a:outerShdw blurRad="12700" dist="38100" dir="2700000" algn="tl" rotWithShape="0">
                    <a:schemeClr val="bg1">
                      <a:lumMod val="50000"/>
                    </a:schemeClr>
                  </a:outerShdw>
                </a:effectLst>
              </a:rPr>
              <a:t>DATA PREPROCESSING</a:t>
            </a:r>
          </a:p>
        </p:txBody>
      </p:sp>
    </p:spTree>
    <p:extLst>
      <p:ext uri="{BB962C8B-B14F-4D97-AF65-F5344CB8AC3E}">
        <p14:creationId xmlns:p14="http://schemas.microsoft.com/office/powerpoint/2010/main" val="1173735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7F4DAE7-AAD7-22EA-94F9-3C39595E9370}"/>
              </a:ext>
            </a:extLst>
          </p:cNvPr>
          <p:cNvPicPr>
            <a:picLocks noChangeAspect="1"/>
          </p:cNvPicPr>
          <p:nvPr/>
        </p:nvPicPr>
        <p:blipFill>
          <a:blip r:embed="rId2"/>
          <a:stretch>
            <a:fillRect/>
          </a:stretch>
        </p:blipFill>
        <p:spPr>
          <a:xfrm>
            <a:off x="225009" y="1156772"/>
            <a:ext cx="11741982" cy="4805489"/>
          </a:xfrm>
          <a:prstGeom prst="rect">
            <a:avLst/>
          </a:prstGeom>
        </p:spPr>
      </p:pic>
    </p:spTree>
    <p:extLst>
      <p:ext uri="{BB962C8B-B14F-4D97-AF65-F5344CB8AC3E}">
        <p14:creationId xmlns:p14="http://schemas.microsoft.com/office/powerpoint/2010/main" val="4067678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2917</TotalTime>
  <Words>1042</Words>
  <Application>Microsoft Office PowerPoint</Application>
  <PresentationFormat>Widescreen</PresentationFormat>
  <Paragraphs>68</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Arial Rounded MT Bold</vt:lpstr>
      <vt:lpstr>Tw Cen MT</vt:lpstr>
      <vt:lpstr>Circuit</vt:lpstr>
      <vt:lpstr>An Investigative Analysis of the Association Between Serum Alkaline Phosphatase Levels, Osteoporosis, Periodontitis, and Tooth Loss</vt:lpstr>
      <vt:lpstr>PowerPoint Presentation</vt:lpstr>
      <vt:lpstr>Introduction</vt:lpstr>
      <vt:lpstr>PowerPoint Presentation</vt:lpstr>
      <vt:lpstr>PowerPoint Presentation</vt:lpstr>
      <vt:lpstr>Data description</vt:lpstr>
      <vt:lpstr>Objectives </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REPORT</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Ramya Namburu</dc:creator>
  <cp:lastModifiedBy>Ramya Namburu</cp:lastModifiedBy>
  <cp:revision>1</cp:revision>
  <dcterms:created xsi:type="dcterms:W3CDTF">2024-03-24T20:27:56Z</dcterms:created>
  <dcterms:modified xsi:type="dcterms:W3CDTF">2024-03-31T03:58:47Z</dcterms:modified>
</cp:coreProperties>
</file>