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82" r:id="rId2"/>
    <p:sldId id="283" r:id="rId3"/>
    <p:sldId id="284" r:id="rId4"/>
    <p:sldId id="300" r:id="rId5"/>
    <p:sldId id="302" r:id="rId6"/>
    <p:sldId id="257" r:id="rId7"/>
    <p:sldId id="304" r:id="rId8"/>
    <p:sldId id="303" r:id="rId9"/>
    <p:sldId id="285" r:id="rId10"/>
    <p:sldId id="305" r:id="rId11"/>
    <p:sldId id="269" r:id="rId12"/>
    <p:sldId id="271" r:id="rId13"/>
    <p:sldId id="270" r:id="rId14"/>
    <p:sldId id="287" r:id="rId15"/>
    <p:sldId id="289" r:id="rId16"/>
    <p:sldId id="276" r:id="rId17"/>
    <p:sldId id="301" r:id="rId18"/>
    <p:sldId id="277" r:id="rId19"/>
    <p:sldId id="290" r:id="rId20"/>
    <p:sldId id="272" r:id="rId21"/>
    <p:sldId id="273" r:id="rId22"/>
    <p:sldId id="274" r:id="rId23"/>
    <p:sldId id="293" r:id="rId24"/>
    <p:sldId id="291" r:id="rId25"/>
    <p:sldId id="278" r:id="rId26"/>
    <p:sldId id="280" r:id="rId27"/>
    <p:sldId id="281" r:id="rId28"/>
    <p:sldId id="288" r:id="rId29"/>
    <p:sldId id="292" r:id="rId30"/>
    <p:sldId id="295" r:id="rId31"/>
    <p:sldId id="296" r:id="rId32"/>
    <p:sldId id="297" r:id="rId33"/>
    <p:sldId id="299" r:id="rId34"/>
    <p:sldId id="30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24B4B-D34E-4CB3-97A0-CF9ADEAF6588}" v="628" dt="2025-02-28T20:21:11.373"/>
    <p1510:client id="{9C7794EB-AD34-417F-86E2-5C4B55483908}" v="13" dt="2025-02-28T03:13:12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aki Ramya Namburu" userId="37482d0c-5fdd-40b9-9fa1-c79d48a3574d" providerId="ADAL" clId="{12124B4B-D34E-4CB3-97A0-CF9ADEAF6588}"/>
    <pc:docChg chg="undo custSel addSld delSld modSld sldOrd">
      <pc:chgData name="Janaki Ramya Namburu" userId="37482d0c-5fdd-40b9-9fa1-c79d48a3574d" providerId="ADAL" clId="{12124B4B-D34E-4CB3-97A0-CF9ADEAF6588}" dt="2025-02-28T20:22:09.385" v="4039" actId="14100"/>
      <pc:docMkLst>
        <pc:docMk/>
      </pc:docMkLst>
      <pc:sldChg chg="del">
        <pc:chgData name="Janaki Ramya Namburu" userId="37482d0c-5fdd-40b9-9fa1-c79d48a3574d" providerId="ADAL" clId="{12124B4B-D34E-4CB3-97A0-CF9ADEAF6588}" dt="2025-02-28T16:50:27.647" v="149" actId="47"/>
        <pc:sldMkLst>
          <pc:docMk/>
          <pc:sldMk cId="2136852623" sldId="256"/>
        </pc:sldMkLst>
      </pc:sldChg>
      <pc:sldChg chg="addSp delSp modSp mod setBg">
        <pc:chgData name="Janaki Ramya Namburu" userId="37482d0c-5fdd-40b9-9fa1-c79d48a3574d" providerId="ADAL" clId="{12124B4B-D34E-4CB3-97A0-CF9ADEAF6588}" dt="2025-02-28T16:50:16.755" v="148" actId="1076"/>
        <pc:sldMkLst>
          <pc:docMk/>
          <pc:sldMk cId="3724951098" sldId="257"/>
        </pc:sldMkLst>
        <pc:spChg chg="add del">
          <ac:chgData name="Janaki Ramya Namburu" userId="37482d0c-5fdd-40b9-9fa1-c79d48a3574d" providerId="ADAL" clId="{12124B4B-D34E-4CB3-97A0-CF9ADEAF6588}" dt="2025-02-28T16:47:08.324" v="99" actId="26606"/>
          <ac:spMkLst>
            <pc:docMk/>
            <pc:sldMk cId="3724951098" sldId="257"/>
            <ac:spMk id="12" creationId="{799448F2-0E5B-42DA-B2D1-11A14E947BD4}"/>
          </ac:spMkLst>
        </pc:spChg>
        <pc:spChg chg="add del">
          <ac:chgData name="Janaki Ramya Namburu" userId="37482d0c-5fdd-40b9-9fa1-c79d48a3574d" providerId="ADAL" clId="{12124B4B-D34E-4CB3-97A0-CF9ADEAF6588}" dt="2025-02-28T16:47:08.324" v="99" actId="26606"/>
          <ac:spMkLst>
            <pc:docMk/>
            <pc:sldMk cId="3724951098" sldId="257"/>
            <ac:spMk id="14" creationId="{4E8A7552-20E1-4F34-ADAB-C1DB6634D47E}"/>
          </ac:spMkLst>
        </pc:spChg>
        <pc:picChg chg="add mod ord">
          <ac:chgData name="Janaki Ramya Namburu" userId="37482d0c-5fdd-40b9-9fa1-c79d48a3574d" providerId="ADAL" clId="{12124B4B-D34E-4CB3-97A0-CF9ADEAF6588}" dt="2025-02-28T16:50:13.311" v="146" actId="1076"/>
          <ac:picMkLst>
            <pc:docMk/>
            <pc:sldMk cId="3724951098" sldId="257"/>
            <ac:picMk id="2" creationId="{4B12277A-3F2D-9916-6A8D-2F20BCD19636}"/>
          </ac:picMkLst>
        </pc:picChg>
        <pc:picChg chg="add mod">
          <ac:chgData name="Janaki Ramya Namburu" userId="37482d0c-5fdd-40b9-9fa1-c79d48a3574d" providerId="ADAL" clId="{12124B4B-D34E-4CB3-97A0-CF9ADEAF6588}" dt="2025-02-28T16:50:07.573" v="143" actId="1076"/>
          <ac:picMkLst>
            <pc:docMk/>
            <pc:sldMk cId="3724951098" sldId="257"/>
            <ac:picMk id="3" creationId="{D9525D40-1FFB-F3BE-C41A-395505B1179D}"/>
          </ac:picMkLst>
        </pc:picChg>
        <pc:picChg chg="add mod">
          <ac:chgData name="Janaki Ramya Namburu" userId="37482d0c-5fdd-40b9-9fa1-c79d48a3574d" providerId="ADAL" clId="{12124B4B-D34E-4CB3-97A0-CF9ADEAF6588}" dt="2025-02-28T16:50:16.755" v="148" actId="1076"/>
          <ac:picMkLst>
            <pc:docMk/>
            <pc:sldMk cId="3724951098" sldId="257"/>
            <ac:picMk id="4" creationId="{7DD15E60-CF33-009B-2FD8-7854C41DD772}"/>
          </ac:picMkLst>
        </pc:picChg>
        <pc:picChg chg="mod">
          <ac:chgData name="Janaki Ramya Namburu" userId="37482d0c-5fdd-40b9-9fa1-c79d48a3574d" providerId="ADAL" clId="{12124B4B-D34E-4CB3-97A0-CF9ADEAF6588}" dt="2025-02-28T16:50:09.684" v="144" actId="14100"/>
          <ac:picMkLst>
            <pc:docMk/>
            <pc:sldMk cId="3724951098" sldId="257"/>
            <ac:picMk id="5" creationId="{B2850021-637A-F893-F76A-851011484D8F}"/>
          </ac:picMkLst>
        </pc:picChg>
        <pc:picChg chg="del mod modCrop">
          <ac:chgData name="Janaki Ramya Namburu" userId="37482d0c-5fdd-40b9-9fa1-c79d48a3574d" providerId="ADAL" clId="{12124B4B-D34E-4CB3-97A0-CF9ADEAF6588}" dt="2025-02-28T16:50:01.665" v="140" actId="478"/>
          <ac:picMkLst>
            <pc:docMk/>
            <pc:sldMk cId="3724951098" sldId="257"/>
            <ac:picMk id="7" creationId="{0DD306F8-BAEA-D206-80F6-3E388AC1C045}"/>
          </ac:picMkLst>
        </pc:picChg>
      </pc:sldChg>
      <pc:sldChg chg="del">
        <pc:chgData name="Janaki Ramya Namburu" userId="37482d0c-5fdd-40b9-9fa1-c79d48a3574d" providerId="ADAL" clId="{12124B4B-D34E-4CB3-97A0-CF9ADEAF6588}" dt="2025-02-28T16:47:15.331" v="101" actId="47"/>
        <pc:sldMkLst>
          <pc:docMk/>
          <pc:sldMk cId="2956433229" sldId="258"/>
        </pc:sldMkLst>
      </pc:sldChg>
      <pc:sldChg chg="addSp delSp modSp del mod setBg">
        <pc:chgData name="Janaki Ramya Namburu" userId="37482d0c-5fdd-40b9-9fa1-c79d48a3574d" providerId="ADAL" clId="{12124B4B-D34E-4CB3-97A0-CF9ADEAF6588}" dt="2025-02-28T16:50:33.536" v="151" actId="47"/>
        <pc:sldMkLst>
          <pc:docMk/>
          <pc:sldMk cId="1996846472" sldId="259"/>
        </pc:sldMkLst>
        <pc:spChg chg="add del">
          <ac:chgData name="Janaki Ramya Namburu" userId="37482d0c-5fdd-40b9-9fa1-c79d48a3574d" providerId="ADAL" clId="{12124B4B-D34E-4CB3-97A0-CF9ADEAF6588}" dt="2025-02-28T16:47:33.419" v="107" actId="26606"/>
          <ac:spMkLst>
            <pc:docMk/>
            <pc:sldMk cId="1996846472" sldId="259"/>
            <ac:spMk id="10" creationId="{44C5A9E5-0F35-4AA6-AF26-B90A2D47BC43}"/>
          </ac:spMkLst>
        </pc:spChg>
        <pc:spChg chg="add del">
          <ac:chgData name="Janaki Ramya Namburu" userId="37482d0c-5fdd-40b9-9fa1-c79d48a3574d" providerId="ADAL" clId="{12124B4B-D34E-4CB3-97A0-CF9ADEAF6588}" dt="2025-02-28T16:47:33.419" v="107" actId="26606"/>
          <ac:spMkLst>
            <pc:docMk/>
            <pc:sldMk cId="1996846472" sldId="259"/>
            <ac:spMk id="12" creationId="{4D9DB69D-7E48-4FDF-806E-F0B4BF0053DD}"/>
          </ac:spMkLst>
        </pc:spChg>
        <pc:spChg chg="add del">
          <ac:chgData name="Janaki Ramya Namburu" userId="37482d0c-5fdd-40b9-9fa1-c79d48a3574d" providerId="ADAL" clId="{12124B4B-D34E-4CB3-97A0-CF9ADEAF6588}" dt="2025-02-28T16:47:33.419" v="107" actId="26606"/>
          <ac:spMkLst>
            <pc:docMk/>
            <pc:sldMk cId="1996846472" sldId="259"/>
            <ac:spMk id="14" creationId="{846BF69C-4724-4F8D-8EA6-1487E9C9C4FD}"/>
          </ac:spMkLst>
        </pc:spChg>
        <pc:picChg chg="add mod">
          <ac:chgData name="Janaki Ramya Namburu" userId="37482d0c-5fdd-40b9-9fa1-c79d48a3574d" providerId="ADAL" clId="{12124B4B-D34E-4CB3-97A0-CF9ADEAF6588}" dt="2025-02-28T16:47:38.389" v="108" actId="14100"/>
          <ac:picMkLst>
            <pc:docMk/>
            <pc:sldMk cId="1996846472" sldId="259"/>
            <ac:picMk id="2" creationId="{F634457E-B061-07F4-B4A7-5E0CD08E6D82}"/>
          </ac:picMkLst>
        </pc:picChg>
        <pc:picChg chg="del">
          <ac:chgData name="Janaki Ramya Namburu" userId="37482d0c-5fdd-40b9-9fa1-c79d48a3574d" providerId="ADAL" clId="{12124B4B-D34E-4CB3-97A0-CF9ADEAF6588}" dt="2025-02-28T16:47:17.607" v="102" actId="478"/>
          <ac:picMkLst>
            <pc:docMk/>
            <pc:sldMk cId="1996846472" sldId="259"/>
            <ac:picMk id="3" creationId="{25ED34C0-2675-3EF8-7269-FFF3657DBAB7}"/>
          </ac:picMkLst>
        </pc:picChg>
        <pc:picChg chg="add mod">
          <ac:chgData name="Janaki Ramya Namburu" userId="37482d0c-5fdd-40b9-9fa1-c79d48a3574d" providerId="ADAL" clId="{12124B4B-D34E-4CB3-97A0-CF9ADEAF6588}" dt="2025-02-28T16:49:02.351" v="118"/>
          <ac:picMkLst>
            <pc:docMk/>
            <pc:sldMk cId="1996846472" sldId="259"/>
            <ac:picMk id="4" creationId="{BCE86F9F-B0C5-E2C3-F812-B4BA5EED6A9C}"/>
          </ac:picMkLst>
        </pc:picChg>
        <pc:picChg chg="mod ord">
          <ac:chgData name="Janaki Ramya Namburu" userId="37482d0c-5fdd-40b9-9fa1-c79d48a3574d" providerId="ADAL" clId="{12124B4B-D34E-4CB3-97A0-CF9ADEAF6588}" dt="2025-02-28T16:47:33.419" v="107" actId="26606"/>
          <ac:picMkLst>
            <pc:docMk/>
            <pc:sldMk cId="1996846472" sldId="259"/>
            <ac:picMk id="5" creationId="{23F1FDF2-1B9E-227A-417E-76B5F66A1BB1}"/>
          </ac:picMkLst>
        </pc:picChg>
      </pc:sldChg>
      <pc:sldChg chg="del">
        <pc:chgData name="Janaki Ramya Namburu" userId="37482d0c-5fdd-40b9-9fa1-c79d48a3574d" providerId="ADAL" clId="{12124B4B-D34E-4CB3-97A0-CF9ADEAF6588}" dt="2025-02-28T16:47:41.628" v="109" actId="47"/>
        <pc:sldMkLst>
          <pc:docMk/>
          <pc:sldMk cId="3112130925" sldId="260"/>
        </pc:sldMkLst>
      </pc:sldChg>
      <pc:sldChg chg="del">
        <pc:chgData name="Janaki Ramya Namburu" userId="37482d0c-5fdd-40b9-9fa1-c79d48a3574d" providerId="ADAL" clId="{12124B4B-D34E-4CB3-97A0-CF9ADEAF6588}" dt="2025-02-28T16:48:33.456" v="111" actId="47"/>
        <pc:sldMkLst>
          <pc:docMk/>
          <pc:sldMk cId="116816258" sldId="261"/>
        </pc:sldMkLst>
      </pc:sldChg>
      <pc:sldChg chg="del">
        <pc:chgData name="Janaki Ramya Namburu" userId="37482d0c-5fdd-40b9-9fa1-c79d48a3574d" providerId="ADAL" clId="{12124B4B-D34E-4CB3-97A0-CF9ADEAF6588}" dt="2025-02-28T16:48:31.897" v="110" actId="47"/>
        <pc:sldMkLst>
          <pc:docMk/>
          <pc:sldMk cId="1596160377" sldId="262"/>
        </pc:sldMkLst>
      </pc:sldChg>
      <pc:sldChg chg="del">
        <pc:chgData name="Janaki Ramya Namburu" userId="37482d0c-5fdd-40b9-9fa1-c79d48a3574d" providerId="ADAL" clId="{12124B4B-D34E-4CB3-97A0-CF9ADEAF6588}" dt="2025-02-28T17:00:31.675" v="730" actId="47"/>
        <pc:sldMkLst>
          <pc:docMk/>
          <pc:sldMk cId="3992949881" sldId="263"/>
        </pc:sldMkLst>
      </pc:sldChg>
      <pc:sldChg chg="modSp del mod">
        <pc:chgData name="Janaki Ramya Namburu" userId="37482d0c-5fdd-40b9-9fa1-c79d48a3574d" providerId="ADAL" clId="{12124B4B-D34E-4CB3-97A0-CF9ADEAF6588}" dt="2025-02-28T17:00:32.674" v="731" actId="47"/>
        <pc:sldMkLst>
          <pc:docMk/>
          <pc:sldMk cId="1950450807" sldId="264"/>
        </pc:sldMkLst>
        <pc:grpChg chg="mod">
          <ac:chgData name="Janaki Ramya Namburu" userId="37482d0c-5fdd-40b9-9fa1-c79d48a3574d" providerId="ADAL" clId="{12124B4B-D34E-4CB3-97A0-CF9ADEAF6588}" dt="2025-02-28T16:36:59.755" v="3" actId="14100"/>
          <ac:grpSpMkLst>
            <pc:docMk/>
            <pc:sldMk cId="1950450807" sldId="264"/>
            <ac:grpSpMk id="17" creationId="{1CB0BA66-7F31-92A4-DE49-CC89C8EACA0F}"/>
          </ac:grpSpMkLst>
        </pc:grpChg>
        <pc:grpChg chg="mod">
          <ac:chgData name="Janaki Ramya Namburu" userId="37482d0c-5fdd-40b9-9fa1-c79d48a3574d" providerId="ADAL" clId="{12124B4B-D34E-4CB3-97A0-CF9ADEAF6588}" dt="2025-02-28T16:37:04.570" v="4" actId="14100"/>
          <ac:grpSpMkLst>
            <pc:docMk/>
            <pc:sldMk cId="1950450807" sldId="264"/>
            <ac:grpSpMk id="19" creationId="{D6935A36-35F3-7635-8CEA-28CE4F86A091}"/>
          </ac:grpSpMkLst>
        </pc:grpChg>
        <pc:picChg chg="mod">
          <ac:chgData name="Janaki Ramya Namburu" userId="37482d0c-5fdd-40b9-9fa1-c79d48a3574d" providerId="ADAL" clId="{12124B4B-D34E-4CB3-97A0-CF9ADEAF6588}" dt="2025-02-28T16:37:13.880" v="14" actId="1076"/>
          <ac:picMkLst>
            <pc:docMk/>
            <pc:sldMk cId="1950450807" sldId="264"/>
            <ac:picMk id="16" creationId="{9842B25C-CE29-F159-7274-951AFF560C36}"/>
          </ac:picMkLst>
        </pc:picChg>
      </pc:sldChg>
      <pc:sldChg chg="del">
        <pc:chgData name="Janaki Ramya Namburu" userId="37482d0c-5fdd-40b9-9fa1-c79d48a3574d" providerId="ADAL" clId="{12124B4B-D34E-4CB3-97A0-CF9ADEAF6588}" dt="2025-02-28T17:00:33.752" v="732" actId="47"/>
        <pc:sldMkLst>
          <pc:docMk/>
          <pc:sldMk cId="3139814352" sldId="265"/>
        </pc:sldMkLst>
      </pc:sldChg>
      <pc:sldChg chg="del">
        <pc:chgData name="Janaki Ramya Namburu" userId="37482d0c-5fdd-40b9-9fa1-c79d48a3574d" providerId="ADAL" clId="{12124B4B-D34E-4CB3-97A0-CF9ADEAF6588}" dt="2025-02-28T17:00:37.221" v="733" actId="47"/>
        <pc:sldMkLst>
          <pc:docMk/>
          <pc:sldMk cId="1926465707" sldId="266"/>
        </pc:sldMkLst>
      </pc:sldChg>
      <pc:sldChg chg="del">
        <pc:chgData name="Janaki Ramya Namburu" userId="37482d0c-5fdd-40b9-9fa1-c79d48a3574d" providerId="ADAL" clId="{12124B4B-D34E-4CB3-97A0-CF9ADEAF6588}" dt="2025-02-28T17:00:38.228" v="734" actId="47"/>
        <pc:sldMkLst>
          <pc:docMk/>
          <pc:sldMk cId="3815914346" sldId="267"/>
        </pc:sldMkLst>
      </pc:sldChg>
      <pc:sldChg chg="modSp del mod">
        <pc:chgData name="Janaki Ramya Namburu" userId="37482d0c-5fdd-40b9-9fa1-c79d48a3574d" providerId="ADAL" clId="{12124B4B-D34E-4CB3-97A0-CF9ADEAF6588}" dt="2025-02-28T17:02:40.755" v="830" actId="47"/>
        <pc:sldMkLst>
          <pc:docMk/>
          <pc:sldMk cId="147642466" sldId="268"/>
        </pc:sldMkLst>
        <pc:picChg chg="mod">
          <ac:chgData name="Janaki Ramya Namburu" userId="37482d0c-5fdd-40b9-9fa1-c79d48a3574d" providerId="ADAL" clId="{12124B4B-D34E-4CB3-97A0-CF9ADEAF6588}" dt="2025-02-28T16:37:29.340" v="17" actId="14100"/>
          <ac:picMkLst>
            <pc:docMk/>
            <pc:sldMk cId="147642466" sldId="268"/>
            <ac:picMk id="3" creationId="{8ADA267D-F1A1-70BE-557A-5BA31B38A3C2}"/>
          </ac:picMkLst>
        </pc:picChg>
        <pc:picChg chg="mod">
          <ac:chgData name="Janaki Ramya Namburu" userId="37482d0c-5fdd-40b9-9fa1-c79d48a3574d" providerId="ADAL" clId="{12124B4B-D34E-4CB3-97A0-CF9ADEAF6588}" dt="2025-02-28T16:37:49.515" v="22" actId="14100"/>
          <ac:picMkLst>
            <pc:docMk/>
            <pc:sldMk cId="147642466" sldId="268"/>
            <ac:picMk id="5" creationId="{43A19AA1-1FD6-2F8E-129E-115085F178B5}"/>
          </ac:picMkLst>
        </pc:picChg>
        <pc:picChg chg="mod">
          <ac:chgData name="Janaki Ramya Namburu" userId="37482d0c-5fdd-40b9-9fa1-c79d48a3574d" providerId="ADAL" clId="{12124B4B-D34E-4CB3-97A0-CF9ADEAF6588}" dt="2025-02-28T16:37:26.084" v="16" actId="14100"/>
          <ac:picMkLst>
            <pc:docMk/>
            <pc:sldMk cId="147642466" sldId="268"/>
            <ac:picMk id="9" creationId="{AD3C43B3-DF0C-BB0A-327A-A3D875029536}"/>
          </ac:picMkLst>
        </pc:picChg>
      </pc:sldChg>
      <pc:sldChg chg="modSp mod">
        <pc:chgData name="Janaki Ramya Namburu" userId="37482d0c-5fdd-40b9-9fa1-c79d48a3574d" providerId="ADAL" clId="{12124B4B-D34E-4CB3-97A0-CF9ADEAF6588}" dt="2025-02-28T16:38:01.288" v="25" actId="14100"/>
        <pc:sldMkLst>
          <pc:docMk/>
          <pc:sldMk cId="1794273540" sldId="269"/>
        </pc:sldMkLst>
        <pc:picChg chg="mod">
          <ac:chgData name="Janaki Ramya Namburu" userId="37482d0c-5fdd-40b9-9fa1-c79d48a3574d" providerId="ADAL" clId="{12124B4B-D34E-4CB3-97A0-CF9ADEAF6588}" dt="2025-02-28T16:38:01.288" v="25" actId="14100"/>
          <ac:picMkLst>
            <pc:docMk/>
            <pc:sldMk cId="1794273540" sldId="269"/>
            <ac:picMk id="5" creationId="{B03A866D-9A73-A96C-F608-60A2641D8F37}"/>
          </ac:picMkLst>
        </pc:picChg>
      </pc:sldChg>
      <pc:sldChg chg="addSp modSp mod">
        <pc:chgData name="Janaki Ramya Namburu" userId="37482d0c-5fdd-40b9-9fa1-c79d48a3574d" providerId="ADAL" clId="{12124B4B-D34E-4CB3-97A0-CF9ADEAF6588}" dt="2025-02-28T17:48:41.828" v="1419" actId="2710"/>
        <pc:sldMkLst>
          <pc:docMk/>
          <pc:sldMk cId="3985213167" sldId="273"/>
        </pc:sldMkLst>
        <pc:spChg chg="add mod">
          <ac:chgData name="Janaki Ramya Namburu" userId="37482d0c-5fdd-40b9-9fa1-c79d48a3574d" providerId="ADAL" clId="{12124B4B-D34E-4CB3-97A0-CF9ADEAF6588}" dt="2025-02-28T17:48:41.828" v="1419" actId="2710"/>
          <ac:spMkLst>
            <pc:docMk/>
            <pc:sldMk cId="3985213167" sldId="273"/>
            <ac:spMk id="2" creationId="{0284A939-6F8C-9AEE-6C38-B8F7FEF2A820}"/>
          </ac:spMkLst>
        </pc:spChg>
        <pc:picChg chg="mod modCrop">
          <ac:chgData name="Janaki Ramya Namburu" userId="37482d0c-5fdd-40b9-9fa1-c79d48a3574d" providerId="ADAL" clId="{12124B4B-D34E-4CB3-97A0-CF9ADEAF6588}" dt="2025-02-28T17:46:46.041" v="1179" actId="1076"/>
          <ac:picMkLst>
            <pc:docMk/>
            <pc:sldMk cId="3985213167" sldId="273"/>
            <ac:picMk id="3" creationId="{EAFBE580-A692-8F88-7D7E-6C9FC1843428}"/>
          </ac:picMkLst>
        </pc:picChg>
      </pc:sldChg>
      <pc:sldChg chg="addSp delSp modSp mod">
        <pc:chgData name="Janaki Ramya Namburu" userId="37482d0c-5fdd-40b9-9fa1-c79d48a3574d" providerId="ADAL" clId="{12124B4B-D34E-4CB3-97A0-CF9ADEAF6588}" dt="2025-02-28T18:02:36.338" v="1789" actId="1076"/>
        <pc:sldMkLst>
          <pc:docMk/>
          <pc:sldMk cId="1381091574" sldId="274"/>
        </pc:sldMkLst>
        <pc:spChg chg="mod">
          <ac:chgData name="Janaki Ramya Namburu" userId="37482d0c-5fdd-40b9-9fa1-c79d48a3574d" providerId="ADAL" clId="{12124B4B-D34E-4CB3-97A0-CF9ADEAF6588}" dt="2025-02-28T18:02:36.338" v="1789" actId="1076"/>
          <ac:spMkLst>
            <pc:docMk/>
            <pc:sldMk cId="1381091574" sldId="274"/>
            <ac:spMk id="2" creationId="{EABB46A4-A85C-ACAB-4A43-6969157C4D29}"/>
          </ac:spMkLst>
        </pc:spChg>
        <pc:picChg chg="mod modCrop">
          <ac:chgData name="Janaki Ramya Namburu" userId="37482d0c-5fdd-40b9-9fa1-c79d48a3574d" providerId="ADAL" clId="{12124B4B-D34E-4CB3-97A0-CF9ADEAF6588}" dt="2025-02-28T17:49:11.539" v="1422" actId="1076"/>
          <ac:picMkLst>
            <pc:docMk/>
            <pc:sldMk cId="1381091574" sldId="274"/>
            <ac:picMk id="3" creationId="{8C4CF452-76F2-1DF9-4059-DA8B3032DDFE}"/>
          </ac:picMkLst>
        </pc:picChg>
        <pc:picChg chg="del mod">
          <ac:chgData name="Janaki Ramya Namburu" userId="37482d0c-5fdd-40b9-9fa1-c79d48a3574d" providerId="ADAL" clId="{12124B4B-D34E-4CB3-97A0-CF9ADEAF6588}" dt="2025-02-28T17:51:12.657" v="1424" actId="478"/>
          <ac:picMkLst>
            <pc:docMk/>
            <pc:sldMk cId="1381091574" sldId="274"/>
            <ac:picMk id="5" creationId="{8AAB6C60-43B1-0B21-5875-459CBD5A1C94}"/>
          </ac:picMkLst>
        </pc:picChg>
        <pc:picChg chg="add mod">
          <ac:chgData name="Janaki Ramya Namburu" userId="37482d0c-5fdd-40b9-9fa1-c79d48a3574d" providerId="ADAL" clId="{12124B4B-D34E-4CB3-97A0-CF9ADEAF6588}" dt="2025-02-28T17:51:16.885" v="1426" actId="1076"/>
          <ac:picMkLst>
            <pc:docMk/>
            <pc:sldMk cId="1381091574" sldId="274"/>
            <ac:picMk id="6" creationId="{D5F3F45E-AF21-2830-B82E-379551C4B637}"/>
          </ac:picMkLst>
        </pc:picChg>
        <pc:picChg chg="add mod">
          <ac:chgData name="Janaki Ramya Namburu" userId="37482d0c-5fdd-40b9-9fa1-c79d48a3574d" providerId="ADAL" clId="{12124B4B-D34E-4CB3-97A0-CF9ADEAF6588}" dt="2025-02-28T17:51:36.240" v="1428" actId="1076"/>
          <ac:picMkLst>
            <pc:docMk/>
            <pc:sldMk cId="1381091574" sldId="274"/>
            <ac:picMk id="8" creationId="{E837816E-6FC1-0B14-A00B-B9AD18743E02}"/>
          </ac:picMkLst>
        </pc:picChg>
      </pc:sldChg>
      <pc:sldChg chg="del">
        <pc:chgData name="Janaki Ramya Namburu" userId="37482d0c-5fdd-40b9-9fa1-c79d48a3574d" providerId="ADAL" clId="{12124B4B-D34E-4CB3-97A0-CF9ADEAF6588}" dt="2025-02-28T18:25:15.665" v="2452" actId="47"/>
        <pc:sldMkLst>
          <pc:docMk/>
          <pc:sldMk cId="2148953789" sldId="275"/>
        </pc:sldMkLst>
      </pc:sldChg>
      <pc:sldChg chg="addSp modSp mod">
        <pc:chgData name="Janaki Ramya Namburu" userId="37482d0c-5fdd-40b9-9fa1-c79d48a3574d" providerId="ADAL" clId="{12124B4B-D34E-4CB3-97A0-CF9ADEAF6588}" dt="2025-02-28T17:03:30.006" v="835" actId="1076"/>
        <pc:sldMkLst>
          <pc:docMk/>
          <pc:sldMk cId="1944580168" sldId="276"/>
        </pc:sldMkLst>
        <pc:spChg chg="add mod">
          <ac:chgData name="Janaki Ramya Namburu" userId="37482d0c-5fdd-40b9-9fa1-c79d48a3574d" providerId="ADAL" clId="{12124B4B-D34E-4CB3-97A0-CF9ADEAF6588}" dt="2025-02-28T17:03:30.006" v="835" actId="1076"/>
          <ac:spMkLst>
            <pc:docMk/>
            <pc:sldMk cId="1944580168" sldId="276"/>
            <ac:spMk id="4" creationId="{F174B724-9D41-E9AE-FE8F-C26B7DDD220A}"/>
          </ac:spMkLst>
        </pc:spChg>
        <pc:picChg chg="mod">
          <ac:chgData name="Janaki Ramya Namburu" userId="37482d0c-5fdd-40b9-9fa1-c79d48a3574d" providerId="ADAL" clId="{12124B4B-D34E-4CB3-97A0-CF9ADEAF6588}" dt="2025-02-28T16:38:30.713" v="28" actId="1076"/>
          <ac:picMkLst>
            <pc:docMk/>
            <pc:sldMk cId="1944580168" sldId="276"/>
            <ac:picMk id="3" creationId="{111A3E3A-EBB9-2CE1-FA87-D7DEB2571B9F}"/>
          </ac:picMkLst>
        </pc:picChg>
      </pc:sldChg>
      <pc:sldChg chg="delSp modSp mod">
        <pc:chgData name="Janaki Ramya Namburu" userId="37482d0c-5fdd-40b9-9fa1-c79d48a3574d" providerId="ADAL" clId="{12124B4B-D34E-4CB3-97A0-CF9ADEAF6588}" dt="2025-02-28T16:40:42.115" v="68" actId="1076"/>
        <pc:sldMkLst>
          <pc:docMk/>
          <pc:sldMk cId="3561270071" sldId="277"/>
        </pc:sldMkLst>
        <pc:picChg chg="mod">
          <ac:chgData name="Janaki Ramya Namburu" userId="37482d0c-5fdd-40b9-9fa1-c79d48a3574d" providerId="ADAL" clId="{12124B4B-D34E-4CB3-97A0-CF9ADEAF6588}" dt="2025-02-28T16:40:42.115" v="68" actId="1076"/>
          <ac:picMkLst>
            <pc:docMk/>
            <pc:sldMk cId="3561270071" sldId="277"/>
            <ac:picMk id="7" creationId="{BF40F130-B545-0E5E-2861-B681103F89D9}"/>
          </ac:picMkLst>
        </pc:picChg>
        <pc:picChg chg="del">
          <ac:chgData name="Janaki Ramya Namburu" userId="37482d0c-5fdd-40b9-9fa1-c79d48a3574d" providerId="ADAL" clId="{12124B4B-D34E-4CB3-97A0-CF9ADEAF6588}" dt="2025-02-28T16:40:38.665" v="67" actId="478"/>
          <ac:picMkLst>
            <pc:docMk/>
            <pc:sldMk cId="3561270071" sldId="277"/>
            <ac:picMk id="11" creationId="{DD7BDB15-7956-5B1B-4046-EB8AF9A813F2}"/>
          </ac:picMkLst>
        </pc:picChg>
      </pc:sldChg>
      <pc:sldChg chg="addSp delSp modSp mod ord">
        <pc:chgData name="Janaki Ramya Namburu" userId="37482d0c-5fdd-40b9-9fa1-c79d48a3574d" providerId="ADAL" clId="{12124B4B-D34E-4CB3-97A0-CF9ADEAF6588}" dt="2025-02-28T18:37:17.439" v="2469" actId="20577"/>
        <pc:sldMkLst>
          <pc:docMk/>
          <pc:sldMk cId="506336564" sldId="278"/>
        </pc:sldMkLst>
        <pc:spChg chg="mod">
          <ac:chgData name="Janaki Ramya Namburu" userId="37482d0c-5fdd-40b9-9fa1-c79d48a3574d" providerId="ADAL" clId="{12124B4B-D34E-4CB3-97A0-CF9ADEAF6588}" dt="2025-02-28T18:37:17.439" v="2469" actId="20577"/>
          <ac:spMkLst>
            <pc:docMk/>
            <pc:sldMk cId="506336564" sldId="278"/>
            <ac:spMk id="2" creationId="{1C552754-0473-35F4-328C-ACF18A37D17E}"/>
          </ac:spMkLst>
        </pc:spChg>
        <pc:picChg chg="add del mod modCrop">
          <ac:chgData name="Janaki Ramya Namburu" userId="37482d0c-5fdd-40b9-9fa1-c79d48a3574d" providerId="ADAL" clId="{12124B4B-D34E-4CB3-97A0-CF9ADEAF6588}" dt="2025-02-28T17:14:33.099" v="839" actId="1076"/>
          <ac:picMkLst>
            <pc:docMk/>
            <pc:sldMk cId="506336564" sldId="278"/>
            <ac:picMk id="3" creationId="{6124524A-5411-272E-4C70-4ECCF556BD0F}"/>
          </ac:picMkLst>
        </pc:picChg>
        <pc:picChg chg="del">
          <ac:chgData name="Janaki Ramya Namburu" userId="37482d0c-5fdd-40b9-9fa1-c79d48a3574d" providerId="ADAL" clId="{12124B4B-D34E-4CB3-97A0-CF9ADEAF6588}" dt="2025-02-28T16:39:25.408" v="54" actId="478"/>
          <ac:picMkLst>
            <pc:docMk/>
            <pc:sldMk cId="506336564" sldId="278"/>
            <ac:picMk id="5" creationId="{7CAABD01-D5F4-AEF6-DA79-C40E4D7D273D}"/>
          </ac:picMkLst>
        </pc:picChg>
        <pc:picChg chg="add mod">
          <ac:chgData name="Janaki Ramya Namburu" userId="37482d0c-5fdd-40b9-9fa1-c79d48a3574d" providerId="ADAL" clId="{12124B4B-D34E-4CB3-97A0-CF9ADEAF6588}" dt="2025-02-28T17:14:35.815" v="840" actId="1076"/>
          <ac:picMkLst>
            <pc:docMk/>
            <pc:sldMk cId="506336564" sldId="278"/>
            <ac:picMk id="6" creationId="{0C04A92C-40EC-D40D-B4CA-86A0DE865257}"/>
          </ac:picMkLst>
        </pc:picChg>
        <pc:picChg chg="mod">
          <ac:chgData name="Janaki Ramya Namburu" userId="37482d0c-5fdd-40b9-9fa1-c79d48a3574d" providerId="ADAL" clId="{12124B4B-D34E-4CB3-97A0-CF9ADEAF6588}" dt="2025-02-28T16:39:41.658" v="60" actId="1076"/>
          <ac:picMkLst>
            <pc:docMk/>
            <pc:sldMk cId="506336564" sldId="278"/>
            <ac:picMk id="7" creationId="{C3D8A441-FB53-956C-4276-89390378509C}"/>
          </ac:picMkLst>
        </pc:picChg>
      </pc:sldChg>
      <pc:sldChg chg="addSp modSp del mod">
        <pc:chgData name="Janaki Ramya Namburu" userId="37482d0c-5fdd-40b9-9fa1-c79d48a3574d" providerId="ADAL" clId="{12124B4B-D34E-4CB3-97A0-CF9ADEAF6588}" dt="2025-02-28T16:40:52.488" v="69" actId="47"/>
        <pc:sldMkLst>
          <pc:docMk/>
          <pc:sldMk cId="84152779" sldId="279"/>
        </pc:sldMkLst>
        <pc:picChg chg="add mod modCrop">
          <ac:chgData name="Janaki Ramya Namburu" userId="37482d0c-5fdd-40b9-9fa1-c79d48a3574d" providerId="ADAL" clId="{12124B4B-D34E-4CB3-97A0-CF9ADEAF6588}" dt="2025-02-28T16:40:18.409" v="66" actId="1076"/>
          <ac:picMkLst>
            <pc:docMk/>
            <pc:sldMk cId="84152779" sldId="279"/>
            <ac:picMk id="2" creationId="{169D747D-B116-814D-2803-5169DE28E293}"/>
          </ac:picMkLst>
        </pc:picChg>
        <pc:picChg chg="mod modCrop">
          <ac:chgData name="Janaki Ramya Namburu" userId="37482d0c-5fdd-40b9-9fa1-c79d48a3574d" providerId="ADAL" clId="{12124B4B-D34E-4CB3-97A0-CF9ADEAF6588}" dt="2025-02-28T16:40:14.102" v="65" actId="1076"/>
          <ac:picMkLst>
            <pc:docMk/>
            <pc:sldMk cId="84152779" sldId="279"/>
            <ac:picMk id="3" creationId="{1DD7695C-B724-B79E-EC80-0867F29B7CB9}"/>
          </ac:picMkLst>
        </pc:picChg>
      </pc:sldChg>
      <pc:sldChg chg="addSp delSp modSp mod ord">
        <pc:chgData name="Janaki Ramya Namburu" userId="37482d0c-5fdd-40b9-9fa1-c79d48a3574d" providerId="ADAL" clId="{12124B4B-D34E-4CB3-97A0-CF9ADEAF6588}" dt="2025-02-28T18:38:10.392" v="2492" actId="1076"/>
        <pc:sldMkLst>
          <pc:docMk/>
          <pc:sldMk cId="1176622194" sldId="280"/>
        </pc:sldMkLst>
        <pc:spChg chg="mod">
          <ac:chgData name="Janaki Ramya Namburu" userId="37482d0c-5fdd-40b9-9fa1-c79d48a3574d" providerId="ADAL" clId="{12124B4B-D34E-4CB3-97A0-CF9ADEAF6588}" dt="2025-02-28T18:38:10.392" v="2492" actId="1076"/>
          <ac:spMkLst>
            <pc:docMk/>
            <pc:sldMk cId="1176622194" sldId="280"/>
            <ac:spMk id="2" creationId="{29E33E44-02FE-9E13-EFCD-1ADA32855757}"/>
          </ac:spMkLst>
        </pc:spChg>
        <pc:picChg chg="add mod">
          <ac:chgData name="Janaki Ramya Namburu" userId="37482d0c-5fdd-40b9-9fa1-c79d48a3574d" providerId="ADAL" clId="{12124B4B-D34E-4CB3-97A0-CF9ADEAF6588}" dt="2025-02-28T17:16:17.885" v="846" actId="1076"/>
          <ac:picMkLst>
            <pc:docMk/>
            <pc:sldMk cId="1176622194" sldId="280"/>
            <ac:picMk id="4" creationId="{1B627C32-22AF-5C6A-73DC-FCCEB30D898C}"/>
          </ac:picMkLst>
        </pc:picChg>
        <pc:picChg chg="mod modCrop">
          <ac:chgData name="Janaki Ramya Namburu" userId="37482d0c-5fdd-40b9-9fa1-c79d48a3574d" providerId="ADAL" clId="{12124B4B-D34E-4CB3-97A0-CF9ADEAF6588}" dt="2025-02-28T18:37:48.859" v="2486" actId="1076"/>
          <ac:picMkLst>
            <pc:docMk/>
            <pc:sldMk cId="1176622194" sldId="280"/>
            <ac:picMk id="5" creationId="{E4317281-E21C-4488-97DF-C3D9AC4F1C47}"/>
          </ac:picMkLst>
        </pc:picChg>
        <pc:picChg chg="del">
          <ac:chgData name="Janaki Ramya Namburu" userId="37482d0c-5fdd-40b9-9fa1-c79d48a3574d" providerId="ADAL" clId="{12124B4B-D34E-4CB3-97A0-CF9ADEAF6588}" dt="2025-02-28T16:41:06.272" v="71" actId="478"/>
          <ac:picMkLst>
            <pc:docMk/>
            <pc:sldMk cId="1176622194" sldId="280"/>
            <ac:picMk id="7" creationId="{F769A722-3D53-11B1-4420-62184F9E39BE}"/>
          </ac:picMkLst>
        </pc:picChg>
        <pc:picChg chg="mod">
          <ac:chgData name="Janaki Ramya Namburu" userId="37482d0c-5fdd-40b9-9fa1-c79d48a3574d" providerId="ADAL" clId="{12124B4B-D34E-4CB3-97A0-CF9ADEAF6588}" dt="2025-02-28T18:37:39.933" v="2485" actId="1038"/>
          <ac:picMkLst>
            <pc:docMk/>
            <pc:sldMk cId="1176622194" sldId="280"/>
            <ac:picMk id="9" creationId="{8F1E558A-A5A3-B53C-AEE6-FC727C1F5050}"/>
          </ac:picMkLst>
        </pc:picChg>
      </pc:sldChg>
      <pc:sldChg chg="addSp delSp modSp mod ord">
        <pc:chgData name="Janaki Ramya Namburu" userId="37482d0c-5fdd-40b9-9fa1-c79d48a3574d" providerId="ADAL" clId="{12124B4B-D34E-4CB3-97A0-CF9ADEAF6588}" dt="2025-02-28T18:36:52.155" v="2463" actId="20577"/>
        <pc:sldMkLst>
          <pc:docMk/>
          <pc:sldMk cId="490965409" sldId="281"/>
        </pc:sldMkLst>
        <pc:spChg chg="mod">
          <ac:chgData name="Janaki Ramya Namburu" userId="37482d0c-5fdd-40b9-9fa1-c79d48a3574d" providerId="ADAL" clId="{12124B4B-D34E-4CB3-97A0-CF9ADEAF6588}" dt="2025-02-28T18:36:52.155" v="2463" actId="20577"/>
          <ac:spMkLst>
            <pc:docMk/>
            <pc:sldMk cId="490965409" sldId="281"/>
            <ac:spMk id="2" creationId="{A5621D9E-5DE5-D86B-F00C-35C449424EDA}"/>
          </ac:spMkLst>
        </pc:spChg>
        <pc:spChg chg="add del mod">
          <ac:chgData name="Janaki Ramya Namburu" userId="37482d0c-5fdd-40b9-9fa1-c79d48a3574d" providerId="ADAL" clId="{12124B4B-D34E-4CB3-97A0-CF9ADEAF6588}" dt="2025-02-28T17:37:09.415" v="1020"/>
          <ac:spMkLst>
            <pc:docMk/>
            <pc:sldMk cId="490965409" sldId="281"/>
            <ac:spMk id="8" creationId="{3CB81411-2FAB-6F5C-8C35-3FD72EDDCC2C}"/>
          </ac:spMkLst>
        </pc:spChg>
        <pc:graphicFrameChg chg="add del mod">
          <ac:chgData name="Janaki Ramya Namburu" userId="37482d0c-5fdd-40b9-9fa1-c79d48a3574d" providerId="ADAL" clId="{12124B4B-D34E-4CB3-97A0-CF9ADEAF6588}" dt="2025-02-28T17:37:09.128" v="1019" actId="1076"/>
          <ac:graphicFrameMkLst>
            <pc:docMk/>
            <pc:sldMk cId="490965409" sldId="281"/>
            <ac:graphicFrameMk id="3" creationId="{CC0BA14A-66C9-137D-62AC-8A15EC319B37}"/>
          </ac:graphicFrameMkLst>
        </pc:graphicFrameChg>
        <pc:graphicFrameChg chg="add mod">
          <ac:chgData name="Janaki Ramya Namburu" userId="37482d0c-5fdd-40b9-9fa1-c79d48a3574d" providerId="ADAL" clId="{12124B4B-D34E-4CB3-97A0-CF9ADEAF6588}" dt="2025-02-28T17:36:42.422" v="1007"/>
          <ac:graphicFrameMkLst>
            <pc:docMk/>
            <pc:sldMk cId="490965409" sldId="281"/>
            <ac:graphicFrameMk id="4" creationId="{FFBBD936-8692-3E28-D1D0-19A9AE22A544}"/>
          </ac:graphicFrameMkLst>
        </pc:graphicFrameChg>
        <pc:graphicFrameChg chg="add mod">
          <ac:chgData name="Janaki Ramya Namburu" userId="37482d0c-5fdd-40b9-9fa1-c79d48a3574d" providerId="ADAL" clId="{12124B4B-D34E-4CB3-97A0-CF9ADEAF6588}" dt="2025-02-28T17:36:42.422" v="1007"/>
          <ac:graphicFrameMkLst>
            <pc:docMk/>
            <pc:sldMk cId="490965409" sldId="281"/>
            <ac:graphicFrameMk id="6" creationId="{9B5D30DA-7A95-332F-3FDD-B74B6D459ABE}"/>
          </ac:graphicFrameMkLst>
        </pc:graphicFrameChg>
        <pc:picChg chg="mod modCrop">
          <ac:chgData name="Janaki Ramya Namburu" userId="37482d0c-5fdd-40b9-9fa1-c79d48a3574d" providerId="ADAL" clId="{12124B4B-D34E-4CB3-97A0-CF9ADEAF6588}" dt="2025-02-28T17:16:29.351" v="847" actId="1076"/>
          <ac:picMkLst>
            <pc:docMk/>
            <pc:sldMk cId="490965409" sldId="281"/>
            <ac:picMk id="5" creationId="{CACE7AC8-AA3A-A690-81F2-E0A539278B56}"/>
          </ac:picMkLst>
        </pc:picChg>
        <pc:picChg chg="del mod modCrop">
          <ac:chgData name="Janaki Ramya Namburu" userId="37482d0c-5fdd-40b9-9fa1-c79d48a3574d" providerId="ADAL" clId="{12124B4B-D34E-4CB3-97A0-CF9ADEAF6588}" dt="2025-02-28T17:36:36.127" v="1006" actId="478"/>
          <ac:picMkLst>
            <pc:docMk/>
            <pc:sldMk cId="490965409" sldId="281"/>
            <ac:picMk id="7" creationId="{FD347896-5FC0-A0FE-3FA4-D0A951AE50C3}"/>
          </ac:picMkLst>
        </pc:picChg>
        <pc:picChg chg="add mod">
          <ac:chgData name="Janaki Ramya Namburu" userId="37482d0c-5fdd-40b9-9fa1-c79d48a3574d" providerId="ADAL" clId="{12124B4B-D34E-4CB3-97A0-CF9ADEAF6588}" dt="2025-02-28T17:39:27.633" v="1170" actId="1076"/>
          <ac:picMkLst>
            <pc:docMk/>
            <pc:sldMk cId="490965409" sldId="281"/>
            <ac:picMk id="10" creationId="{9B0C3DC2-4EC6-DD26-611C-AA244865C7D0}"/>
          </ac:picMkLst>
        </pc:picChg>
      </pc:sldChg>
      <pc:sldChg chg="modSp mod">
        <pc:chgData name="Janaki Ramya Namburu" userId="37482d0c-5fdd-40b9-9fa1-c79d48a3574d" providerId="ADAL" clId="{12124B4B-D34E-4CB3-97A0-CF9ADEAF6588}" dt="2025-02-28T20:07:24.781" v="2955" actId="13822"/>
        <pc:sldMkLst>
          <pc:docMk/>
          <pc:sldMk cId="194554273" sldId="282"/>
        </pc:sldMkLst>
        <pc:spChg chg="mod">
          <ac:chgData name="Janaki Ramya Namburu" userId="37482d0c-5fdd-40b9-9fa1-c79d48a3574d" providerId="ADAL" clId="{12124B4B-D34E-4CB3-97A0-CF9ADEAF6588}" dt="2025-02-28T20:07:24.781" v="2955" actId="13822"/>
          <ac:spMkLst>
            <pc:docMk/>
            <pc:sldMk cId="194554273" sldId="282"/>
            <ac:spMk id="2" creationId="{73F93DA2-E4D4-99BB-DE12-53759C989F36}"/>
          </ac:spMkLst>
        </pc:spChg>
      </pc:sldChg>
      <pc:sldChg chg="modSp mod">
        <pc:chgData name="Janaki Ramya Namburu" userId="37482d0c-5fdd-40b9-9fa1-c79d48a3574d" providerId="ADAL" clId="{12124B4B-D34E-4CB3-97A0-CF9ADEAF6588}" dt="2025-02-27T18:38:18.023" v="0" actId="6549"/>
        <pc:sldMkLst>
          <pc:docMk/>
          <pc:sldMk cId="1380613776" sldId="283"/>
        </pc:sldMkLst>
        <pc:spChg chg="mod">
          <ac:chgData name="Janaki Ramya Namburu" userId="37482d0c-5fdd-40b9-9fa1-c79d48a3574d" providerId="ADAL" clId="{12124B4B-D34E-4CB3-97A0-CF9ADEAF6588}" dt="2025-02-27T18:38:18.023" v="0" actId="6549"/>
          <ac:spMkLst>
            <pc:docMk/>
            <pc:sldMk cId="1380613776" sldId="283"/>
            <ac:spMk id="3" creationId="{7ECF3697-D514-EC73-298A-1810F75E31A2}"/>
          </ac:spMkLst>
        </pc:spChg>
      </pc:sldChg>
      <pc:sldChg chg="delSp modSp mod">
        <pc:chgData name="Janaki Ramya Namburu" userId="37482d0c-5fdd-40b9-9fa1-c79d48a3574d" providerId="ADAL" clId="{12124B4B-D34E-4CB3-97A0-CF9ADEAF6588}" dt="2025-02-28T17:03:18.404" v="834"/>
        <pc:sldMkLst>
          <pc:docMk/>
          <pc:sldMk cId="2208723829" sldId="285"/>
        </pc:sldMkLst>
        <pc:picChg chg="mod modCrop">
          <ac:chgData name="Janaki Ramya Namburu" userId="37482d0c-5fdd-40b9-9fa1-c79d48a3574d" providerId="ADAL" clId="{12124B4B-D34E-4CB3-97A0-CF9ADEAF6588}" dt="2025-02-28T17:03:18.404" v="834"/>
          <ac:picMkLst>
            <pc:docMk/>
            <pc:sldMk cId="2208723829" sldId="285"/>
            <ac:picMk id="3" creationId="{0E9A605C-9AFF-2F88-A9FB-26AE53FE775A}"/>
          </ac:picMkLst>
        </pc:picChg>
        <pc:picChg chg="del">
          <ac:chgData name="Janaki Ramya Namburu" userId="37482d0c-5fdd-40b9-9fa1-c79d48a3574d" providerId="ADAL" clId="{12124B4B-D34E-4CB3-97A0-CF9ADEAF6588}" dt="2025-02-28T17:03:00.958" v="832" actId="478"/>
          <ac:picMkLst>
            <pc:docMk/>
            <pc:sldMk cId="2208723829" sldId="285"/>
            <ac:picMk id="4" creationId="{87F846AA-489D-9C38-5DBF-8DC6F7B638B5}"/>
          </ac:picMkLst>
        </pc:picChg>
      </pc:sldChg>
      <pc:sldChg chg="del">
        <pc:chgData name="Janaki Ramya Namburu" userId="37482d0c-5fdd-40b9-9fa1-c79d48a3574d" providerId="ADAL" clId="{12124B4B-D34E-4CB3-97A0-CF9ADEAF6588}" dt="2025-02-28T16:53:29.898" v="286" actId="47"/>
        <pc:sldMkLst>
          <pc:docMk/>
          <pc:sldMk cId="1688819995" sldId="286"/>
        </pc:sldMkLst>
      </pc:sldChg>
      <pc:sldChg chg="ord">
        <pc:chgData name="Janaki Ramya Namburu" userId="37482d0c-5fdd-40b9-9fa1-c79d48a3574d" providerId="ADAL" clId="{12124B4B-D34E-4CB3-97A0-CF9ADEAF6588}" dt="2025-02-28T16:38:23.054" v="27"/>
        <pc:sldMkLst>
          <pc:docMk/>
          <pc:sldMk cId="3324153829" sldId="287"/>
        </pc:sldMkLst>
      </pc:sldChg>
      <pc:sldChg chg="addSp delSp modSp mod">
        <pc:chgData name="Janaki Ramya Namburu" userId="37482d0c-5fdd-40b9-9fa1-c79d48a3574d" providerId="ADAL" clId="{12124B4B-D34E-4CB3-97A0-CF9ADEAF6588}" dt="2025-02-28T18:42:15.792" v="2708" actId="313"/>
        <pc:sldMkLst>
          <pc:docMk/>
          <pc:sldMk cId="2292146225" sldId="288"/>
        </pc:sldMkLst>
        <pc:spChg chg="mod">
          <ac:chgData name="Janaki Ramya Namburu" userId="37482d0c-5fdd-40b9-9fa1-c79d48a3574d" providerId="ADAL" clId="{12124B4B-D34E-4CB3-97A0-CF9ADEAF6588}" dt="2025-02-28T18:42:15.792" v="2708" actId="313"/>
          <ac:spMkLst>
            <pc:docMk/>
            <pc:sldMk cId="2292146225" sldId="288"/>
            <ac:spMk id="4" creationId="{F1D54CDB-DFD8-8DAA-4953-4A34F6E1462B}"/>
          </ac:spMkLst>
        </pc:spChg>
        <pc:spChg chg="add mod">
          <ac:chgData name="Janaki Ramya Namburu" userId="37482d0c-5fdd-40b9-9fa1-c79d48a3574d" providerId="ADAL" clId="{12124B4B-D34E-4CB3-97A0-CF9ADEAF6588}" dt="2025-02-28T18:42:09.233" v="2706" actId="1076"/>
          <ac:spMkLst>
            <pc:docMk/>
            <pc:sldMk cId="2292146225" sldId="288"/>
            <ac:spMk id="6" creationId="{8F281A6D-4352-9A3B-47DF-8E1F594017AF}"/>
          </ac:spMkLst>
        </pc:spChg>
        <pc:picChg chg="del mod modCrop">
          <ac:chgData name="Janaki Ramya Namburu" userId="37482d0c-5fdd-40b9-9fa1-c79d48a3574d" providerId="ADAL" clId="{12124B4B-D34E-4CB3-97A0-CF9ADEAF6588}" dt="2025-02-28T18:36:26.111" v="2457" actId="478"/>
          <ac:picMkLst>
            <pc:docMk/>
            <pc:sldMk cId="2292146225" sldId="288"/>
            <ac:picMk id="3" creationId="{8E2A870E-8BBF-A261-DB6F-6D610AB319E3}"/>
          </ac:picMkLst>
        </pc:picChg>
        <pc:picChg chg="add mod">
          <ac:chgData name="Janaki Ramya Namburu" userId="37482d0c-5fdd-40b9-9fa1-c79d48a3574d" providerId="ADAL" clId="{12124B4B-D34E-4CB3-97A0-CF9ADEAF6588}" dt="2025-02-28T18:36:41.016" v="2461" actId="1440"/>
          <ac:picMkLst>
            <pc:docMk/>
            <pc:sldMk cId="2292146225" sldId="288"/>
            <ac:picMk id="5" creationId="{044B4BDB-F8EF-3B37-105F-A416EFE81A8E}"/>
          </ac:picMkLst>
        </pc:picChg>
      </pc:sldChg>
      <pc:sldChg chg="addSp modSp mod ord">
        <pc:chgData name="Janaki Ramya Namburu" userId="37482d0c-5fdd-40b9-9fa1-c79d48a3574d" providerId="ADAL" clId="{12124B4B-D34E-4CB3-97A0-CF9ADEAF6588}" dt="2025-02-28T18:46:02.632" v="2938"/>
        <pc:sldMkLst>
          <pc:docMk/>
          <pc:sldMk cId="1181821604" sldId="289"/>
        </pc:sldMkLst>
        <pc:spChg chg="add mod">
          <ac:chgData name="Janaki Ramya Namburu" userId="37482d0c-5fdd-40b9-9fa1-c79d48a3574d" providerId="ADAL" clId="{12124B4B-D34E-4CB3-97A0-CF9ADEAF6588}" dt="2025-02-28T18:45:19.978" v="2931" actId="1076"/>
          <ac:spMkLst>
            <pc:docMk/>
            <pc:sldMk cId="1181821604" sldId="289"/>
            <ac:spMk id="4" creationId="{E36ECB08-D74A-5C4C-21E5-66B92DB4B42A}"/>
          </ac:spMkLst>
        </pc:spChg>
        <pc:picChg chg="add mod modCrop">
          <ac:chgData name="Janaki Ramya Namburu" userId="37482d0c-5fdd-40b9-9fa1-c79d48a3574d" providerId="ADAL" clId="{12124B4B-D34E-4CB3-97A0-CF9ADEAF6588}" dt="2025-02-28T18:43:52.742" v="2711" actId="1076"/>
          <ac:picMkLst>
            <pc:docMk/>
            <pc:sldMk cId="1181821604" sldId="289"/>
            <ac:picMk id="2" creationId="{F1DACC9A-0AF1-4E73-0D87-97E84DE5F80A}"/>
          </ac:picMkLst>
        </pc:picChg>
        <pc:picChg chg="mod modCrop">
          <ac:chgData name="Janaki Ramya Namburu" userId="37482d0c-5fdd-40b9-9fa1-c79d48a3574d" providerId="ADAL" clId="{12124B4B-D34E-4CB3-97A0-CF9ADEAF6588}" dt="2025-02-28T18:44:03.698" v="2714" actId="1076"/>
          <ac:picMkLst>
            <pc:docMk/>
            <pc:sldMk cId="1181821604" sldId="289"/>
            <ac:picMk id="3" creationId="{1812EE0A-809D-C1C1-759E-98C68225E528}"/>
          </ac:picMkLst>
        </pc:picChg>
      </pc:sldChg>
      <pc:sldChg chg="modSp mod ord">
        <pc:chgData name="Janaki Ramya Namburu" userId="37482d0c-5fdd-40b9-9fa1-c79d48a3574d" providerId="ADAL" clId="{12124B4B-D34E-4CB3-97A0-CF9ADEAF6588}" dt="2025-02-28T18:54:42.569" v="2942"/>
        <pc:sldMkLst>
          <pc:docMk/>
          <pc:sldMk cId="2859842683" sldId="290"/>
        </pc:sldMkLst>
        <pc:picChg chg="mod modCrop">
          <ac:chgData name="Janaki Ramya Namburu" userId="37482d0c-5fdd-40b9-9fa1-c79d48a3574d" providerId="ADAL" clId="{12124B4B-D34E-4CB3-97A0-CF9ADEAF6588}" dt="2025-02-28T18:45:45.387" v="2935" actId="732"/>
          <ac:picMkLst>
            <pc:docMk/>
            <pc:sldMk cId="2859842683" sldId="290"/>
            <ac:picMk id="3" creationId="{75E3FE1A-0126-7BEA-0555-B2CC1129F7BA}"/>
          </ac:picMkLst>
        </pc:picChg>
        <pc:picChg chg="mod">
          <ac:chgData name="Janaki Ramya Namburu" userId="37482d0c-5fdd-40b9-9fa1-c79d48a3574d" providerId="ADAL" clId="{12124B4B-D34E-4CB3-97A0-CF9ADEAF6588}" dt="2025-02-28T18:45:48.445" v="2936" actId="1076"/>
          <ac:picMkLst>
            <pc:docMk/>
            <pc:sldMk cId="2859842683" sldId="290"/>
            <ac:picMk id="5" creationId="{679BB44E-6232-2757-A370-B612D0079F55}"/>
          </ac:picMkLst>
        </pc:picChg>
      </pc:sldChg>
      <pc:sldChg chg="addSp delSp modSp mod">
        <pc:chgData name="Janaki Ramya Namburu" userId="37482d0c-5fdd-40b9-9fa1-c79d48a3574d" providerId="ADAL" clId="{12124B4B-D34E-4CB3-97A0-CF9ADEAF6588}" dt="2025-02-28T18:23:41.813" v="2412" actId="20577"/>
        <pc:sldMkLst>
          <pc:docMk/>
          <pc:sldMk cId="2501333747" sldId="291"/>
        </pc:sldMkLst>
        <pc:spChg chg="mod">
          <ac:chgData name="Janaki Ramya Namburu" userId="37482d0c-5fdd-40b9-9fa1-c79d48a3574d" providerId="ADAL" clId="{12124B4B-D34E-4CB3-97A0-CF9ADEAF6588}" dt="2025-02-28T18:23:41.813" v="2412" actId="20577"/>
          <ac:spMkLst>
            <pc:docMk/>
            <pc:sldMk cId="2501333747" sldId="291"/>
            <ac:spMk id="4" creationId="{18E87F0D-F147-7F10-C0A0-6F9DCC44FCD6}"/>
          </ac:spMkLst>
        </pc:spChg>
        <pc:picChg chg="del">
          <ac:chgData name="Janaki Ramya Namburu" userId="37482d0c-5fdd-40b9-9fa1-c79d48a3574d" providerId="ADAL" clId="{12124B4B-D34E-4CB3-97A0-CF9ADEAF6588}" dt="2025-02-28T18:17:40.106" v="2183" actId="478"/>
          <ac:picMkLst>
            <pc:docMk/>
            <pc:sldMk cId="2501333747" sldId="291"/>
            <ac:picMk id="3" creationId="{BE24A3FB-2B3B-6186-FFAA-2F3B40624A57}"/>
          </ac:picMkLst>
        </pc:picChg>
        <pc:picChg chg="add mod">
          <ac:chgData name="Janaki Ramya Namburu" userId="37482d0c-5fdd-40b9-9fa1-c79d48a3574d" providerId="ADAL" clId="{12124B4B-D34E-4CB3-97A0-CF9ADEAF6588}" dt="2025-02-28T18:19:30.646" v="2190" actId="1076"/>
          <ac:picMkLst>
            <pc:docMk/>
            <pc:sldMk cId="2501333747" sldId="291"/>
            <ac:picMk id="5" creationId="{CD880931-578A-1989-2CC0-AA95FB5199AF}"/>
          </ac:picMkLst>
        </pc:picChg>
        <pc:picChg chg="add mod">
          <ac:chgData name="Janaki Ramya Namburu" userId="37482d0c-5fdd-40b9-9fa1-c79d48a3574d" providerId="ADAL" clId="{12124B4B-D34E-4CB3-97A0-CF9ADEAF6588}" dt="2025-02-28T18:19:23.239" v="2188" actId="1076"/>
          <ac:picMkLst>
            <pc:docMk/>
            <pc:sldMk cId="2501333747" sldId="291"/>
            <ac:picMk id="7" creationId="{8A476F8B-E4D7-A59F-4A19-29E74509E4AF}"/>
          </ac:picMkLst>
        </pc:picChg>
      </pc:sldChg>
      <pc:sldChg chg="addSp modSp mod">
        <pc:chgData name="Janaki Ramya Namburu" userId="37482d0c-5fdd-40b9-9fa1-c79d48a3574d" providerId="ADAL" clId="{12124B4B-D34E-4CB3-97A0-CF9ADEAF6588}" dt="2025-02-28T18:16:32.398" v="2181" actId="20577"/>
        <pc:sldMkLst>
          <pc:docMk/>
          <pc:sldMk cId="1667650318" sldId="293"/>
        </pc:sldMkLst>
        <pc:spChg chg="mod">
          <ac:chgData name="Janaki Ramya Namburu" userId="37482d0c-5fdd-40b9-9fa1-c79d48a3574d" providerId="ADAL" clId="{12124B4B-D34E-4CB3-97A0-CF9ADEAF6588}" dt="2025-02-28T18:08:58.734" v="1938" actId="1076"/>
          <ac:spMkLst>
            <pc:docMk/>
            <pc:sldMk cId="1667650318" sldId="293"/>
            <ac:spMk id="2" creationId="{BEDFEF1A-670C-831C-3B9F-62A2E71E968F}"/>
          </ac:spMkLst>
        </pc:spChg>
        <pc:spChg chg="mod">
          <ac:chgData name="Janaki Ramya Namburu" userId="37482d0c-5fdd-40b9-9fa1-c79d48a3574d" providerId="ADAL" clId="{12124B4B-D34E-4CB3-97A0-CF9ADEAF6588}" dt="2025-02-28T18:09:10.072" v="1939" actId="1076"/>
          <ac:spMkLst>
            <pc:docMk/>
            <pc:sldMk cId="1667650318" sldId="293"/>
            <ac:spMk id="3" creationId="{C6046D13-3227-A21F-F102-25031736206E}"/>
          </ac:spMkLst>
        </pc:spChg>
        <pc:spChg chg="mod">
          <ac:chgData name="Janaki Ramya Namburu" userId="37482d0c-5fdd-40b9-9fa1-c79d48a3574d" providerId="ADAL" clId="{12124B4B-D34E-4CB3-97A0-CF9ADEAF6588}" dt="2025-02-28T18:09:21.394" v="1941" actId="1076"/>
          <ac:spMkLst>
            <pc:docMk/>
            <pc:sldMk cId="1667650318" sldId="293"/>
            <ac:spMk id="4" creationId="{3806BE18-243C-8BAC-C6AE-DC5F508C204F}"/>
          </ac:spMkLst>
        </pc:spChg>
        <pc:spChg chg="mod">
          <ac:chgData name="Janaki Ramya Namburu" userId="37482d0c-5fdd-40b9-9fa1-c79d48a3574d" providerId="ADAL" clId="{12124B4B-D34E-4CB3-97A0-CF9ADEAF6588}" dt="2025-02-28T18:09:26.034" v="1942" actId="1076"/>
          <ac:spMkLst>
            <pc:docMk/>
            <pc:sldMk cId="1667650318" sldId="293"/>
            <ac:spMk id="5" creationId="{8363EF05-842F-D770-2DDF-48522A91D584}"/>
          </ac:spMkLst>
        </pc:spChg>
        <pc:spChg chg="add mod">
          <ac:chgData name="Janaki Ramya Namburu" userId="37482d0c-5fdd-40b9-9fa1-c79d48a3574d" providerId="ADAL" clId="{12124B4B-D34E-4CB3-97A0-CF9ADEAF6588}" dt="2025-02-28T18:09:36.162" v="1945" actId="1076"/>
          <ac:spMkLst>
            <pc:docMk/>
            <pc:sldMk cId="1667650318" sldId="293"/>
            <ac:spMk id="15" creationId="{3DE7FC86-AB59-0788-63B8-37A1DB4D0066}"/>
          </ac:spMkLst>
        </pc:spChg>
        <pc:spChg chg="add mod">
          <ac:chgData name="Janaki Ramya Namburu" userId="37482d0c-5fdd-40b9-9fa1-c79d48a3574d" providerId="ADAL" clId="{12124B4B-D34E-4CB3-97A0-CF9ADEAF6588}" dt="2025-02-28T18:09:46.817" v="1948" actId="1076"/>
          <ac:spMkLst>
            <pc:docMk/>
            <pc:sldMk cId="1667650318" sldId="293"/>
            <ac:spMk id="16" creationId="{A3DDE5D9-D622-284D-66A4-2B2A997CCD5A}"/>
          </ac:spMkLst>
        </pc:spChg>
        <pc:spChg chg="add mod">
          <ac:chgData name="Janaki Ramya Namburu" userId="37482d0c-5fdd-40b9-9fa1-c79d48a3574d" providerId="ADAL" clId="{12124B4B-D34E-4CB3-97A0-CF9ADEAF6588}" dt="2025-02-28T18:14:42.435" v="2032" actId="20577"/>
          <ac:spMkLst>
            <pc:docMk/>
            <pc:sldMk cId="1667650318" sldId="293"/>
            <ac:spMk id="17" creationId="{BD75CC58-86FA-1905-C3D5-0536C5FD3229}"/>
          </ac:spMkLst>
        </pc:spChg>
        <pc:spChg chg="add mod">
          <ac:chgData name="Janaki Ramya Namburu" userId="37482d0c-5fdd-40b9-9fa1-c79d48a3574d" providerId="ADAL" clId="{12124B4B-D34E-4CB3-97A0-CF9ADEAF6588}" dt="2025-02-28T18:16:32.398" v="2181" actId="20577"/>
          <ac:spMkLst>
            <pc:docMk/>
            <pc:sldMk cId="1667650318" sldId="293"/>
            <ac:spMk id="18" creationId="{4196C56B-805E-3A85-2CCE-0E22D9FF69AD}"/>
          </ac:spMkLst>
        </pc:spChg>
        <pc:picChg chg="mod modCrop">
          <ac:chgData name="Janaki Ramya Namburu" userId="37482d0c-5fdd-40b9-9fa1-c79d48a3574d" providerId="ADAL" clId="{12124B4B-D34E-4CB3-97A0-CF9ADEAF6588}" dt="2025-02-28T18:00:07.518" v="1645" actId="1076"/>
          <ac:picMkLst>
            <pc:docMk/>
            <pc:sldMk cId="1667650318" sldId="293"/>
            <ac:picMk id="7" creationId="{0D40B728-32AA-0E64-55F3-CB709B19FBE3}"/>
          </ac:picMkLst>
        </pc:picChg>
        <pc:picChg chg="add mod">
          <ac:chgData name="Janaki Ramya Namburu" userId="37482d0c-5fdd-40b9-9fa1-c79d48a3574d" providerId="ADAL" clId="{12124B4B-D34E-4CB3-97A0-CF9ADEAF6588}" dt="2025-02-28T18:08:43.317" v="1936" actId="1076"/>
          <ac:picMkLst>
            <pc:docMk/>
            <pc:sldMk cId="1667650318" sldId="293"/>
            <ac:picMk id="8" creationId="{F5BAABCD-11CF-741D-24D2-29D1E48A7C6A}"/>
          </ac:picMkLst>
        </pc:picChg>
        <pc:picChg chg="add mod">
          <ac:chgData name="Janaki Ramya Namburu" userId="37482d0c-5fdd-40b9-9fa1-c79d48a3574d" providerId="ADAL" clId="{12124B4B-D34E-4CB3-97A0-CF9ADEAF6588}" dt="2025-02-28T18:09:13.593" v="1940" actId="1076"/>
          <ac:picMkLst>
            <pc:docMk/>
            <pc:sldMk cId="1667650318" sldId="293"/>
            <ac:picMk id="10" creationId="{3D2E7938-BF35-DEF3-4083-70D5F6B957A0}"/>
          </ac:picMkLst>
        </pc:picChg>
        <pc:picChg chg="add mod">
          <ac:chgData name="Janaki Ramya Namburu" userId="37482d0c-5fdd-40b9-9fa1-c79d48a3574d" providerId="ADAL" clId="{12124B4B-D34E-4CB3-97A0-CF9ADEAF6588}" dt="2025-02-28T18:09:30.473" v="1943" actId="1076"/>
          <ac:picMkLst>
            <pc:docMk/>
            <pc:sldMk cId="1667650318" sldId="293"/>
            <ac:picMk id="12" creationId="{35D80B48-9F74-18FF-4384-070504859F8F}"/>
          </ac:picMkLst>
        </pc:picChg>
        <pc:picChg chg="add mod">
          <ac:chgData name="Janaki Ramya Namburu" userId="37482d0c-5fdd-40b9-9fa1-c79d48a3574d" providerId="ADAL" clId="{12124B4B-D34E-4CB3-97A0-CF9ADEAF6588}" dt="2025-02-28T18:09:44.496" v="1947" actId="1076"/>
          <ac:picMkLst>
            <pc:docMk/>
            <pc:sldMk cId="1667650318" sldId="293"/>
            <ac:picMk id="14" creationId="{4E0F5EAA-F929-F186-7384-524D68FE903A}"/>
          </ac:picMkLst>
        </pc:picChg>
      </pc:sldChg>
      <pc:sldChg chg="del">
        <pc:chgData name="Janaki Ramya Namburu" userId="37482d0c-5fdd-40b9-9fa1-c79d48a3574d" providerId="ADAL" clId="{12124B4B-D34E-4CB3-97A0-CF9ADEAF6588}" dt="2025-02-28T18:16:40.391" v="2182" actId="47"/>
        <pc:sldMkLst>
          <pc:docMk/>
          <pc:sldMk cId="1914624460" sldId="294"/>
        </pc:sldMkLst>
      </pc:sldChg>
      <pc:sldChg chg="addSp delSp modSp mod setBg">
        <pc:chgData name="Janaki Ramya Namburu" userId="37482d0c-5fdd-40b9-9fa1-c79d48a3574d" providerId="ADAL" clId="{12124B4B-D34E-4CB3-97A0-CF9ADEAF6588}" dt="2025-02-28T20:22:09.385" v="4039" actId="14100"/>
        <pc:sldMkLst>
          <pc:docMk/>
          <pc:sldMk cId="1559349049" sldId="299"/>
        </pc:sldMkLst>
        <pc:spChg chg="del">
          <ac:chgData name="Janaki Ramya Namburu" userId="37482d0c-5fdd-40b9-9fa1-c79d48a3574d" providerId="ADAL" clId="{12124B4B-D34E-4CB3-97A0-CF9ADEAF6588}" dt="2025-02-28T18:56:56.321" v="2943" actId="478"/>
          <ac:spMkLst>
            <pc:docMk/>
            <pc:sldMk cId="1559349049" sldId="299"/>
            <ac:spMk id="3" creationId="{E4ADF9FE-B40A-0392-2A69-E5CE097BB981}"/>
          </ac:spMkLst>
        </pc:spChg>
        <pc:spChg chg="add mod">
          <ac:chgData name="Janaki Ramya Namburu" userId="37482d0c-5fdd-40b9-9fa1-c79d48a3574d" providerId="ADAL" clId="{12124B4B-D34E-4CB3-97A0-CF9ADEAF6588}" dt="2025-02-28T20:22:09.385" v="4039" actId="14100"/>
          <ac:spMkLst>
            <pc:docMk/>
            <pc:sldMk cId="1559349049" sldId="299"/>
            <ac:spMk id="5" creationId="{90F1C556-185B-C529-9B8E-C0DC20EB0A70}"/>
          </ac:spMkLst>
        </pc:spChg>
        <pc:picChg chg="add mod">
          <ac:chgData name="Janaki Ramya Namburu" userId="37482d0c-5fdd-40b9-9fa1-c79d48a3574d" providerId="ADAL" clId="{12124B4B-D34E-4CB3-97A0-CF9ADEAF6588}" dt="2025-02-28T20:21:42.953" v="4036" actId="14100"/>
          <ac:picMkLst>
            <pc:docMk/>
            <pc:sldMk cId="1559349049" sldId="299"/>
            <ac:picMk id="4" creationId="{FBB0A34A-04FA-CC7D-959A-3A9EBD2A435B}"/>
          </ac:picMkLst>
        </pc:picChg>
      </pc:sldChg>
      <pc:sldChg chg="modSp mod">
        <pc:chgData name="Janaki Ramya Namburu" userId="37482d0c-5fdd-40b9-9fa1-c79d48a3574d" providerId="ADAL" clId="{12124B4B-D34E-4CB3-97A0-CF9ADEAF6588}" dt="2025-02-28T16:52:20.257" v="228" actId="20577"/>
        <pc:sldMkLst>
          <pc:docMk/>
          <pc:sldMk cId="2113696656" sldId="302"/>
        </pc:sldMkLst>
        <pc:spChg chg="mod">
          <ac:chgData name="Janaki Ramya Namburu" userId="37482d0c-5fdd-40b9-9fa1-c79d48a3574d" providerId="ADAL" clId="{12124B4B-D34E-4CB3-97A0-CF9ADEAF6588}" dt="2025-02-28T16:52:20.257" v="228" actId="20577"/>
          <ac:spMkLst>
            <pc:docMk/>
            <pc:sldMk cId="2113696656" sldId="302"/>
            <ac:spMk id="2" creationId="{31D57B6E-5638-D9C0-6A24-D82A3EDC7B16}"/>
          </ac:spMkLst>
        </pc:spChg>
      </pc:sldChg>
      <pc:sldChg chg="addSp modSp new mod">
        <pc:chgData name="Janaki Ramya Namburu" userId="37482d0c-5fdd-40b9-9fa1-c79d48a3574d" providerId="ADAL" clId="{12124B4B-D34E-4CB3-97A0-CF9ADEAF6588}" dt="2025-02-28T17:02:33.569" v="829" actId="113"/>
        <pc:sldMkLst>
          <pc:docMk/>
          <pc:sldMk cId="164715512" sldId="303"/>
        </pc:sldMkLst>
        <pc:graphicFrameChg chg="add mod modGraphic">
          <ac:chgData name="Janaki Ramya Namburu" userId="37482d0c-5fdd-40b9-9fa1-c79d48a3574d" providerId="ADAL" clId="{12124B4B-D34E-4CB3-97A0-CF9ADEAF6588}" dt="2025-02-28T17:02:33.569" v="829" actId="113"/>
          <ac:graphicFrameMkLst>
            <pc:docMk/>
            <pc:sldMk cId="164715512" sldId="303"/>
            <ac:graphicFrameMk id="2" creationId="{44FE115C-388E-EA91-29BF-4059A716ECEF}"/>
          </ac:graphicFrameMkLst>
        </pc:graphicFrameChg>
      </pc:sldChg>
      <pc:sldChg chg="new del">
        <pc:chgData name="Janaki Ramya Namburu" userId="37482d0c-5fdd-40b9-9fa1-c79d48a3574d" providerId="ADAL" clId="{12124B4B-D34E-4CB3-97A0-CF9ADEAF6588}" dt="2025-02-28T16:50:38.401" v="152" actId="47"/>
        <pc:sldMkLst>
          <pc:docMk/>
          <pc:sldMk cId="3923014127" sldId="303"/>
        </pc:sldMkLst>
      </pc:sldChg>
      <pc:sldChg chg="modSp add mod ord">
        <pc:chgData name="Janaki Ramya Namburu" userId="37482d0c-5fdd-40b9-9fa1-c79d48a3574d" providerId="ADAL" clId="{12124B4B-D34E-4CB3-97A0-CF9ADEAF6588}" dt="2025-02-28T16:53:16.079" v="282" actId="20577"/>
        <pc:sldMkLst>
          <pc:docMk/>
          <pc:sldMk cId="3794018969" sldId="304"/>
        </pc:sldMkLst>
        <pc:spChg chg="mod">
          <ac:chgData name="Janaki Ramya Namburu" userId="37482d0c-5fdd-40b9-9fa1-c79d48a3574d" providerId="ADAL" clId="{12124B4B-D34E-4CB3-97A0-CF9ADEAF6588}" dt="2025-02-28T16:53:16.079" v="282" actId="20577"/>
          <ac:spMkLst>
            <pc:docMk/>
            <pc:sldMk cId="3794018969" sldId="304"/>
            <ac:spMk id="2" creationId="{C5E937BE-33CC-512F-BF6F-2A89EB5B7F10}"/>
          </ac:spMkLst>
        </pc:spChg>
      </pc:sldChg>
      <pc:sldChg chg="modSp add mod ord">
        <pc:chgData name="Janaki Ramya Namburu" userId="37482d0c-5fdd-40b9-9fa1-c79d48a3574d" providerId="ADAL" clId="{12124B4B-D34E-4CB3-97A0-CF9ADEAF6588}" dt="2025-02-28T16:53:38.192" v="312" actId="20577"/>
        <pc:sldMkLst>
          <pc:docMk/>
          <pc:sldMk cId="790526108" sldId="305"/>
        </pc:sldMkLst>
        <pc:spChg chg="mod">
          <ac:chgData name="Janaki Ramya Namburu" userId="37482d0c-5fdd-40b9-9fa1-c79d48a3574d" providerId="ADAL" clId="{12124B4B-D34E-4CB3-97A0-CF9ADEAF6588}" dt="2025-02-28T16:53:38.192" v="312" actId="20577"/>
          <ac:spMkLst>
            <pc:docMk/>
            <pc:sldMk cId="790526108" sldId="305"/>
            <ac:spMk id="2" creationId="{61D59520-2976-0B3F-D040-0463EBFDF1B6}"/>
          </ac:spMkLst>
        </pc:spChg>
      </pc:sldChg>
      <pc:sldChg chg="addSp delSp modSp new mod setBg setClrOvrMap">
        <pc:chgData name="Janaki Ramya Namburu" userId="37482d0c-5fdd-40b9-9fa1-c79d48a3574d" providerId="ADAL" clId="{12124B4B-D34E-4CB3-97A0-CF9ADEAF6588}" dt="2025-02-28T18:57:15.520" v="2954" actId="26606"/>
        <pc:sldMkLst>
          <pc:docMk/>
          <pc:sldMk cId="3630382201" sldId="306"/>
        </pc:sldMkLst>
        <pc:spChg chg="mod">
          <ac:chgData name="Janaki Ramya Namburu" userId="37482d0c-5fdd-40b9-9fa1-c79d48a3574d" providerId="ADAL" clId="{12124B4B-D34E-4CB3-97A0-CF9ADEAF6588}" dt="2025-02-28T18:57:15.520" v="2954" actId="26606"/>
          <ac:spMkLst>
            <pc:docMk/>
            <pc:sldMk cId="3630382201" sldId="306"/>
            <ac:spMk id="2" creationId="{69EF2831-1972-2BD5-FF84-28E9F0590952}"/>
          </ac:spMkLst>
        </pc:spChg>
        <pc:spChg chg="del">
          <ac:chgData name="Janaki Ramya Namburu" userId="37482d0c-5fdd-40b9-9fa1-c79d48a3574d" providerId="ADAL" clId="{12124B4B-D34E-4CB3-97A0-CF9ADEAF6588}" dt="2025-02-28T18:57:15.520" v="2954" actId="26606"/>
          <ac:spMkLst>
            <pc:docMk/>
            <pc:sldMk cId="3630382201" sldId="306"/>
            <ac:spMk id="3" creationId="{CB196E51-F496-29F3-FFFD-551B5D7EFC56}"/>
          </ac:spMkLst>
        </pc:spChg>
        <pc:spChg chg="add">
          <ac:chgData name="Janaki Ramya Namburu" userId="37482d0c-5fdd-40b9-9fa1-c79d48a3574d" providerId="ADAL" clId="{12124B4B-D34E-4CB3-97A0-CF9ADEAF6588}" dt="2025-02-28T18:57:15.520" v="2954" actId="26606"/>
          <ac:spMkLst>
            <pc:docMk/>
            <pc:sldMk cId="3630382201" sldId="306"/>
            <ac:spMk id="9" creationId="{25C8D2C1-DA83-420D-9635-D52CE066B5DA}"/>
          </ac:spMkLst>
        </pc:spChg>
        <pc:spChg chg="add">
          <ac:chgData name="Janaki Ramya Namburu" userId="37482d0c-5fdd-40b9-9fa1-c79d48a3574d" providerId="ADAL" clId="{12124B4B-D34E-4CB3-97A0-CF9ADEAF6588}" dt="2025-02-28T18:57:15.520" v="2954" actId="26606"/>
          <ac:spMkLst>
            <pc:docMk/>
            <pc:sldMk cId="3630382201" sldId="306"/>
            <ac:spMk id="11" creationId="{434F74C9-6A0B-409E-AD1C-45B58BE91BB8}"/>
          </ac:spMkLst>
        </pc:spChg>
        <pc:spChg chg="add">
          <ac:chgData name="Janaki Ramya Namburu" userId="37482d0c-5fdd-40b9-9fa1-c79d48a3574d" providerId="ADAL" clId="{12124B4B-D34E-4CB3-97A0-CF9ADEAF6588}" dt="2025-02-28T18:57:15.520" v="2954" actId="26606"/>
          <ac:spMkLst>
            <pc:docMk/>
            <pc:sldMk cId="3630382201" sldId="306"/>
            <ac:spMk id="17" creationId="{C4E89C94-E462-4566-A15A-32835FD68BCD}"/>
          </ac:spMkLst>
        </pc:spChg>
        <pc:spChg chg="add">
          <ac:chgData name="Janaki Ramya Namburu" userId="37482d0c-5fdd-40b9-9fa1-c79d48a3574d" providerId="ADAL" clId="{12124B4B-D34E-4CB3-97A0-CF9ADEAF6588}" dt="2025-02-28T18:57:15.520" v="2954" actId="26606"/>
          <ac:spMkLst>
            <pc:docMk/>
            <pc:sldMk cId="3630382201" sldId="306"/>
            <ac:spMk id="19" creationId="{E25F4A20-71FB-4A26-92E2-89DED49264CA}"/>
          </ac:spMkLst>
        </pc:spChg>
        <pc:picChg chg="add">
          <ac:chgData name="Janaki Ramya Namburu" userId="37482d0c-5fdd-40b9-9fa1-c79d48a3574d" providerId="ADAL" clId="{12124B4B-D34E-4CB3-97A0-CF9ADEAF6588}" dt="2025-02-28T18:57:15.520" v="2954" actId="26606"/>
          <ac:picMkLst>
            <pc:docMk/>
            <pc:sldMk cId="3630382201" sldId="306"/>
            <ac:picMk id="5" creationId="{8A8D3D3C-2322-06A5-5AAF-FC087D6B941D}"/>
          </ac:picMkLst>
        </pc:picChg>
        <pc:cxnChg chg="add">
          <ac:chgData name="Janaki Ramya Namburu" userId="37482d0c-5fdd-40b9-9fa1-c79d48a3574d" providerId="ADAL" clId="{12124B4B-D34E-4CB3-97A0-CF9ADEAF6588}" dt="2025-02-28T18:57:15.520" v="2954" actId="26606"/>
          <ac:cxnSpMkLst>
            <pc:docMk/>
            <pc:sldMk cId="3630382201" sldId="306"/>
            <ac:cxnSpMk id="13" creationId="{F5486A9D-1265-4B57-91E6-68E666B978BC}"/>
          </ac:cxnSpMkLst>
        </pc:cxnChg>
        <pc:cxnChg chg="add">
          <ac:chgData name="Janaki Ramya Namburu" userId="37482d0c-5fdd-40b9-9fa1-c79d48a3574d" providerId="ADAL" clId="{12124B4B-D34E-4CB3-97A0-CF9ADEAF6588}" dt="2025-02-28T18:57:15.520" v="2954" actId="26606"/>
          <ac:cxnSpMkLst>
            <pc:docMk/>
            <pc:sldMk cId="3630382201" sldId="306"/>
            <ac:cxnSpMk id="15" creationId="{4071767D-5FF7-4508-B8B7-BB60FF3AB250}"/>
          </ac:cxnSpMkLst>
        </pc:cxnChg>
      </pc:sldChg>
    </pc:docChg>
  </pc:docChgLst>
  <pc:docChgLst>
    <pc:chgData name="Ramya Namburu" userId="4dc5a6f2cc524a69" providerId="LiveId" clId="{B6784BC2-61F5-4957-AFC9-32D870407EED}"/>
    <pc:docChg chg="custSel addSld delSld modSld">
      <pc:chgData name="Ramya Namburu" userId="4dc5a6f2cc524a69" providerId="LiveId" clId="{B6784BC2-61F5-4957-AFC9-32D870407EED}" dt="2024-05-01T04:01:54.773" v="812" actId="47"/>
      <pc:docMkLst>
        <pc:docMk/>
      </pc:docMkLst>
      <pc:sldChg chg="addSp delSp modSp mod">
        <pc:chgData name="Ramya Namburu" userId="4dc5a6f2cc524a69" providerId="LiveId" clId="{B6784BC2-61F5-4957-AFC9-32D870407EED}" dt="2024-05-01T03:15:06.834" v="59" actId="1076"/>
        <pc:sldMkLst>
          <pc:docMk/>
          <pc:sldMk cId="2136852623" sldId="256"/>
        </pc:sldMkLst>
      </pc:sldChg>
      <pc:sldChg chg="delSp modSp mod">
        <pc:chgData name="Ramya Namburu" userId="4dc5a6f2cc524a69" providerId="LiveId" clId="{B6784BC2-61F5-4957-AFC9-32D870407EED}" dt="2024-05-01T03:18:58.559" v="184" actId="21"/>
        <pc:sldMkLst>
          <pc:docMk/>
          <pc:sldMk cId="1794273540" sldId="269"/>
        </pc:sldMkLst>
      </pc:sldChg>
      <pc:sldChg chg="modSp mod">
        <pc:chgData name="Ramya Namburu" userId="4dc5a6f2cc524a69" providerId="LiveId" clId="{B6784BC2-61F5-4957-AFC9-32D870407EED}" dt="2024-05-01T03:29:08.618" v="615" actId="1076"/>
        <pc:sldMkLst>
          <pc:docMk/>
          <pc:sldMk cId="2299277426" sldId="270"/>
        </pc:sldMkLst>
      </pc:sldChg>
      <pc:sldChg chg="delSp modSp mod setBg">
        <pc:chgData name="Ramya Namburu" userId="4dc5a6f2cc524a69" providerId="LiveId" clId="{B6784BC2-61F5-4957-AFC9-32D870407EED}" dt="2024-05-01T03:27:53.032" v="612" actId="1076"/>
        <pc:sldMkLst>
          <pc:docMk/>
          <pc:sldMk cId="3985213167" sldId="273"/>
        </pc:sldMkLst>
      </pc:sldChg>
      <pc:sldChg chg="addSp delSp modSp mod">
        <pc:chgData name="Ramya Namburu" userId="4dc5a6f2cc524a69" providerId="LiveId" clId="{B6784BC2-61F5-4957-AFC9-32D870407EED}" dt="2024-05-01T03:48:33.853" v="700" actId="21"/>
        <pc:sldMkLst>
          <pc:docMk/>
          <pc:sldMk cId="1381091574" sldId="274"/>
        </pc:sldMkLst>
      </pc:sldChg>
      <pc:sldChg chg="addSp delSp modSp mod">
        <pc:chgData name="Ramya Namburu" userId="4dc5a6f2cc524a69" providerId="LiveId" clId="{B6784BC2-61F5-4957-AFC9-32D870407EED}" dt="2024-05-01T03:29:35.434" v="617" actId="1076"/>
        <pc:sldMkLst>
          <pc:docMk/>
          <pc:sldMk cId="2148953789" sldId="275"/>
        </pc:sldMkLst>
      </pc:sldChg>
      <pc:sldChg chg="delSp modSp mod">
        <pc:chgData name="Ramya Namburu" userId="4dc5a6f2cc524a69" providerId="LiveId" clId="{B6784BC2-61F5-4957-AFC9-32D870407EED}" dt="2024-05-01T03:20:40.538" v="223" actId="1076"/>
        <pc:sldMkLst>
          <pc:docMk/>
          <pc:sldMk cId="1944580168" sldId="276"/>
        </pc:sldMkLst>
      </pc:sldChg>
      <pc:sldChg chg="addSp delSp modSp mod">
        <pc:chgData name="Ramya Namburu" userId="4dc5a6f2cc524a69" providerId="LiveId" clId="{B6784BC2-61F5-4957-AFC9-32D870407EED}" dt="2024-05-01T03:20:49.499" v="225" actId="1076"/>
        <pc:sldMkLst>
          <pc:docMk/>
          <pc:sldMk cId="3561270071" sldId="277"/>
        </pc:sldMkLst>
      </pc:sldChg>
      <pc:sldChg chg="addSp modSp mod">
        <pc:chgData name="Ramya Namburu" userId="4dc5a6f2cc524a69" providerId="LiveId" clId="{B6784BC2-61F5-4957-AFC9-32D870407EED}" dt="2024-05-01T03:24:36.874" v="501" actId="13822"/>
        <pc:sldMkLst>
          <pc:docMk/>
          <pc:sldMk cId="506336564" sldId="278"/>
        </pc:sldMkLst>
      </pc:sldChg>
      <pc:sldChg chg="modSp mod">
        <pc:chgData name="Ramya Namburu" userId="4dc5a6f2cc524a69" providerId="LiveId" clId="{B6784BC2-61F5-4957-AFC9-32D870407EED}" dt="2024-05-01T03:21:03.568" v="226" actId="14100"/>
        <pc:sldMkLst>
          <pc:docMk/>
          <pc:sldMk cId="84152779" sldId="279"/>
        </pc:sldMkLst>
      </pc:sldChg>
      <pc:sldChg chg="addSp modSp mod">
        <pc:chgData name="Ramya Namburu" userId="4dc5a6f2cc524a69" providerId="LiveId" clId="{B6784BC2-61F5-4957-AFC9-32D870407EED}" dt="2024-05-01T03:25:41.981" v="563" actId="20577"/>
        <pc:sldMkLst>
          <pc:docMk/>
          <pc:sldMk cId="1176622194" sldId="280"/>
        </pc:sldMkLst>
      </pc:sldChg>
      <pc:sldChg chg="addSp modSp mod">
        <pc:chgData name="Ramya Namburu" userId="4dc5a6f2cc524a69" providerId="LiveId" clId="{B6784BC2-61F5-4957-AFC9-32D870407EED}" dt="2024-05-01T03:26:57.007" v="604" actId="14100"/>
        <pc:sldMkLst>
          <pc:docMk/>
          <pc:sldMk cId="490965409" sldId="281"/>
        </pc:sldMkLst>
      </pc:sldChg>
      <pc:sldChg chg="modSp new mod">
        <pc:chgData name="Ramya Namburu" userId="4dc5a6f2cc524a69" providerId="LiveId" clId="{B6784BC2-61F5-4957-AFC9-32D870407EED}" dt="2024-05-01T03:12:31.046" v="35" actId="3062"/>
        <pc:sldMkLst>
          <pc:docMk/>
          <pc:sldMk cId="194554273" sldId="282"/>
        </pc:sldMkLst>
      </pc:sldChg>
      <pc:sldChg chg="addSp delSp modSp new mod">
        <pc:chgData name="Ramya Namburu" userId="4dc5a6f2cc524a69" providerId="LiveId" clId="{B6784BC2-61F5-4957-AFC9-32D870407EED}" dt="2024-05-01T03:18:10.986" v="175" actId="27636"/>
        <pc:sldMkLst>
          <pc:docMk/>
          <pc:sldMk cId="1380613776" sldId="283"/>
        </pc:sldMkLst>
      </pc:sldChg>
      <pc:sldChg chg="delSp modSp new mod">
        <pc:chgData name="Ramya Namburu" userId="4dc5a6f2cc524a69" providerId="LiveId" clId="{B6784BC2-61F5-4957-AFC9-32D870407EED}" dt="2024-05-01T03:17:39.385" v="162" actId="478"/>
        <pc:sldMkLst>
          <pc:docMk/>
          <pc:sldMk cId="2573193419" sldId="284"/>
        </pc:sldMkLst>
      </pc:sldChg>
      <pc:sldChg chg="addSp modSp new mod">
        <pc:chgData name="Ramya Namburu" userId="4dc5a6f2cc524a69" providerId="LiveId" clId="{B6784BC2-61F5-4957-AFC9-32D870407EED}" dt="2024-05-01T03:38:28.801" v="691" actId="1076"/>
        <pc:sldMkLst>
          <pc:docMk/>
          <pc:sldMk cId="2208723829" sldId="285"/>
        </pc:sldMkLst>
      </pc:sldChg>
      <pc:sldChg chg="addSp modSp new mod">
        <pc:chgData name="Ramya Namburu" userId="4dc5a6f2cc524a69" providerId="LiveId" clId="{B6784BC2-61F5-4957-AFC9-32D870407EED}" dt="2024-05-01T03:19:24.507" v="191" actId="1076"/>
        <pc:sldMkLst>
          <pc:docMk/>
          <pc:sldMk cId="1688819995" sldId="286"/>
        </pc:sldMkLst>
      </pc:sldChg>
      <pc:sldChg chg="addSp modSp new mod">
        <pc:chgData name="Ramya Namburu" userId="4dc5a6f2cc524a69" providerId="LiveId" clId="{B6784BC2-61F5-4957-AFC9-32D870407EED}" dt="2024-05-01T03:20:20.224" v="219" actId="1076"/>
        <pc:sldMkLst>
          <pc:docMk/>
          <pc:sldMk cId="3324153829" sldId="287"/>
        </pc:sldMkLst>
      </pc:sldChg>
      <pc:sldChg chg="addSp modSp new mod">
        <pc:chgData name="Ramya Namburu" userId="4dc5a6f2cc524a69" providerId="LiveId" clId="{B6784BC2-61F5-4957-AFC9-32D870407EED}" dt="2024-05-01T03:31:03.968" v="665" actId="20577"/>
        <pc:sldMkLst>
          <pc:docMk/>
          <pc:sldMk cId="2292146225" sldId="288"/>
        </pc:sldMkLst>
      </pc:sldChg>
      <pc:sldChg chg="addSp modSp new mod">
        <pc:chgData name="Ramya Namburu" userId="4dc5a6f2cc524a69" providerId="LiveId" clId="{B6784BC2-61F5-4957-AFC9-32D870407EED}" dt="2024-05-01T03:31:30.419" v="669" actId="1076"/>
        <pc:sldMkLst>
          <pc:docMk/>
          <pc:sldMk cId="1181821604" sldId="289"/>
        </pc:sldMkLst>
      </pc:sldChg>
      <pc:sldChg chg="addSp modSp new mod">
        <pc:chgData name="Ramya Namburu" userId="4dc5a6f2cc524a69" providerId="LiveId" clId="{B6784BC2-61F5-4957-AFC9-32D870407EED}" dt="2024-05-01T03:35:35.423" v="684" actId="14100"/>
        <pc:sldMkLst>
          <pc:docMk/>
          <pc:sldMk cId="2859842683" sldId="290"/>
        </pc:sldMkLst>
      </pc:sldChg>
      <pc:sldChg chg="addSp modSp new mod">
        <pc:chgData name="Ramya Namburu" userId="4dc5a6f2cc524a69" providerId="LiveId" clId="{B6784BC2-61F5-4957-AFC9-32D870407EED}" dt="2024-05-01T03:53:57.346" v="765" actId="1076"/>
        <pc:sldMkLst>
          <pc:docMk/>
          <pc:sldMk cId="2501333747" sldId="291"/>
        </pc:sldMkLst>
      </pc:sldChg>
      <pc:sldChg chg="addSp delSp modSp new mod">
        <pc:chgData name="Ramya Namburu" userId="4dc5a6f2cc524a69" providerId="LiveId" clId="{B6784BC2-61F5-4957-AFC9-32D870407EED}" dt="2024-05-01T03:59:33.614" v="767" actId="1076"/>
        <pc:sldMkLst>
          <pc:docMk/>
          <pc:sldMk cId="1574430585" sldId="292"/>
        </pc:sldMkLst>
      </pc:sldChg>
      <pc:sldChg chg="addSp delSp modSp new mod">
        <pc:chgData name="Ramya Namburu" userId="4dc5a6f2cc524a69" providerId="LiveId" clId="{B6784BC2-61F5-4957-AFC9-32D870407EED}" dt="2024-05-01T03:51:25.909" v="742" actId="1076"/>
        <pc:sldMkLst>
          <pc:docMk/>
          <pc:sldMk cId="1667650318" sldId="293"/>
        </pc:sldMkLst>
      </pc:sldChg>
      <pc:sldChg chg="addSp modSp new mod">
        <pc:chgData name="Ramya Namburu" userId="4dc5a6f2cc524a69" providerId="LiveId" clId="{B6784BC2-61F5-4957-AFC9-32D870407EED}" dt="2024-05-01T03:52:55.934" v="758" actId="14100"/>
        <pc:sldMkLst>
          <pc:docMk/>
          <pc:sldMk cId="1914624460" sldId="294"/>
        </pc:sldMkLst>
      </pc:sldChg>
      <pc:sldChg chg="addSp new mod">
        <pc:chgData name="Ramya Namburu" userId="4dc5a6f2cc524a69" providerId="LiveId" clId="{B6784BC2-61F5-4957-AFC9-32D870407EED}" dt="2024-05-01T03:59:59.403" v="772" actId="22"/>
        <pc:sldMkLst>
          <pc:docMk/>
          <pc:sldMk cId="1115866688" sldId="295"/>
        </pc:sldMkLst>
      </pc:sldChg>
      <pc:sldChg chg="addSp new mod">
        <pc:chgData name="Ramya Namburu" userId="4dc5a6f2cc524a69" providerId="LiveId" clId="{B6784BC2-61F5-4957-AFC9-32D870407EED}" dt="2024-05-01T04:00:23.366" v="773" actId="22"/>
        <pc:sldMkLst>
          <pc:docMk/>
          <pc:sldMk cId="48853174" sldId="296"/>
        </pc:sldMkLst>
      </pc:sldChg>
      <pc:sldChg chg="addSp new mod">
        <pc:chgData name="Ramya Namburu" userId="4dc5a6f2cc524a69" providerId="LiveId" clId="{B6784BC2-61F5-4957-AFC9-32D870407EED}" dt="2024-05-01T04:00:42.062" v="774" actId="22"/>
        <pc:sldMkLst>
          <pc:docMk/>
          <pc:sldMk cId="1145253216" sldId="297"/>
        </pc:sldMkLst>
      </pc:sldChg>
      <pc:sldChg chg="new del">
        <pc:chgData name="Ramya Namburu" userId="4dc5a6f2cc524a69" providerId="LiveId" clId="{B6784BC2-61F5-4957-AFC9-32D870407EED}" dt="2024-05-01T04:00:56.539" v="776" actId="47"/>
        <pc:sldMkLst>
          <pc:docMk/>
          <pc:sldMk cId="3041649590" sldId="298"/>
        </pc:sldMkLst>
      </pc:sldChg>
      <pc:sldChg chg="modSp new mod">
        <pc:chgData name="Ramya Namburu" userId="4dc5a6f2cc524a69" providerId="LiveId" clId="{B6784BC2-61F5-4957-AFC9-32D870407EED}" dt="2024-05-01T04:01:46.701" v="810" actId="207"/>
        <pc:sldMkLst>
          <pc:docMk/>
          <pc:sldMk cId="1559349049" sldId="299"/>
        </pc:sldMkLst>
      </pc:sldChg>
      <pc:sldChg chg="new del">
        <pc:chgData name="Ramya Namburu" userId="4dc5a6f2cc524a69" providerId="LiveId" clId="{B6784BC2-61F5-4957-AFC9-32D870407EED}" dt="2024-05-01T04:01:54.773" v="812" actId="47"/>
        <pc:sldMkLst>
          <pc:docMk/>
          <pc:sldMk cId="637758526" sldId="300"/>
        </pc:sldMkLst>
      </pc:sldChg>
    </pc:docChg>
  </pc:docChgLst>
  <pc:docChgLst>
    <pc:chgData name="Janaki Ramya Namburu" userId="37482d0c-5fdd-40b9-9fa1-c79d48a3574d" providerId="ADAL" clId="{9C7794EB-AD34-417F-86E2-5C4B55483908}"/>
    <pc:docChg chg="undo custSel addSld delSld modSld sldOrd">
      <pc:chgData name="Janaki Ramya Namburu" userId="37482d0c-5fdd-40b9-9fa1-c79d48a3574d" providerId="ADAL" clId="{9C7794EB-AD34-417F-86E2-5C4B55483908}" dt="2025-02-28T03:28:04.982" v="1323" actId="1076"/>
      <pc:docMkLst>
        <pc:docMk/>
      </pc:docMkLst>
      <pc:sldChg chg="modSp mod">
        <pc:chgData name="Janaki Ramya Namburu" userId="37482d0c-5fdd-40b9-9fa1-c79d48a3574d" providerId="ADAL" clId="{9C7794EB-AD34-417F-86E2-5C4B55483908}" dt="2025-02-28T03:24:23.625" v="1300" actId="166"/>
        <pc:sldMkLst>
          <pc:docMk/>
          <pc:sldMk cId="3724951098" sldId="257"/>
        </pc:sldMkLst>
        <pc:picChg chg="mod ord">
          <ac:chgData name="Janaki Ramya Namburu" userId="37482d0c-5fdd-40b9-9fa1-c79d48a3574d" providerId="ADAL" clId="{9C7794EB-AD34-417F-86E2-5C4B55483908}" dt="2025-02-28T03:24:23.625" v="1300" actId="166"/>
          <ac:picMkLst>
            <pc:docMk/>
            <pc:sldMk cId="3724951098" sldId="257"/>
            <ac:picMk id="5" creationId="{B2850021-637A-F893-F76A-851011484D8F}"/>
          </ac:picMkLst>
        </pc:picChg>
      </pc:sldChg>
      <pc:sldChg chg="modSp mod">
        <pc:chgData name="Janaki Ramya Namburu" userId="37482d0c-5fdd-40b9-9fa1-c79d48a3574d" providerId="ADAL" clId="{9C7794EB-AD34-417F-86E2-5C4B55483908}" dt="2025-02-28T03:24:34.323" v="1301" actId="1076"/>
        <pc:sldMkLst>
          <pc:docMk/>
          <pc:sldMk cId="2956433229" sldId="258"/>
        </pc:sldMkLst>
        <pc:picChg chg="mod">
          <ac:chgData name="Janaki Ramya Namburu" userId="37482d0c-5fdd-40b9-9fa1-c79d48a3574d" providerId="ADAL" clId="{9C7794EB-AD34-417F-86E2-5C4B55483908}" dt="2025-02-28T03:24:34.323" v="1301" actId="1076"/>
          <ac:picMkLst>
            <pc:docMk/>
            <pc:sldMk cId="2956433229" sldId="258"/>
            <ac:picMk id="5" creationId="{44B18143-6BE2-F684-1498-AED3485D8ABF}"/>
          </ac:picMkLst>
        </pc:picChg>
      </pc:sldChg>
      <pc:sldChg chg="modSp mod">
        <pc:chgData name="Janaki Ramya Namburu" userId="37482d0c-5fdd-40b9-9fa1-c79d48a3574d" providerId="ADAL" clId="{9C7794EB-AD34-417F-86E2-5C4B55483908}" dt="2025-02-28T03:24:39.271" v="1302" actId="1076"/>
        <pc:sldMkLst>
          <pc:docMk/>
          <pc:sldMk cId="1996846472" sldId="259"/>
        </pc:sldMkLst>
        <pc:picChg chg="mod">
          <ac:chgData name="Janaki Ramya Namburu" userId="37482d0c-5fdd-40b9-9fa1-c79d48a3574d" providerId="ADAL" clId="{9C7794EB-AD34-417F-86E2-5C4B55483908}" dt="2025-02-28T03:24:39.271" v="1302" actId="1076"/>
          <ac:picMkLst>
            <pc:docMk/>
            <pc:sldMk cId="1996846472" sldId="259"/>
            <ac:picMk id="5" creationId="{23F1FDF2-1B9E-227A-417E-76B5F66A1BB1}"/>
          </ac:picMkLst>
        </pc:picChg>
      </pc:sldChg>
      <pc:sldChg chg="modSp mod">
        <pc:chgData name="Janaki Ramya Namburu" userId="37482d0c-5fdd-40b9-9fa1-c79d48a3574d" providerId="ADAL" clId="{9C7794EB-AD34-417F-86E2-5C4B55483908}" dt="2025-02-28T03:24:45.787" v="1304" actId="1076"/>
        <pc:sldMkLst>
          <pc:docMk/>
          <pc:sldMk cId="3112130925" sldId="260"/>
        </pc:sldMkLst>
        <pc:picChg chg="mod">
          <ac:chgData name="Janaki Ramya Namburu" userId="37482d0c-5fdd-40b9-9fa1-c79d48a3574d" providerId="ADAL" clId="{9C7794EB-AD34-417F-86E2-5C4B55483908}" dt="2025-02-28T03:24:45.787" v="1304" actId="1076"/>
          <ac:picMkLst>
            <pc:docMk/>
            <pc:sldMk cId="3112130925" sldId="260"/>
            <ac:picMk id="3" creationId="{244D4E2D-0557-34B0-F45C-5292DFA77A8D}"/>
          </ac:picMkLst>
        </pc:picChg>
        <pc:picChg chg="mod">
          <ac:chgData name="Janaki Ramya Namburu" userId="37482d0c-5fdd-40b9-9fa1-c79d48a3574d" providerId="ADAL" clId="{9C7794EB-AD34-417F-86E2-5C4B55483908}" dt="2025-02-28T03:24:43.683" v="1303" actId="1076"/>
          <ac:picMkLst>
            <pc:docMk/>
            <pc:sldMk cId="3112130925" sldId="260"/>
            <ac:picMk id="5" creationId="{6F9158CA-C71D-4CAC-D8BA-AF478CE4F1E0}"/>
          </ac:picMkLst>
        </pc:picChg>
      </pc:sldChg>
      <pc:sldChg chg="modSp mod">
        <pc:chgData name="Janaki Ramya Namburu" userId="37482d0c-5fdd-40b9-9fa1-c79d48a3574d" providerId="ADAL" clId="{9C7794EB-AD34-417F-86E2-5C4B55483908}" dt="2025-02-28T03:25:02.286" v="1306" actId="1076"/>
        <pc:sldMkLst>
          <pc:docMk/>
          <pc:sldMk cId="116816258" sldId="261"/>
        </pc:sldMkLst>
        <pc:picChg chg="mod">
          <ac:chgData name="Janaki Ramya Namburu" userId="37482d0c-5fdd-40b9-9fa1-c79d48a3574d" providerId="ADAL" clId="{9C7794EB-AD34-417F-86E2-5C4B55483908}" dt="2025-02-28T03:24:58.808" v="1305" actId="1076"/>
          <ac:picMkLst>
            <pc:docMk/>
            <pc:sldMk cId="116816258" sldId="261"/>
            <ac:picMk id="3" creationId="{143C639E-D338-FF04-124B-A38A4CAC7200}"/>
          </ac:picMkLst>
        </pc:picChg>
        <pc:picChg chg="mod">
          <ac:chgData name="Janaki Ramya Namburu" userId="37482d0c-5fdd-40b9-9fa1-c79d48a3574d" providerId="ADAL" clId="{9C7794EB-AD34-417F-86E2-5C4B55483908}" dt="2025-02-28T03:25:02.286" v="1306" actId="1076"/>
          <ac:picMkLst>
            <pc:docMk/>
            <pc:sldMk cId="116816258" sldId="261"/>
            <ac:picMk id="5" creationId="{DD3BE74E-04F0-0F10-7B1F-07942B80DD9C}"/>
          </ac:picMkLst>
        </pc:picChg>
      </pc:sldChg>
      <pc:sldChg chg="modSp mod">
        <pc:chgData name="Janaki Ramya Namburu" userId="37482d0c-5fdd-40b9-9fa1-c79d48a3574d" providerId="ADAL" clId="{9C7794EB-AD34-417F-86E2-5C4B55483908}" dt="2025-02-28T03:25:13.817" v="1309" actId="14100"/>
        <pc:sldMkLst>
          <pc:docMk/>
          <pc:sldMk cId="1596160377" sldId="262"/>
        </pc:sldMkLst>
        <pc:grpChg chg="mod">
          <ac:chgData name="Janaki Ramya Namburu" userId="37482d0c-5fdd-40b9-9fa1-c79d48a3574d" providerId="ADAL" clId="{9C7794EB-AD34-417F-86E2-5C4B55483908}" dt="2025-02-28T03:25:13.817" v="1309" actId="14100"/>
          <ac:grpSpMkLst>
            <pc:docMk/>
            <pc:sldMk cId="1596160377" sldId="262"/>
            <ac:grpSpMk id="8" creationId="{6FBD0A73-C967-EFC0-0541-4629D56FF895}"/>
          </ac:grpSpMkLst>
        </pc:grpChg>
        <pc:picChg chg="mod">
          <ac:chgData name="Janaki Ramya Namburu" userId="37482d0c-5fdd-40b9-9fa1-c79d48a3574d" providerId="ADAL" clId="{9C7794EB-AD34-417F-86E2-5C4B55483908}" dt="2025-02-28T03:25:09.421" v="1308" actId="1076"/>
          <ac:picMkLst>
            <pc:docMk/>
            <pc:sldMk cId="1596160377" sldId="262"/>
            <ac:picMk id="3" creationId="{AA23AD68-3886-2696-B126-8FAC8581BD30}"/>
          </ac:picMkLst>
        </pc:picChg>
      </pc:sldChg>
      <pc:sldChg chg="delSp modSp mod delDesignElem">
        <pc:chgData name="Janaki Ramya Namburu" userId="37482d0c-5fdd-40b9-9fa1-c79d48a3574d" providerId="ADAL" clId="{9C7794EB-AD34-417F-86E2-5C4B55483908}" dt="2025-02-28T03:25:27.479" v="1310" actId="1076"/>
        <pc:sldMkLst>
          <pc:docMk/>
          <pc:sldMk cId="3992949881" sldId="263"/>
        </pc:sldMkLst>
        <pc:picChg chg="mod">
          <ac:chgData name="Janaki Ramya Namburu" userId="37482d0c-5fdd-40b9-9fa1-c79d48a3574d" providerId="ADAL" clId="{9C7794EB-AD34-417F-86E2-5C4B55483908}" dt="2025-02-28T03:25:27.479" v="1310" actId="1076"/>
          <ac:picMkLst>
            <pc:docMk/>
            <pc:sldMk cId="3992949881" sldId="263"/>
            <ac:picMk id="7" creationId="{43BD018D-2D7F-1DDB-950A-F8ED444375DA}"/>
          </ac:picMkLst>
        </pc:picChg>
        <pc:cxnChg chg="del">
          <ac:chgData name="Janaki Ramya Namburu" userId="37482d0c-5fdd-40b9-9fa1-c79d48a3574d" providerId="ADAL" clId="{9C7794EB-AD34-417F-86E2-5C4B55483908}" dt="2025-02-28T03:03:30.532" v="561"/>
          <ac:cxnSpMkLst>
            <pc:docMk/>
            <pc:sldMk cId="3992949881" sldId="263"/>
            <ac:cxnSpMk id="35" creationId="{B817B4B8-5E01-4B44-BC25-876D56C12149}"/>
          </ac:cxnSpMkLst>
        </pc:cxnChg>
        <pc:cxnChg chg="del">
          <ac:chgData name="Janaki Ramya Namburu" userId="37482d0c-5fdd-40b9-9fa1-c79d48a3574d" providerId="ADAL" clId="{9C7794EB-AD34-417F-86E2-5C4B55483908}" dt="2025-02-28T03:03:30.532" v="561"/>
          <ac:cxnSpMkLst>
            <pc:docMk/>
            <pc:sldMk cId="3992949881" sldId="263"/>
            <ac:cxnSpMk id="37" creationId="{D683D1A4-93E5-4A4D-B103-8223A220EB2B}"/>
          </ac:cxnSpMkLst>
        </pc:cxnChg>
        <pc:cxnChg chg="del">
          <ac:chgData name="Janaki Ramya Namburu" userId="37482d0c-5fdd-40b9-9fa1-c79d48a3574d" providerId="ADAL" clId="{9C7794EB-AD34-417F-86E2-5C4B55483908}" dt="2025-02-28T03:03:30.532" v="561"/>
          <ac:cxnSpMkLst>
            <pc:docMk/>
            <pc:sldMk cId="3992949881" sldId="263"/>
            <ac:cxnSpMk id="39" creationId="{B0E8ABF4-C289-489E-BEFB-3077F9D9C773}"/>
          </ac:cxnSpMkLst>
        </pc:cxnChg>
        <pc:cxnChg chg="del">
          <ac:chgData name="Janaki Ramya Namburu" userId="37482d0c-5fdd-40b9-9fa1-c79d48a3574d" providerId="ADAL" clId="{9C7794EB-AD34-417F-86E2-5C4B55483908}" dt="2025-02-28T03:03:30.532" v="561"/>
          <ac:cxnSpMkLst>
            <pc:docMk/>
            <pc:sldMk cId="3992949881" sldId="263"/>
            <ac:cxnSpMk id="41" creationId="{7989CFA0-35DD-4943-B365-488C66B9B192}"/>
          </ac:cxnSpMkLst>
        </pc:cxnChg>
        <pc:cxnChg chg="del">
          <ac:chgData name="Janaki Ramya Namburu" userId="37482d0c-5fdd-40b9-9fa1-c79d48a3574d" providerId="ADAL" clId="{9C7794EB-AD34-417F-86E2-5C4B55483908}" dt="2025-02-28T03:03:30.532" v="561"/>
          <ac:cxnSpMkLst>
            <pc:docMk/>
            <pc:sldMk cId="3992949881" sldId="263"/>
            <ac:cxnSpMk id="43" creationId="{688AD040-1A2B-4FB4-A345-7B9F3E5ED9B0}"/>
          </ac:cxnSpMkLst>
        </pc:cxnChg>
        <pc:cxnChg chg="del">
          <ac:chgData name="Janaki Ramya Namburu" userId="37482d0c-5fdd-40b9-9fa1-c79d48a3574d" providerId="ADAL" clId="{9C7794EB-AD34-417F-86E2-5C4B55483908}" dt="2025-02-28T03:03:30.532" v="561"/>
          <ac:cxnSpMkLst>
            <pc:docMk/>
            <pc:sldMk cId="3992949881" sldId="263"/>
            <ac:cxnSpMk id="45" creationId="{823B704A-724B-41D6-8F33-76939E727D2A}"/>
          </ac:cxnSpMkLst>
        </pc:cxnChg>
      </pc:sldChg>
      <pc:sldChg chg="delSp delDesignElem">
        <pc:chgData name="Janaki Ramya Namburu" userId="37482d0c-5fdd-40b9-9fa1-c79d48a3574d" providerId="ADAL" clId="{9C7794EB-AD34-417F-86E2-5C4B55483908}" dt="2025-02-28T03:03:30.532" v="561"/>
        <pc:sldMkLst>
          <pc:docMk/>
          <pc:sldMk cId="3139814352" sldId="265"/>
        </pc:sldMkLst>
        <pc:spChg chg="del">
          <ac:chgData name="Janaki Ramya Namburu" userId="37482d0c-5fdd-40b9-9fa1-c79d48a3574d" providerId="ADAL" clId="{9C7794EB-AD34-417F-86E2-5C4B55483908}" dt="2025-02-28T03:03:30.532" v="561"/>
          <ac:spMkLst>
            <pc:docMk/>
            <pc:sldMk cId="3139814352" sldId="265"/>
            <ac:spMk id="14" creationId="{20586029-32A0-47E5-9AEC-AE3ABA6B94D0}"/>
          </ac:spMkLst>
        </pc:spChg>
        <pc:spChg chg="del">
          <ac:chgData name="Janaki Ramya Namburu" userId="37482d0c-5fdd-40b9-9fa1-c79d48a3574d" providerId="ADAL" clId="{9C7794EB-AD34-417F-86E2-5C4B55483908}" dt="2025-02-28T03:03:30.532" v="561"/>
          <ac:spMkLst>
            <pc:docMk/>
            <pc:sldMk cId="3139814352" sldId="265"/>
            <ac:spMk id="15" creationId="{A9F529C3-C941-49FD-8C67-82F134F64BDB}"/>
          </ac:spMkLst>
        </pc:spChg>
        <pc:cxnChg chg="del">
          <ac:chgData name="Janaki Ramya Namburu" userId="37482d0c-5fdd-40b9-9fa1-c79d48a3574d" providerId="ADAL" clId="{9C7794EB-AD34-417F-86E2-5C4B55483908}" dt="2025-02-28T03:03:30.532" v="561"/>
          <ac:cxnSpMkLst>
            <pc:docMk/>
            <pc:sldMk cId="3139814352" sldId="265"/>
            <ac:cxnSpMk id="16" creationId="{8C730EAB-A532-4295-A302-FB4B90DB9F5E}"/>
          </ac:cxnSpMkLst>
        </pc:cxnChg>
      </pc:sldChg>
      <pc:sldChg chg="delSp delDesignElem">
        <pc:chgData name="Janaki Ramya Namburu" userId="37482d0c-5fdd-40b9-9fa1-c79d48a3574d" providerId="ADAL" clId="{9C7794EB-AD34-417F-86E2-5C4B55483908}" dt="2025-02-28T03:03:30.532" v="561"/>
        <pc:sldMkLst>
          <pc:docMk/>
          <pc:sldMk cId="1926465707" sldId="266"/>
        </pc:sldMkLst>
        <pc:spChg chg="del">
          <ac:chgData name="Janaki Ramya Namburu" userId="37482d0c-5fdd-40b9-9fa1-c79d48a3574d" providerId="ADAL" clId="{9C7794EB-AD34-417F-86E2-5C4B55483908}" dt="2025-02-28T03:03:30.532" v="561"/>
          <ac:spMkLst>
            <pc:docMk/>
            <pc:sldMk cId="1926465707" sldId="266"/>
            <ac:spMk id="12" creationId="{799448F2-0E5B-42DA-B2D1-11A14E947BD4}"/>
          </ac:spMkLst>
        </pc:spChg>
        <pc:spChg chg="del">
          <ac:chgData name="Janaki Ramya Namburu" userId="37482d0c-5fdd-40b9-9fa1-c79d48a3574d" providerId="ADAL" clId="{9C7794EB-AD34-417F-86E2-5C4B55483908}" dt="2025-02-28T03:03:30.532" v="561"/>
          <ac:spMkLst>
            <pc:docMk/>
            <pc:sldMk cId="1926465707" sldId="266"/>
            <ac:spMk id="14" creationId="{4E8A7552-20E1-4F34-ADAB-C1DB6634D47E}"/>
          </ac:spMkLst>
        </pc:spChg>
      </pc:sldChg>
      <pc:sldChg chg="delSp delDesignElem">
        <pc:chgData name="Janaki Ramya Namburu" userId="37482d0c-5fdd-40b9-9fa1-c79d48a3574d" providerId="ADAL" clId="{9C7794EB-AD34-417F-86E2-5C4B55483908}" dt="2025-02-28T03:03:30.532" v="561"/>
        <pc:sldMkLst>
          <pc:docMk/>
          <pc:sldMk cId="3815914346" sldId="267"/>
        </pc:sldMkLst>
        <pc:spChg chg="del">
          <ac:chgData name="Janaki Ramya Namburu" userId="37482d0c-5fdd-40b9-9fa1-c79d48a3574d" providerId="ADAL" clId="{9C7794EB-AD34-417F-86E2-5C4B55483908}" dt="2025-02-28T03:03:30.532" v="561"/>
          <ac:spMkLst>
            <pc:docMk/>
            <pc:sldMk cId="3815914346" sldId="267"/>
            <ac:spMk id="16" creationId="{4E8A7552-20E1-4F34-ADAB-C1DB6634D47E}"/>
          </ac:spMkLst>
        </pc:spChg>
        <pc:spChg chg="del">
          <ac:chgData name="Janaki Ramya Namburu" userId="37482d0c-5fdd-40b9-9fa1-c79d48a3574d" providerId="ADAL" clId="{9C7794EB-AD34-417F-86E2-5C4B55483908}" dt="2025-02-28T03:03:30.532" v="561"/>
          <ac:spMkLst>
            <pc:docMk/>
            <pc:sldMk cId="3815914346" sldId="267"/>
            <ac:spMk id="17" creationId="{799448F2-0E5B-42DA-B2D1-11A14E947BD4}"/>
          </ac:spMkLst>
        </pc:spChg>
      </pc:sldChg>
      <pc:sldChg chg="delSp delDesignElem">
        <pc:chgData name="Janaki Ramya Namburu" userId="37482d0c-5fdd-40b9-9fa1-c79d48a3574d" providerId="ADAL" clId="{9C7794EB-AD34-417F-86E2-5C4B55483908}" dt="2025-02-28T03:03:30.532" v="561"/>
        <pc:sldMkLst>
          <pc:docMk/>
          <pc:sldMk cId="147642466" sldId="268"/>
        </pc:sldMkLst>
        <pc:spChg chg="del">
          <ac:chgData name="Janaki Ramya Namburu" userId="37482d0c-5fdd-40b9-9fa1-c79d48a3574d" providerId="ADAL" clId="{9C7794EB-AD34-417F-86E2-5C4B55483908}" dt="2025-02-28T03:03:30.532" v="561"/>
          <ac:spMkLst>
            <pc:docMk/>
            <pc:sldMk cId="147642466" sldId="268"/>
            <ac:spMk id="25" creationId="{799448F2-0E5B-42DA-B2D1-11A14E947BD4}"/>
          </ac:spMkLst>
        </pc:spChg>
        <pc:spChg chg="del">
          <ac:chgData name="Janaki Ramya Namburu" userId="37482d0c-5fdd-40b9-9fa1-c79d48a3574d" providerId="ADAL" clId="{9C7794EB-AD34-417F-86E2-5C4B55483908}" dt="2025-02-28T03:03:30.532" v="561"/>
          <ac:spMkLst>
            <pc:docMk/>
            <pc:sldMk cId="147642466" sldId="268"/>
            <ac:spMk id="26" creationId="{4E8A7552-20E1-4F34-ADAB-C1DB6634D47E}"/>
          </ac:spMkLst>
        </pc:spChg>
      </pc:sldChg>
      <pc:sldChg chg="modSp mod">
        <pc:chgData name="Janaki Ramya Namburu" userId="37482d0c-5fdd-40b9-9fa1-c79d48a3574d" providerId="ADAL" clId="{9C7794EB-AD34-417F-86E2-5C4B55483908}" dt="2025-02-28T02:52:52.288" v="273" actId="14100"/>
        <pc:sldMkLst>
          <pc:docMk/>
          <pc:sldMk cId="1794273540" sldId="269"/>
        </pc:sldMkLst>
        <pc:picChg chg="mod">
          <ac:chgData name="Janaki Ramya Namburu" userId="37482d0c-5fdd-40b9-9fa1-c79d48a3574d" providerId="ADAL" clId="{9C7794EB-AD34-417F-86E2-5C4B55483908}" dt="2025-02-28T02:52:52.288" v="273" actId="14100"/>
          <ac:picMkLst>
            <pc:docMk/>
            <pc:sldMk cId="1794273540" sldId="269"/>
            <ac:picMk id="5" creationId="{B03A866D-9A73-A96C-F608-60A2641D8F37}"/>
          </ac:picMkLst>
        </pc:picChg>
      </pc:sldChg>
      <pc:sldChg chg="addSp delSp modSp mod">
        <pc:chgData name="Janaki Ramya Namburu" userId="37482d0c-5fdd-40b9-9fa1-c79d48a3574d" providerId="ADAL" clId="{9C7794EB-AD34-417F-86E2-5C4B55483908}" dt="2025-02-28T02:58:05.731" v="315" actId="1076"/>
        <pc:sldMkLst>
          <pc:docMk/>
          <pc:sldMk cId="2299277426" sldId="270"/>
        </pc:sldMkLst>
        <pc:picChg chg="add mod">
          <ac:chgData name="Janaki Ramya Namburu" userId="37482d0c-5fdd-40b9-9fa1-c79d48a3574d" providerId="ADAL" clId="{9C7794EB-AD34-417F-86E2-5C4B55483908}" dt="2025-02-28T02:57:31.619" v="310" actId="1076"/>
          <ac:picMkLst>
            <pc:docMk/>
            <pc:sldMk cId="2299277426" sldId="270"/>
            <ac:picMk id="3" creationId="{8CAB692E-8E59-3B78-8580-022A85963643}"/>
          </ac:picMkLst>
        </pc:picChg>
        <pc:picChg chg="add mod">
          <ac:chgData name="Janaki Ramya Namburu" userId="37482d0c-5fdd-40b9-9fa1-c79d48a3574d" providerId="ADAL" clId="{9C7794EB-AD34-417F-86E2-5C4B55483908}" dt="2025-02-28T02:58:05.731" v="315" actId="1076"/>
          <ac:picMkLst>
            <pc:docMk/>
            <pc:sldMk cId="2299277426" sldId="270"/>
            <ac:picMk id="5" creationId="{0E7A3E76-4CFB-1693-420B-72AD8368352F}"/>
          </ac:picMkLst>
        </pc:picChg>
        <pc:picChg chg="del">
          <ac:chgData name="Janaki Ramya Namburu" userId="37482d0c-5fdd-40b9-9fa1-c79d48a3574d" providerId="ADAL" clId="{9C7794EB-AD34-417F-86E2-5C4B55483908}" dt="2025-02-28T02:56:36.098" v="298" actId="478"/>
          <ac:picMkLst>
            <pc:docMk/>
            <pc:sldMk cId="2299277426" sldId="270"/>
            <ac:picMk id="15" creationId="{F75B6F03-D9E3-06F4-91F7-ACBFFB89D938}"/>
          </ac:picMkLst>
        </pc:picChg>
        <pc:picChg chg="del">
          <ac:chgData name="Janaki Ramya Namburu" userId="37482d0c-5fdd-40b9-9fa1-c79d48a3574d" providerId="ADAL" clId="{9C7794EB-AD34-417F-86E2-5C4B55483908}" dt="2025-02-28T02:56:33.786" v="297" actId="478"/>
          <ac:picMkLst>
            <pc:docMk/>
            <pc:sldMk cId="2299277426" sldId="270"/>
            <ac:picMk id="17" creationId="{9D45AC9D-7B5A-A722-A05E-36B04AEA942A}"/>
          </ac:picMkLst>
        </pc:picChg>
        <pc:picChg chg="del">
          <ac:chgData name="Janaki Ramya Namburu" userId="37482d0c-5fdd-40b9-9fa1-c79d48a3574d" providerId="ADAL" clId="{9C7794EB-AD34-417F-86E2-5C4B55483908}" dt="2025-02-28T02:56:39.081" v="299" actId="478"/>
          <ac:picMkLst>
            <pc:docMk/>
            <pc:sldMk cId="2299277426" sldId="270"/>
            <ac:picMk id="19" creationId="{FB910E7C-B248-0619-77A5-4FC64CEB3215}"/>
          </ac:picMkLst>
        </pc:picChg>
        <pc:picChg chg="mod">
          <ac:chgData name="Janaki Ramya Namburu" userId="37482d0c-5fdd-40b9-9fa1-c79d48a3574d" providerId="ADAL" clId="{9C7794EB-AD34-417F-86E2-5C4B55483908}" dt="2025-02-28T02:57:42.683" v="312" actId="1076"/>
          <ac:picMkLst>
            <pc:docMk/>
            <pc:sldMk cId="2299277426" sldId="270"/>
            <ac:picMk id="21" creationId="{A4A011EE-2B40-D7A7-6150-28DEAC457DA3}"/>
          </ac:picMkLst>
        </pc:picChg>
        <pc:picChg chg="add mod">
          <ac:chgData name="Janaki Ramya Namburu" userId="37482d0c-5fdd-40b9-9fa1-c79d48a3574d" providerId="ADAL" clId="{9C7794EB-AD34-417F-86E2-5C4B55483908}" dt="2025-02-28T02:57:26.160" v="307" actId="1076"/>
          <ac:picMkLst>
            <pc:docMk/>
            <pc:sldMk cId="2299277426" sldId="270"/>
            <ac:picMk id="2050" creationId="{C27EE6D6-48B9-07C5-9E49-8D22BE62D50F}"/>
          </ac:picMkLst>
        </pc:picChg>
      </pc:sldChg>
      <pc:sldChg chg="addSp delSp modSp mod">
        <pc:chgData name="Janaki Ramya Namburu" userId="37482d0c-5fdd-40b9-9fa1-c79d48a3574d" providerId="ADAL" clId="{9C7794EB-AD34-417F-86E2-5C4B55483908}" dt="2025-02-28T02:55:59.554" v="296" actId="14100"/>
        <pc:sldMkLst>
          <pc:docMk/>
          <pc:sldMk cId="2937301498" sldId="271"/>
        </pc:sldMkLst>
        <pc:grpChg chg="del mod">
          <ac:chgData name="Janaki Ramya Namburu" userId="37482d0c-5fdd-40b9-9fa1-c79d48a3574d" providerId="ADAL" clId="{9C7794EB-AD34-417F-86E2-5C4B55483908}" dt="2025-02-28T02:53:42.750" v="279" actId="478"/>
          <ac:grpSpMkLst>
            <pc:docMk/>
            <pc:sldMk cId="2937301498" sldId="271"/>
            <ac:grpSpMk id="13" creationId="{520B9C6B-5B92-8B15-1CE9-058023FCE936}"/>
          </ac:grpSpMkLst>
        </pc:grpChg>
        <pc:picChg chg="del">
          <ac:chgData name="Janaki Ramya Namburu" userId="37482d0c-5fdd-40b9-9fa1-c79d48a3574d" providerId="ADAL" clId="{9C7794EB-AD34-417F-86E2-5C4B55483908}" dt="2025-02-28T02:53:40.544" v="278" actId="478"/>
          <ac:picMkLst>
            <pc:docMk/>
            <pc:sldMk cId="2937301498" sldId="271"/>
            <ac:picMk id="3" creationId="{3FAE0AD3-54F1-E4F6-A94F-F69FFD9CBD3C}"/>
          </ac:picMkLst>
        </pc:picChg>
        <pc:picChg chg="add mod">
          <ac:chgData name="Janaki Ramya Namburu" userId="37482d0c-5fdd-40b9-9fa1-c79d48a3574d" providerId="ADAL" clId="{9C7794EB-AD34-417F-86E2-5C4B55483908}" dt="2025-02-28T02:54:33.230" v="288" actId="1076"/>
          <ac:picMkLst>
            <pc:docMk/>
            <pc:sldMk cId="2937301498" sldId="271"/>
            <ac:picMk id="4" creationId="{8155FAAB-E985-07F4-5A0B-8CE9EEFE6EE6}"/>
          </ac:picMkLst>
        </pc:picChg>
        <pc:picChg chg="del mod">
          <ac:chgData name="Janaki Ramya Namburu" userId="37482d0c-5fdd-40b9-9fa1-c79d48a3574d" providerId="ADAL" clId="{9C7794EB-AD34-417F-86E2-5C4B55483908}" dt="2025-02-28T02:54:56.300" v="292" actId="478"/>
          <ac:picMkLst>
            <pc:docMk/>
            <pc:sldMk cId="2937301498" sldId="271"/>
            <ac:picMk id="5" creationId="{857A853B-B4B5-3A84-3D62-6C5302C8D264}"/>
          </ac:picMkLst>
        </pc:picChg>
        <pc:picChg chg="add mod">
          <ac:chgData name="Janaki Ramya Namburu" userId="37482d0c-5fdd-40b9-9fa1-c79d48a3574d" providerId="ADAL" clId="{9C7794EB-AD34-417F-86E2-5C4B55483908}" dt="2025-02-28T02:54:53.370" v="291" actId="1076"/>
          <ac:picMkLst>
            <pc:docMk/>
            <pc:sldMk cId="2937301498" sldId="271"/>
            <ac:picMk id="9" creationId="{6C92CB99-1A86-B7A2-F71E-0A1F28A1D01B}"/>
          </ac:picMkLst>
        </pc:picChg>
        <pc:picChg chg="mod">
          <ac:chgData name="Janaki Ramya Namburu" userId="37482d0c-5fdd-40b9-9fa1-c79d48a3574d" providerId="ADAL" clId="{9C7794EB-AD34-417F-86E2-5C4B55483908}" dt="2025-02-28T02:53:48.645" v="282" actId="1076"/>
          <ac:picMkLst>
            <pc:docMk/>
            <pc:sldMk cId="2937301498" sldId="271"/>
            <ac:picMk id="12" creationId="{6507EDC3-5432-D62A-67AF-CA090194C806}"/>
          </ac:picMkLst>
        </pc:picChg>
        <pc:picChg chg="add mod">
          <ac:chgData name="Janaki Ramya Namburu" userId="37482d0c-5fdd-40b9-9fa1-c79d48a3574d" providerId="ADAL" clId="{9C7794EB-AD34-417F-86E2-5C4B55483908}" dt="2025-02-28T02:55:59.554" v="296" actId="14100"/>
          <ac:picMkLst>
            <pc:docMk/>
            <pc:sldMk cId="2937301498" sldId="271"/>
            <ac:picMk id="1026" creationId="{5E5E8B30-3D99-EC2B-90EE-C9F34846A132}"/>
          </ac:picMkLst>
        </pc:picChg>
      </pc:sldChg>
      <pc:sldChg chg="delSp delDesignElem">
        <pc:chgData name="Janaki Ramya Namburu" userId="37482d0c-5fdd-40b9-9fa1-c79d48a3574d" providerId="ADAL" clId="{9C7794EB-AD34-417F-86E2-5C4B55483908}" dt="2025-02-28T03:03:30.532" v="561"/>
        <pc:sldMkLst>
          <pc:docMk/>
          <pc:sldMk cId="3985213167" sldId="273"/>
        </pc:sldMkLst>
        <pc:spChg chg="del">
          <ac:chgData name="Janaki Ramya Namburu" userId="37482d0c-5fdd-40b9-9fa1-c79d48a3574d" providerId="ADAL" clId="{9C7794EB-AD34-417F-86E2-5C4B55483908}" dt="2025-02-28T03:03:30.532" v="561"/>
          <ac:spMkLst>
            <pc:docMk/>
            <pc:sldMk cId="3985213167" sldId="273"/>
            <ac:spMk id="14" creationId="{4E8A7552-20E1-4F34-ADAB-C1DB6634D47E}"/>
          </ac:spMkLst>
        </pc:spChg>
        <pc:spChg chg="del">
          <ac:chgData name="Janaki Ramya Namburu" userId="37482d0c-5fdd-40b9-9fa1-c79d48a3574d" providerId="ADAL" clId="{9C7794EB-AD34-417F-86E2-5C4B55483908}" dt="2025-02-28T03:03:30.532" v="561"/>
          <ac:spMkLst>
            <pc:docMk/>
            <pc:sldMk cId="3985213167" sldId="273"/>
            <ac:spMk id="15" creationId="{799448F2-0E5B-42DA-B2D1-11A14E947BD4}"/>
          </ac:spMkLst>
        </pc:spChg>
      </pc:sldChg>
      <pc:sldChg chg="delSp delDesignElem">
        <pc:chgData name="Janaki Ramya Namburu" userId="37482d0c-5fdd-40b9-9fa1-c79d48a3574d" providerId="ADAL" clId="{9C7794EB-AD34-417F-86E2-5C4B55483908}" dt="2025-02-28T03:03:30.532" v="561"/>
        <pc:sldMkLst>
          <pc:docMk/>
          <pc:sldMk cId="1381091574" sldId="274"/>
        </pc:sldMkLst>
        <pc:spChg chg="del">
          <ac:chgData name="Janaki Ramya Namburu" userId="37482d0c-5fdd-40b9-9fa1-c79d48a3574d" providerId="ADAL" clId="{9C7794EB-AD34-417F-86E2-5C4B55483908}" dt="2025-02-28T03:03:30.532" v="561"/>
          <ac:spMkLst>
            <pc:docMk/>
            <pc:sldMk cId="1381091574" sldId="274"/>
            <ac:spMk id="14" creationId="{4E8A7552-20E1-4F34-ADAB-C1DB6634D47E}"/>
          </ac:spMkLst>
        </pc:spChg>
        <pc:spChg chg="del">
          <ac:chgData name="Janaki Ramya Namburu" userId="37482d0c-5fdd-40b9-9fa1-c79d48a3574d" providerId="ADAL" clId="{9C7794EB-AD34-417F-86E2-5C4B55483908}" dt="2025-02-28T03:03:30.532" v="561"/>
          <ac:spMkLst>
            <pc:docMk/>
            <pc:sldMk cId="1381091574" sldId="274"/>
            <ac:spMk id="15" creationId="{799448F2-0E5B-42DA-B2D1-11A14E947BD4}"/>
          </ac:spMkLst>
        </pc:spChg>
      </pc:sldChg>
      <pc:sldChg chg="addSp modSp mod ord">
        <pc:chgData name="Janaki Ramya Namburu" userId="37482d0c-5fdd-40b9-9fa1-c79d48a3574d" providerId="ADAL" clId="{9C7794EB-AD34-417F-86E2-5C4B55483908}" dt="2025-02-28T03:12:41.106" v="884" actId="1076"/>
        <pc:sldMkLst>
          <pc:docMk/>
          <pc:sldMk cId="1944580168" sldId="276"/>
        </pc:sldMkLst>
        <pc:spChg chg="add mod">
          <ac:chgData name="Janaki Ramya Namburu" userId="37482d0c-5fdd-40b9-9fa1-c79d48a3574d" providerId="ADAL" clId="{9C7794EB-AD34-417F-86E2-5C4B55483908}" dt="2025-02-28T03:12:41.106" v="884" actId="1076"/>
          <ac:spMkLst>
            <pc:docMk/>
            <pc:sldMk cId="1944580168" sldId="276"/>
            <ac:spMk id="2" creationId="{443AAAE8-266F-F580-6B18-BF7ED6007C14}"/>
          </ac:spMkLst>
        </pc:spChg>
        <pc:picChg chg="mod modCrop">
          <ac:chgData name="Janaki Ramya Namburu" userId="37482d0c-5fdd-40b9-9fa1-c79d48a3574d" providerId="ADAL" clId="{9C7794EB-AD34-417F-86E2-5C4B55483908}" dt="2025-02-28T03:12:37.460" v="883" actId="14100"/>
          <ac:picMkLst>
            <pc:docMk/>
            <pc:sldMk cId="1944580168" sldId="276"/>
            <ac:picMk id="3" creationId="{111A3E3A-EBB9-2CE1-FA87-D7DEB2571B9F}"/>
          </ac:picMkLst>
        </pc:picChg>
      </pc:sldChg>
      <pc:sldChg chg="delSp modSp mod delDesignElem">
        <pc:chgData name="Janaki Ramya Namburu" userId="37482d0c-5fdd-40b9-9fa1-c79d48a3574d" providerId="ADAL" clId="{9C7794EB-AD34-417F-86E2-5C4B55483908}" dt="2025-02-28T03:28:04.982" v="1323" actId="1076"/>
        <pc:sldMkLst>
          <pc:docMk/>
          <pc:sldMk cId="3561270071" sldId="277"/>
        </pc:sldMkLst>
        <pc:spChg chg="del">
          <ac:chgData name="Janaki Ramya Namburu" userId="37482d0c-5fdd-40b9-9fa1-c79d48a3574d" providerId="ADAL" clId="{9C7794EB-AD34-417F-86E2-5C4B55483908}" dt="2025-02-28T03:03:30.532" v="561"/>
          <ac:spMkLst>
            <pc:docMk/>
            <pc:sldMk cId="3561270071" sldId="277"/>
            <ac:spMk id="12" creationId="{262ABC4B-37D8-4218-BDD8-6DF6A00C0C80}"/>
          </ac:spMkLst>
        </pc:spChg>
        <pc:picChg chg="mod">
          <ac:chgData name="Janaki Ramya Namburu" userId="37482d0c-5fdd-40b9-9fa1-c79d48a3574d" providerId="ADAL" clId="{9C7794EB-AD34-417F-86E2-5C4B55483908}" dt="2025-02-28T03:28:03.246" v="1322" actId="1076"/>
          <ac:picMkLst>
            <pc:docMk/>
            <pc:sldMk cId="3561270071" sldId="277"/>
            <ac:picMk id="5" creationId="{4969EC98-520C-954D-763E-36C253016CC0}"/>
          </ac:picMkLst>
        </pc:picChg>
        <pc:picChg chg="mod modCrop">
          <ac:chgData name="Janaki Ramya Namburu" userId="37482d0c-5fdd-40b9-9fa1-c79d48a3574d" providerId="ADAL" clId="{9C7794EB-AD34-417F-86E2-5C4B55483908}" dt="2025-02-28T03:28:04.982" v="1323" actId="1076"/>
          <ac:picMkLst>
            <pc:docMk/>
            <pc:sldMk cId="3561270071" sldId="277"/>
            <ac:picMk id="7" creationId="{BF40F130-B545-0E5E-2861-B681103F89D9}"/>
          </ac:picMkLst>
        </pc:picChg>
        <pc:picChg chg="mod">
          <ac:chgData name="Janaki Ramya Namburu" userId="37482d0c-5fdd-40b9-9fa1-c79d48a3574d" providerId="ADAL" clId="{9C7794EB-AD34-417F-86E2-5C4B55483908}" dt="2025-02-28T03:27:59.826" v="1321" actId="1076"/>
          <ac:picMkLst>
            <pc:docMk/>
            <pc:sldMk cId="3561270071" sldId="277"/>
            <ac:picMk id="11" creationId="{DD7BDB15-7956-5B1B-4046-EB8AF9A813F2}"/>
          </ac:picMkLst>
        </pc:picChg>
      </pc:sldChg>
      <pc:sldChg chg="delSp delDesignElem">
        <pc:chgData name="Janaki Ramya Namburu" userId="37482d0c-5fdd-40b9-9fa1-c79d48a3574d" providerId="ADAL" clId="{9C7794EB-AD34-417F-86E2-5C4B55483908}" dt="2025-02-28T03:03:30.532" v="561"/>
        <pc:sldMkLst>
          <pc:docMk/>
          <pc:sldMk cId="1176622194" sldId="280"/>
        </pc:sldMkLst>
        <pc:spChg chg="del">
          <ac:chgData name="Janaki Ramya Namburu" userId="37482d0c-5fdd-40b9-9fa1-c79d48a3574d" providerId="ADAL" clId="{9C7794EB-AD34-417F-86E2-5C4B55483908}" dt="2025-02-28T03:03:30.532" v="561"/>
          <ac:spMkLst>
            <pc:docMk/>
            <pc:sldMk cId="1176622194" sldId="280"/>
            <ac:spMk id="14" creationId="{799448F2-0E5B-42DA-B2D1-11A14E947BD4}"/>
          </ac:spMkLst>
        </pc:spChg>
        <pc:spChg chg="del">
          <ac:chgData name="Janaki Ramya Namburu" userId="37482d0c-5fdd-40b9-9fa1-c79d48a3574d" providerId="ADAL" clId="{9C7794EB-AD34-417F-86E2-5C4B55483908}" dt="2025-02-28T03:03:30.532" v="561"/>
          <ac:spMkLst>
            <pc:docMk/>
            <pc:sldMk cId="1176622194" sldId="280"/>
            <ac:spMk id="16" creationId="{4E8A7552-20E1-4F34-ADAB-C1DB6634D47E}"/>
          </ac:spMkLst>
        </pc:spChg>
      </pc:sldChg>
      <pc:sldChg chg="delSp delDesignElem">
        <pc:chgData name="Janaki Ramya Namburu" userId="37482d0c-5fdd-40b9-9fa1-c79d48a3574d" providerId="ADAL" clId="{9C7794EB-AD34-417F-86E2-5C4B55483908}" dt="2025-02-28T03:03:30.532" v="561"/>
        <pc:sldMkLst>
          <pc:docMk/>
          <pc:sldMk cId="490965409" sldId="281"/>
        </pc:sldMkLst>
        <pc:spChg chg="del">
          <ac:chgData name="Janaki Ramya Namburu" userId="37482d0c-5fdd-40b9-9fa1-c79d48a3574d" providerId="ADAL" clId="{9C7794EB-AD34-417F-86E2-5C4B55483908}" dt="2025-02-28T03:03:30.532" v="561"/>
          <ac:spMkLst>
            <pc:docMk/>
            <pc:sldMk cId="490965409" sldId="281"/>
            <ac:spMk id="18" creationId="{22F15A2D-2324-487D-A02A-BF46C5C580EB}"/>
          </ac:spMkLst>
        </pc:spChg>
        <pc:spChg chg="del">
          <ac:chgData name="Janaki Ramya Namburu" userId="37482d0c-5fdd-40b9-9fa1-c79d48a3574d" providerId="ADAL" clId="{9C7794EB-AD34-417F-86E2-5C4B55483908}" dt="2025-02-28T03:03:30.532" v="561"/>
          <ac:spMkLst>
            <pc:docMk/>
            <pc:sldMk cId="490965409" sldId="281"/>
            <ac:spMk id="19" creationId="{2AEAFA59-923A-4F54-8B49-44C970BCC323}"/>
          </ac:spMkLst>
        </pc:spChg>
        <pc:spChg chg="del">
          <ac:chgData name="Janaki Ramya Namburu" userId="37482d0c-5fdd-40b9-9fa1-c79d48a3574d" providerId="ADAL" clId="{9C7794EB-AD34-417F-86E2-5C4B55483908}" dt="2025-02-28T03:03:30.532" v="561"/>
          <ac:spMkLst>
            <pc:docMk/>
            <pc:sldMk cId="490965409" sldId="281"/>
            <ac:spMk id="20" creationId="{C37E9D4B-7BFA-4D10-B666-547BAC499469}"/>
          </ac:spMkLst>
        </pc:spChg>
      </pc:sldChg>
      <pc:sldChg chg="modSp mod">
        <pc:chgData name="Janaki Ramya Namburu" userId="37482d0c-5fdd-40b9-9fa1-c79d48a3574d" providerId="ADAL" clId="{9C7794EB-AD34-417F-86E2-5C4B55483908}" dt="2025-02-28T03:18:51.096" v="1245" actId="2711"/>
        <pc:sldMkLst>
          <pc:docMk/>
          <pc:sldMk cId="194554273" sldId="282"/>
        </pc:sldMkLst>
        <pc:spChg chg="mod">
          <ac:chgData name="Janaki Ramya Namburu" userId="37482d0c-5fdd-40b9-9fa1-c79d48a3574d" providerId="ADAL" clId="{9C7794EB-AD34-417F-86E2-5C4B55483908}" dt="2025-02-28T03:18:51.096" v="1245" actId="2711"/>
          <ac:spMkLst>
            <pc:docMk/>
            <pc:sldMk cId="194554273" sldId="282"/>
            <ac:spMk id="2" creationId="{73F93DA2-E4D4-99BB-DE12-53759C989F36}"/>
          </ac:spMkLst>
        </pc:spChg>
        <pc:spChg chg="mod">
          <ac:chgData name="Janaki Ramya Namburu" userId="37482d0c-5fdd-40b9-9fa1-c79d48a3574d" providerId="ADAL" clId="{9C7794EB-AD34-417F-86E2-5C4B55483908}" dt="2025-02-28T03:18:34.409" v="1244" actId="207"/>
          <ac:spMkLst>
            <pc:docMk/>
            <pc:sldMk cId="194554273" sldId="282"/>
            <ac:spMk id="3" creationId="{A6B5AB05-408B-9F4B-4A62-88BB46782DC8}"/>
          </ac:spMkLst>
        </pc:spChg>
      </pc:sldChg>
      <pc:sldChg chg="modSp mod">
        <pc:chgData name="Janaki Ramya Namburu" userId="37482d0c-5fdd-40b9-9fa1-c79d48a3574d" providerId="ADAL" clId="{9C7794EB-AD34-417F-86E2-5C4B55483908}" dt="2025-02-28T03:21:17.822" v="1260" actId="5793"/>
        <pc:sldMkLst>
          <pc:docMk/>
          <pc:sldMk cId="1380613776" sldId="283"/>
        </pc:sldMkLst>
        <pc:spChg chg="mod">
          <ac:chgData name="Janaki Ramya Namburu" userId="37482d0c-5fdd-40b9-9fa1-c79d48a3574d" providerId="ADAL" clId="{9C7794EB-AD34-417F-86E2-5C4B55483908}" dt="2025-02-28T03:21:17.822" v="1260" actId="5793"/>
          <ac:spMkLst>
            <pc:docMk/>
            <pc:sldMk cId="1380613776" sldId="283"/>
            <ac:spMk id="3" creationId="{7ECF3697-D514-EC73-298A-1810F75E31A2}"/>
          </ac:spMkLst>
        </pc:spChg>
      </pc:sldChg>
      <pc:sldChg chg="modSp mod">
        <pc:chgData name="Janaki Ramya Namburu" userId="37482d0c-5fdd-40b9-9fa1-c79d48a3574d" providerId="ADAL" clId="{9C7794EB-AD34-417F-86E2-5C4B55483908}" dt="2025-02-28T03:21:02.436" v="1256" actId="14100"/>
        <pc:sldMkLst>
          <pc:docMk/>
          <pc:sldMk cId="2573193419" sldId="284"/>
        </pc:sldMkLst>
        <pc:spChg chg="mod">
          <ac:chgData name="Janaki Ramya Namburu" userId="37482d0c-5fdd-40b9-9fa1-c79d48a3574d" providerId="ADAL" clId="{9C7794EB-AD34-417F-86E2-5C4B55483908}" dt="2025-02-28T03:21:02.436" v="1256" actId="14100"/>
          <ac:spMkLst>
            <pc:docMk/>
            <pc:sldMk cId="2573193419" sldId="284"/>
            <ac:spMk id="3" creationId="{ACD115CE-500D-579E-5397-AD6577B24494}"/>
          </ac:spMkLst>
        </pc:spChg>
      </pc:sldChg>
      <pc:sldChg chg="addSp delSp modSp mod">
        <pc:chgData name="Janaki Ramya Namburu" userId="37482d0c-5fdd-40b9-9fa1-c79d48a3574d" providerId="ADAL" clId="{9C7794EB-AD34-417F-86E2-5C4B55483908}" dt="2025-02-28T03:27:31.434" v="1317" actId="1076"/>
        <pc:sldMkLst>
          <pc:docMk/>
          <pc:sldMk cId="3324153829" sldId="287"/>
        </pc:sldMkLst>
        <pc:spChg chg="add mod">
          <ac:chgData name="Janaki Ramya Namburu" userId="37482d0c-5fdd-40b9-9fa1-c79d48a3574d" providerId="ADAL" clId="{9C7794EB-AD34-417F-86E2-5C4B55483908}" dt="2025-02-28T03:27:31.434" v="1317" actId="1076"/>
          <ac:spMkLst>
            <pc:docMk/>
            <pc:sldMk cId="3324153829" sldId="287"/>
            <ac:spMk id="2" creationId="{EFE40204-9173-7E6C-8B4E-4AE904AF7878}"/>
          </ac:spMkLst>
        </pc:spChg>
        <pc:picChg chg="del">
          <ac:chgData name="Janaki Ramya Namburu" userId="37482d0c-5fdd-40b9-9fa1-c79d48a3574d" providerId="ADAL" clId="{9C7794EB-AD34-417F-86E2-5C4B55483908}" dt="2025-02-28T02:58:32.692" v="316" actId="478"/>
          <ac:picMkLst>
            <pc:docMk/>
            <pc:sldMk cId="3324153829" sldId="287"/>
            <ac:picMk id="3" creationId="{9FEFDF8B-B9D2-EEC9-4E7F-02AD47611C27}"/>
          </ac:picMkLst>
        </pc:picChg>
        <pc:picChg chg="mod">
          <ac:chgData name="Janaki Ramya Namburu" userId="37482d0c-5fdd-40b9-9fa1-c79d48a3574d" providerId="ADAL" clId="{9C7794EB-AD34-417F-86E2-5C4B55483908}" dt="2025-02-28T03:27:27.206" v="1316" actId="1076"/>
          <ac:picMkLst>
            <pc:docMk/>
            <pc:sldMk cId="3324153829" sldId="287"/>
            <ac:picMk id="9" creationId="{944A205D-10EE-A0AF-A624-D1D0671AB17A}"/>
          </ac:picMkLst>
        </pc:picChg>
      </pc:sldChg>
      <pc:sldChg chg="modSp mod">
        <pc:chgData name="Janaki Ramya Namburu" userId="37482d0c-5fdd-40b9-9fa1-c79d48a3574d" providerId="ADAL" clId="{9C7794EB-AD34-417F-86E2-5C4B55483908}" dt="2025-02-28T02:11:34.059" v="67" actId="113"/>
        <pc:sldMkLst>
          <pc:docMk/>
          <pc:sldMk cId="1559349049" sldId="299"/>
        </pc:sldMkLst>
        <pc:spChg chg="mod">
          <ac:chgData name="Janaki Ramya Namburu" userId="37482d0c-5fdd-40b9-9fa1-c79d48a3574d" providerId="ADAL" clId="{9C7794EB-AD34-417F-86E2-5C4B55483908}" dt="2025-02-28T02:11:01.027" v="59" actId="1076"/>
          <ac:spMkLst>
            <pc:docMk/>
            <pc:sldMk cId="1559349049" sldId="299"/>
            <ac:spMk id="2" creationId="{61214D6D-93FB-6EEF-01D1-1A5CBDF778F2}"/>
          </ac:spMkLst>
        </pc:spChg>
        <pc:spChg chg="mod">
          <ac:chgData name="Janaki Ramya Namburu" userId="37482d0c-5fdd-40b9-9fa1-c79d48a3574d" providerId="ADAL" clId="{9C7794EB-AD34-417F-86E2-5C4B55483908}" dt="2025-02-28T02:11:34.059" v="67" actId="113"/>
          <ac:spMkLst>
            <pc:docMk/>
            <pc:sldMk cId="1559349049" sldId="299"/>
            <ac:spMk id="3" creationId="{E4ADF9FE-B40A-0392-2A69-E5CE097BB981}"/>
          </ac:spMkLst>
        </pc:spChg>
      </pc:sldChg>
      <pc:sldChg chg="modSp new mod">
        <pc:chgData name="Janaki Ramya Namburu" userId="37482d0c-5fdd-40b9-9fa1-c79d48a3574d" providerId="ADAL" clId="{9C7794EB-AD34-417F-86E2-5C4B55483908}" dt="2025-02-28T03:22:33.139" v="1272" actId="1076"/>
        <pc:sldMkLst>
          <pc:docMk/>
          <pc:sldMk cId="3631663088" sldId="300"/>
        </pc:sldMkLst>
        <pc:spChg chg="mod">
          <ac:chgData name="Janaki Ramya Namburu" userId="37482d0c-5fdd-40b9-9fa1-c79d48a3574d" providerId="ADAL" clId="{9C7794EB-AD34-417F-86E2-5C4B55483908}" dt="2025-02-28T03:22:33.139" v="1272" actId="1076"/>
          <ac:spMkLst>
            <pc:docMk/>
            <pc:sldMk cId="3631663088" sldId="300"/>
            <ac:spMk id="2" creationId="{8388D32A-F51D-367D-08E7-3714D68FCC8B}"/>
          </ac:spMkLst>
        </pc:spChg>
        <pc:spChg chg="mod">
          <ac:chgData name="Janaki Ramya Namburu" userId="37482d0c-5fdd-40b9-9fa1-c79d48a3574d" providerId="ADAL" clId="{9C7794EB-AD34-417F-86E2-5C4B55483908}" dt="2025-02-28T03:22:04.484" v="1269" actId="14100"/>
          <ac:spMkLst>
            <pc:docMk/>
            <pc:sldMk cId="3631663088" sldId="300"/>
            <ac:spMk id="3" creationId="{E2400E48-86F8-6C58-06EF-E7DC41925B22}"/>
          </ac:spMkLst>
        </pc:spChg>
      </pc:sldChg>
      <pc:sldChg chg="addSp modSp add mod">
        <pc:chgData name="Janaki Ramya Namburu" userId="37482d0c-5fdd-40b9-9fa1-c79d48a3574d" providerId="ADAL" clId="{9C7794EB-AD34-417F-86E2-5C4B55483908}" dt="2025-02-28T03:17:38.444" v="1228" actId="14100"/>
        <pc:sldMkLst>
          <pc:docMk/>
          <pc:sldMk cId="152582419" sldId="301"/>
        </pc:sldMkLst>
        <pc:spChg chg="add mod">
          <ac:chgData name="Janaki Ramya Namburu" userId="37482d0c-5fdd-40b9-9fa1-c79d48a3574d" providerId="ADAL" clId="{9C7794EB-AD34-417F-86E2-5C4B55483908}" dt="2025-02-28T03:17:38.444" v="1228" actId="14100"/>
          <ac:spMkLst>
            <pc:docMk/>
            <pc:sldMk cId="152582419" sldId="301"/>
            <ac:spMk id="2" creationId="{23AA2B2D-53D0-0CC0-E9C3-681AF3F46BF5}"/>
          </ac:spMkLst>
        </pc:spChg>
        <pc:picChg chg="mod modCrop">
          <ac:chgData name="Janaki Ramya Namburu" userId="37482d0c-5fdd-40b9-9fa1-c79d48a3574d" providerId="ADAL" clId="{9C7794EB-AD34-417F-86E2-5C4B55483908}" dt="2025-02-28T03:13:03.033" v="889" actId="14100"/>
          <ac:picMkLst>
            <pc:docMk/>
            <pc:sldMk cId="152582419" sldId="301"/>
            <ac:picMk id="3" creationId="{4A4B6EFE-8F4F-29D5-59B7-4057963CC5C3}"/>
          </ac:picMkLst>
        </pc:picChg>
      </pc:sldChg>
      <pc:sldChg chg="modSp new mod">
        <pc:chgData name="Janaki Ramya Namburu" userId="37482d0c-5fdd-40b9-9fa1-c79d48a3574d" providerId="ADAL" clId="{9C7794EB-AD34-417F-86E2-5C4B55483908}" dt="2025-02-28T03:26:48.355" v="1312" actId="403"/>
        <pc:sldMkLst>
          <pc:docMk/>
          <pc:sldMk cId="2113696656" sldId="302"/>
        </pc:sldMkLst>
        <pc:spChg chg="mod">
          <ac:chgData name="Janaki Ramya Namburu" userId="37482d0c-5fdd-40b9-9fa1-c79d48a3574d" providerId="ADAL" clId="{9C7794EB-AD34-417F-86E2-5C4B55483908}" dt="2025-02-28T03:26:48.355" v="1312" actId="403"/>
          <ac:spMkLst>
            <pc:docMk/>
            <pc:sldMk cId="2113696656" sldId="302"/>
            <ac:spMk id="2" creationId="{31D57B6E-5638-D9C0-6A24-D82A3EDC7B16}"/>
          </ac:spMkLst>
        </pc:spChg>
      </pc:sldChg>
      <pc:sldChg chg="new del">
        <pc:chgData name="Janaki Ramya Namburu" userId="37482d0c-5fdd-40b9-9fa1-c79d48a3574d" providerId="ADAL" clId="{9C7794EB-AD34-417F-86E2-5C4B55483908}" dt="2025-02-28T03:22:42.973" v="1274" actId="47"/>
        <pc:sldMkLst>
          <pc:docMk/>
          <pc:sldMk cId="3119761686" sldId="30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0765C2-9934-4469-9B26-4617914E6AE4}" type="doc">
      <dgm:prSet loTypeId="urn:microsoft.com/office/officeart/2005/8/layout/process5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89CFC5DE-54D1-4138-86E4-03E60C27F612}">
      <dgm:prSet phldrT="[Text]" custT="1"/>
      <dgm:spPr/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Handling Null values</a:t>
          </a:r>
          <a:endParaRPr lang="en-IN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D5E839-A549-4255-BA23-60785696BC61}" type="parTrans" cxnId="{C66DC64E-3AFB-4043-96B2-865F7C878BDD}">
      <dgm:prSet/>
      <dgm:spPr/>
      <dgm:t>
        <a:bodyPr/>
        <a:lstStyle/>
        <a:p>
          <a:endParaRPr lang="en-IN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62A099-E3E9-4EE0-AADB-E5DC4566A1D2}" type="sibTrans" cxnId="{C66DC64E-3AFB-4043-96B2-865F7C878BDD}">
      <dgm:prSet custT="1"/>
      <dgm:spPr/>
      <dgm:t>
        <a:bodyPr/>
        <a:lstStyle/>
        <a:p>
          <a:endParaRPr lang="en-IN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A55AD3-44B7-4D8D-9396-1B8BA647E16A}">
      <dgm:prSet phldrT="[Text]" custT="1"/>
      <dgm:spPr/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Removing duplicates</a:t>
          </a:r>
          <a:endParaRPr lang="en-IN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6424AE-05E5-4767-A6BC-441D533D746B}" type="parTrans" cxnId="{D849EC65-03C8-426C-AB3A-D6F7C4FB800C}">
      <dgm:prSet/>
      <dgm:spPr/>
      <dgm:t>
        <a:bodyPr/>
        <a:lstStyle/>
        <a:p>
          <a:endParaRPr lang="en-IN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B78BE8-FB04-4787-94F7-B3F94531A32E}" type="sibTrans" cxnId="{D849EC65-03C8-426C-AB3A-D6F7C4FB800C}">
      <dgm:prSet custT="1"/>
      <dgm:spPr/>
      <dgm:t>
        <a:bodyPr/>
        <a:lstStyle/>
        <a:p>
          <a:endParaRPr lang="en-IN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C5C04B-1C67-4AFD-BAE5-857614E441BE}">
      <dgm:prSet phldrT="[Text]" custT="1"/>
      <dgm:spPr/>
      <dgm:t>
        <a:bodyPr/>
        <a:lstStyle/>
        <a:p>
          <a:r>
            <a:rPr lang="en-US" sz="1800" b="1" u="sng" dirty="0">
              <a:latin typeface="Arial" panose="020B0604020202020204" pitchFamily="34" charset="0"/>
              <a:cs typeface="Arial" panose="020B0604020202020204" pitchFamily="34" charset="0"/>
            </a:rPr>
            <a:t>Data Cleaning</a:t>
          </a:r>
          <a:endParaRPr lang="en-IN" sz="1800" b="1" u="sng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4543E1-531A-463D-8FFF-2DA9CDF00662}" type="parTrans" cxnId="{A6C8B90A-ECC8-4BD4-BB6A-B3B96D482977}">
      <dgm:prSet/>
      <dgm:spPr/>
      <dgm:t>
        <a:bodyPr/>
        <a:lstStyle/>
        <a:p>
          <a:endParaRPr lang="en-IN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D86EF16-427E-4F39-8E43-AA871DF1A91F}" type="sibTrans" cxnId="{A6C8B90A-ECC8-4BD4-BB6A-B3B96D482977}">
      <dgm:prSet custT="1"/>
      <dgm:spPr/>
      <dgm:t>
        <a:bodyPr/>
        <a:lstStyle/>
        <a:p>
          <a:endParaRPr lang="en-IN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0FC74D-BF80-4CC5-8CCE-8B9810875019}">
      <dgm:prSet phldrT="[Text]" custT="1"/>
      <dgm:spPr/>
      <dgm:t>
        <a:bodyPr/>
        <a:lstStyle/>
        <a:p>
          <a:r>
            <a:rPr lang="en-US" sz="1800" b="1" u="sng" dirty="0">
              <a:latin typeface="Arial" panose="020B0604020202020204" pitchFamily="34" charset="0"/>
              <a:cs typeface="Arial" panose="020B0604020202020204" pitchFamily="34" charset="0"/>
            </a:rPr>
            <a:t>Data Formatting &amp; Standardization</a:t>
          </a:r>
          <a:endParaRPr lang="en-IN" sz="1800" b="1" u="sng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85A391-3428-436F-B638-549BEAB670D9}" type="parTrans" cxnId="{15E54789-6AD3-464B-9742-26146F6A67D2}">
      <dgm:prSet/>
      <dgm:spPr/>
      <dgm:t>
        <a:bodyPr/>
        <a:lstStyle/>
        <a:p>
          <a:endParaRPr lang="en-IN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371956-ABC9-4E50-A778-7B7EE5F78BC2}" type="sibTrans" cxnId="{15E54789-6AD3-464B-9742-26146F6A67D2}">
      <dgm:prSet custT="1"/>
      <dgm:spPr/>
      <dgm:t>
        <a:bodyPr/>
        <a:lstStyle/>
        <a:p>
          <a:endParaRPr lang="en-IN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9150D1-B191-4F3C-B6D2-47770CC3607E}">
      <dgm:prSet phldrT="[Text]" custT="1"/>
      <dgm:spPr/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Data type conversion</a:t>
          </a:r>
          <a:endParaRPr lang="en-IN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3162D3-C650-4450-B53F-598D8A25A3C3}" type="parTrans" cxnId="{9D372947-CA4F-4E18-9E7A-921F805A4A23}">
      <dgm:prSet/>
      <dgm:spPr/>
      <dgm:t>
        <a:bodyPr/>
        <a:lstStyle/>
        <a:p>
          <a:endParaRPr lang="en-IN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E4A390-9BB2-43CC-9A6A-2FDCBD270256}" type="sibTrans" cxnId="{9D372947-CA4F-4E18-9E7A-921F805A4A23}">
      <dgm:prSet custT="1"/>
      <dgm:spPr/>
      <dgm:t>
        <a:bodyPr/>
        <a:lstStyle/>
        <a:p>
          <a:endParaRPr lang="en-IN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9B2B037-12F2-4533-9B44-EDBEDE76E0D9}">
      <dgm:prSet phldrT="[Text]" custT="1"/>
      <dgm:spPr/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Reversing One-Hot Encoding</a:t>
          </a:r>
          <a:endParaRPr lang="en-IN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35A49F-E02B-4391-8546-28323B7667E9}" type="parTrans" cxnId="{0F6A3E95-5614-4B79-B932-0DF4333FBDB6}">
      <dgm:prSet/>
      <dgm:spPr/>
      <dgm:t>
        <a:bodyPr/>
        <a:lstStyle/>
        <a:p>
          <a:endParaRPr lang="en-IN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018662-7232-4DAE-A596-21EBEFCE9894}" type="sibTrans" cxnId="{0F6A3E95-5614-4B79-B932-0DF4333FBDB6}">
      <dgm:prSet custT="1"/>
      <dgm:spPr/>
      <dgm:t>
        <a:bodyPr/>
        <a:lstStyle/>
        <a:p>
          <a:endParaRPr lang="en-IN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27DF631-9D1E-4E6B-93F5-770EBEB9196B}">
      <dgm:prSet phldrT="[Text]" custT="1"/>
      <dgm:spPr/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Binning Continuous Variables</a:t>
          </a:r>
          <a:endParaRPr lang="en-IN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D95F39-2F2C-43BF-95DF-509EFC69BFF5}" type="parTrans" cxnId="{E26C651C-6FF4-4FBA-B06B-1E996F4364CE}">
      <dgm:prSet/>
      <dgm:spPr/>
      <dgm:t>
        <a:bodyPr/>
        <a:lstStyle/>
        <a:p>
          <a:endParaRPr lang="en-IN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042A25-7E85-43C3-A1B0-9C31EFEF3C7E}" type="sibTrans" cxnId="{E26C651C-6FF4-4FBA-B06B-1E996F4364CE}">
      <dgm:prSet custT="1"/>
      <dgm:spPr/>
      <dgm:t>
        <a:bodyPr/>
        <a:lstStyle/>
        <a:p>
          <a:endParaRPr lang="en-IN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A1CFB2-1060-4522-9802-0C5D4E71924C}">
      <dgm:prSet phldrT="[Text]" custT="1"/>
      <dgm:spPr/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Dropping irrelevant columns</a:t>
          </a:r>
          <a:endParaRPr lang="en-IN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C6D277-D7BD-4B2E-9322-223C40E88832}" type="parTrans" cxnId="{F9F02AFD-ABE9-4B31-A206-1DF8F84BD09B}">
      <dgm:prSet/>
      <dgm:spPr/>
      <dgm:t>
        <a:bodyPr/>
        <a:lstStyle/>
        <a:p>
          <a:endParaRPr lang="en-IN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B0A43B-A477-48EF-B756-CAE7EC657866}" type="sibTrans" cxnId="{F9F02AFD-ABE9-4B31-A206-1DF8F84BD09B}">
      <dgm:prSet/>
      <dgm:spPr/>
      <dgm:t>
        <a:bodyPr/>
        <a:lstStyle/>
        <a:p>
          <a:endParaRPr lang="en-IN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24AE7F-7209-47C6-B4D1-3BD30F4D6006}">
      <dgm:prSet phldrT="[Text]" custT="1"/>
      <dgm:spPr/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Joined all 4 tables </a:t>
          </a:r>
          <a:endParaRPr lang="en-IN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BD75C4-3B2F-4587-B823-B4F87DBD5407}" type="parTrans" cxnId="{9554FAAA-03F2-4698-8640-C9BB7F8A8B89}">
      <dgm:prSet/>
      <dgm:spPr/>
      <dgm:t>
        <a:bodyPr/>
        <a:lstStyle/>
        <a:p>
          <a:endParaRPr lang="en-IN" b="1"/>
        </a:p>
      </dgm:t>
    </dgm:pt>
    <dgm:pt modelId="{59F67EAF-5CFC-4094-8C28-F9BBDEC77D26}" type="sibTrans" cxnId="{9554FAAA-03F2-4698-8640-C9BB7F8A8B89}">
      <dgm:prSet/>
      <dgm:spPr/>
      <dgm:t>
        <a:bodyPr/>
        <a:lstStyle/>
        <a:p>
          <a:endParaRPr lang="en-IN" b="1"/>
        </a:p>
      </dgm:t>
    </dgm:pt>
    <dgm:pt modelId="{5D110BCE-F82F-4342-B427-57E12C04E933}">
      <dgm:prSet phldrT="[Text]" custT="1"/>
      <dgm:spPr/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Final data</a:t>
          </a:r>
          <a:endParaRPr lang="en-IN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9EE26D-5C68-4F37-BC8D-2C324EBE7BF2}" type="parTrans" cxnId="{9E0BC5E4-6962-4D15-8A51-C522108E78E8}">
      <dgm:prSet/>
      <dgm:spPr/>
      <dgm:t>
        <a:bodyPr/>
        <a:lstStyle/>
        <a:p>
          <a:endParaRPr lang="en-IN" b="1"/>
        </a:p>
      </dgm:t>
    </dgm:pt>
    <dgm:pt modelId="{2404646B-618E-427D-9776-62810B9DE705}" type="sibTrans" cxnId="{9E0BC5E4-6962-4D15-8A51-C522108E78E8}">
      <dgm:prSet/>
      <dgm:spPr/>
      <dgm:t>
        <a:bodyPr/>
        <a:lstStyle/>
        <a:p>
          <a:endParaRPr lang="en-IN" b="1"/>
        </a:p>
      </dgm:t>
    </dgm:pt>
    <dgm:pt modelId="{C4AED2F8-2587-402D-860F-90DF27FD7AEE}">
      <dgm:prSet phldrT="[Text]" custT="1"/>
      <dgm:spPr/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3574 rows and 19 columns</a:t>
          </a:r>
          <a:endParaRPr lang="en-IN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8CAF04-5DF3-4EC9-930A-F701EFFB5367}" type="parTrans" cxnId="{EE5D8D9D-37D7-4007-A36B-6049894F77FB}">
      <dgm:prSet/>
      <dgm:spPr/>
      <dgm:t>
        <a:bodyPr/>
        <a:lstStyle/>
        <a:p>
          <a:endParaRPr lang="en-IN" b="1"/>
        </a:p>
      </dgm:t>
    </dgm:pt>
    <dgm:pt modelId="{F59B4E45-D0C0-4D9C-8839-7E2ED2C8ED59}" type="sibTrans" cxnId="{EE5D8D9D-37D7-4007-A36B-6049894F77FB}">
      <dgm:prSet/>
      <dgm:spPr/>
      <dgm:t>
        <a:bodyPr/>
        <a:lstStyle/>
        <a:p>
          <a:endParaRPr lang="en-IN" b="1"/>
        </a:p>
      </dgm:t>
    </dgm:pt>
    <dgm:pt modelId="{A1796E8C-2DE2-4001-B1B3-F8CE99ADD39B}" type="pres">
      <dgm:prSet presAssocID="{840765C2-9934-4469-9B26-4617914E6AE4}" presName="diagram" presStyleCnt="0">
        <dgm:presLayoutVars>
          <dgm:dir/>
          <dgm:resizeHandles val="exact"/>
        </dgm:presLayoutVars>
      </dgm:prSet>
      <dgm:spPr/>
    </dgm:pt>
    <dgm:pt modelId="{5C8BBD52-2933-4E15-97FD-42206E90EA2F}" type="pres">
      <dgm:prSet presAssocID="{90C5C04B-1C67-4AFD-BAE5-857614E441BE}" presName="node" presStyleLbl="node1" presStyleIdx="0" presStyleCnt="11">
        <dgm:presLayoutVars>
          <dgm:bulletEnabled val="1"/>
        </dgm:presLayoutVars>
      </dgm:prSet>
      <dgm:spPr/>
    </dgm:pt>
    <dgm:pt modelId="{ADAB4D57-7C07-4D83-8E69-28E806A5A7C1}" type="pres">
      <dgm:prSet presAssocID="{1D86EF16-427E-4F39-8E43-AA871DF1A91F}" presName="sibTrans" presStyleLbl="sibTrans2D1" presStyleIdx="0" presStyleCnt="10"/>
      <dgm:spPr/>
    </dgm:pt>
    <dgm:pt modelId="{524F39BE-93FB-4F03-B510-6AD7AFDEF54E}" type="pres">
      <dgm:prSet presAssocID="{1D86EF16-427E-4F39-8E43-AA871DF1A91F}" presName="connectorText" presStyleLbl="sibTrans2D1" presStyleIdx="0" presStyleCnt="10"/>
      <dgm:spPr/>
    </dgm:pt>
    <dgm:pt modelId="{CE9385FE-6BC4-4F4E-9706-4FDD3F9BDC1C}" type="pres">
      <dgm:prSet presAssocID="{89CFC5DE-54D1-4138-86E4-03E60C27F612}" presName="node" presStyleLbl="node1" presStyleIdx="1" presStyleCnt="11">
        <dgm:presLayoutVars>
          <dgm:bulletEnabled val="1"/>
        </dgm:presLayoutVars>
      </dgm:prSet>
      <dgm:spPr/>
    </dgm:pt>
    <dgm:pt modelId="{7F31FCBC-312E-4CC0-8ABF-6AE84CBEF3C0}" type="pres">
      <dgm:prSet presAssocID="{5C62A099-E3E9-4EE0-AADB-E5DC4566A1D2}" presName="sibTrans" presStyleLbl="sibTrans2D1" presStyleIdx="1" presStyleCnt="10"/>
      <dgm:spPr/>
    </dgm:pt>
    <dgm:pt modelId="{6AB46BD4-53DB-40E3-8A6F-A7A90FA97927}" type="pres">
      <dgm:prSet presAssocID="{5C62A099-E3E9-4EE0-AADB-E5DC4566A1D2}" presName="connectorText" presStyleLbl="sibTrans2D1" presStyleIdx="1" presStyleCnt="10"/>
      <dgm:spPr/>
    </dgm:pt>
    <dgm:pt modelId="{AA3B5242-1084-4191-933D-338AC4AB78CA}" type="pres">
      <dgm:prSet presAssocID="{38A55AD3-44B7-4D8D-9396-1B8BA647E16A}" presName="node" presStyleLbl="node1" presStyleIdx="2" presStyleCnt="11">
        <dgm:presLayoutVars>
          <dgm:bulletEnabled val="1"/>
        </dgm:presLayoutVars>
      </dgm:prSet>
      <dgm:spPr/>
    </dgm:pt>
    <dgm:pt modelId="{90B335BF-8114-4C0D-81CD-ECF30D20F089}" type="pres">
      <dgm:prSet presAssocID="{84B78BE8-FB04-4787-94F7-B3F94531A32E}" presName="sibTrans" presStyleLbl="sibTrans2D1" presStyleIdx="2" presStyleCnt="10"/>
      <dgm:spPr/>
    </dgm:pt>
    <dgm:pt modelId="{5C23CF52-DB4E-47B4-85F4-B8816D23ED36}" type="pres">
      <dgm:prSet presAssocID="{84B78BE8-FB04-4787-94F7-B3F94531A32E}" presName="connectorText" presStyleLbl="sibTrans2D1" presStyleIdx="2" presStyleCnt="10"/>
      <dgm:spPr/>
    </dgm:pt>
    <dgm:pt modelId="{E99E2656-6E69-41B1-94E4-3E2ED9A09A77}" type="pres">
      <dgm:prSet presAssocID="{DA0FC74D-BF80-4CC5-8CCE-8B9810875019}" presName="node" presStyleLbl="node1" presStyleIdx="3" presStyleCnt="11">
        <dgm:presLayoutVars>
          <dgm:bulletEnabled val="1"/>
        </dgm:presLayoutVars>
      </dgm:prSet>
      <dgm:spPr/>
    </dgm:pt>
    <dgm:pt modelId="{88FC8A6B-46B0-44DE-9C46-284BC763467E}" type="pres">
      <dgm:prSet presAssocID="{D4371956-ABC9-4E50-A778-7B7EE5F78BC2}" presName="sibTrans" presStyleLbl="sibTrans2D1" presStyleIdx="3" presStyleCnt="10"/>
      <dgm:spPr/>
    </dgm:pt>
    <dgm:pt modelId="{4336738E-9D58-407D-9603-3D5DFC1521B0}" type="pres">
      <dgm:prSet presAssocID="{D4371956-ABC9-4E50-A778-7B7EE5F78BC2}" presName="connectorText" presStyleLbl="sibTrans2D1" presStyleIdx="3" presStyleCnt="10"/>
      <dgm:spPr/>
    </dgm:pt>
    <dgm:pt modelId="{F8D43E73-5D1D-4438-994B-79EAC1F26562}" type="pres">
      <dgm:prSet presAssocID="{289150D1-B191-4F3C-B6D2-47770CC3607E}" presName="node" presStyleLbl="node1" presStyleIdx="4" presStyleCnt="11">
        <dgm:presLayoutVars>
          <dgm:bulletEnabled val="1"/>
        </dgm:presLayoutVars>
      </dgm:prSet>
      <dgm:spPr/>
    </dgm:pt>
    <dgm:pt modelId="{6A079035-2AEE-4319-850C-6E50A89B8495}" type="pres">
      <dgm:prSet presAssocID="{58E4A390-9BB2-43CC-9A6A-2FDCBD270256}" presName="sibTrans" presStyleLbl="sibTrans2D1" presStyleIdx="4" presStyleCnt="10"/>
      <dgm:spPr/>
    </dgm:pt>
    <dgm:pt modelId="{122080D9-8BC7-46D5-A8BC-F0A0A200D9E1}" type="pres">
      <dgm:prSet presAssocID="{58E4A390-9BB2-43CC-9A6A-2FDCBD270256}" presName="connectorText" presStyleLbl="sibTrans2D1" presStyleIdx="4" presStyleCnt="10"/>
      <dgm:spPr/>
    </dgm:pt>
    <dgm:pt modelId="{75353CC9-CDAE-4656-A902-735B11223CD1}" type="pres">
      <dgm:prSet presAssocID="{19B2B037-12F2-4533-9B44-EDBEDE76E0D9}" presName="node" presStyleLbl="node1" presStyleIdx="5" presStyleCnt="11">
        <dgm:presLayoutVars>
          <dgm:bulletEnabled val="1"/>
        </dgm:presLayoutVars>
      </dgm:prSet>
      <dgm:spPr/>
    </dgm:pt>
    <dgm:pt modelId="{075EBD7C-5504-4907-A1D5-34F76733C9A9}" type="pres">
      <dgm:prSet presAssocID="{D8018662-7232-4DAE-A596-21EBEFCE9894}" presName="sibTrans" presStyleLbl="sibTrans2D1" presStyleIdx="5" presStyleCnt="10"/>
      <dgm:spPr/>
    </dgm:pt>
    <dgm:pt modelId="{8F6D6DEF-34B1-4646-B585-02E803E850C5}" type="pres">
      <dgm:prSet presAssocID="{D8018662-7232-4DAE-A596-21EBEFCE9894}" presName="connectorText" presStyleLbl="sibTrans2D1" presStyleIdx="5" presStyleCnt="10"/>
      <dgm:spPr/>
    </dgm:pt>
    <dgm:pt modelId="{D0B100F5-ACD3-4BF6-A7DD-ACF70916186D}" type="pres">
      <dgm:prSet presAssocID="{627DF631-9D1E-4E6B-93F5-770EBEB9196B}" presName="node" presStyleLbl="node1" presStyleIdx="6" presStyleCnt="11">
        <dgm:presLayoutVars>
          <dgm:bulletEnabled val="1"/>
        </dgm:presLayoutVars>
      </dgm:prSet>
      <dgm:spPr/>
    </dgm:pt>
    <dgm:pt modelId="{265A2EC2-0DFB-4E0B-BDCB-20053B8B82E8}" type="pres">
      <dgm:prSet presAssocID="{06042A25-7E85-43C3-A1B0-9C31EFEF3C7E}" presName="sibTrans" presStyleLbl="sibTrans2D1" presStyleIdx="6" presStyleCnt="10"/>
      <dgm:spPr/>
    </dgm:pt>
    <dgm:pt modelId="{0C847E68-889E-4364-BF0A-FD42BD1B7479}" type="pres">
      <dgm:prSet presAssocID="{06042A25-7E85-43C3-A1B0-9C31EFEF3C7E}" presName="connectorText" presStyleLbl="sibTrans2D1" presStyleIdx="6" presStyleCnt="10"/>
      <dgm:spPr/>
    </dgm:pt>
    <dgm:pt modelId="{49A3E4D6-E1E9-41AF-ACC3-C6A0F504F047}" type="pres">
      <dgm:prSet presAssocID="{BBA1CFB2-1060-4522-9802-0C5D4E71924C}" presName="node" presStyleLbl="node1" presStyleIdx="7" presStyleCnt="11">
        <dgm:presLayoutVars>
          <dgm:bulletEnabled val="1"/>
        </dgm:presLayoutVars>
      </dgm:prSet>
      <dgm:spPr/>
    </dgm:pt>
    <dgm:pt modelId="{200FBB56-3EEA-4D6B-9EFB-AC0DAEF29924}" type="pres">
      <dgm:prSet presAssocID="{26B0A43B-A477-48EF-B756-CAE7EC657866}" presName="sibTrans" presStyleLbl="sibTrans2D1" presStyleIdx="7" presStyleCnt="10"/>
      <dgm:spPr/>
    </dgm:pt>
    <dgm:pt modelId="{9BE74C6A-E7EE-493D-AB0E-9896C7CD8107}" type="pres">
      <dgm:prSet presAssocID="{26B0A43B-A477-48EF-B756-CAE7EC657866}" presName="connectorText" presStyleLbl="sibTrans2D1" presStyleIdx="7" presStyleCnt="10"/>
      <dgm:spPr/>
    </dgm:pt>
    <dgm:pt modelId="{C8A7D443-7B18-4E65-990F-FF343EF0C594}" type="pres">
      <dgm:prSet presAssocID="{F524AE7F-7209-47C6-B4D1-3BD30F4D6006}" presName="node" presStyleLbl="node1" presStyleIdx="8" presStyleCnt="11">
        <dgm:presLayoutVars>
          <dgm:bulletEnabled val="1"/>
        </dgm:presLayoutVars>
      </dgm:prSet>
      <dgm:spPr/>
    </dgm:pt>
    <dgm:pt modelId="{58C5DAF0-9260-4C0B-A442-943C5A6BE1A6}" type="pres">
      <dgm:prSet presAssocID="{59F67EAF-5CFC-4094-8C28-F9BBDEC77D26}" presName="sibTrans" presStyleLbl="sibTrans2D1" presStyleIdx="8" presStyleCnt="10"/>
      <dgm:spPr/>
    </dgm:pt>
    <dgm:pt modelId="{17876D9E-2A94-4F12-B28E-1D28C57F9BE8}" type="pres">
      <dgm:prSet presAssocID="{59F67EAF-5CFC-4094-8C28-F9BBDEC77D26}" presName="connectorText" presStyleLbl="sibTrans2D1" presStyleIdx="8" presStyleCnt="10"/>
      <dgm:spPr/>
    </dgm:pt>
    <dgm:pt modelId="{50F36B81-CE1C-4C57-BF33-2F5A44D3A97E}" type="pres">
      <dgm:prSet presAssocID="{5D110BCE-F82F-4342-B427-57E12C04E933}" presName="node" presStyleLbl="node1" presStyleIdx="9" presStyleCnt="11">
        <dgm:presLayoutVars>
          <dgm:bulletEnabled val="1"/>
        </dgm:presLayoutVars>
      </dgm:prSet>
      <dgm:spPr/>
    </dgm:pt>
    <dgm:pt modelId="{F9A98CC2-EABC-415C-A947-0145B645E7D9}" type="pres">
      <dgm:prSet presAssocID="{2404646B-618E-427D-9776-62810B9DE705}" presName="sibTrans" presStyleLbl="sibTrans2D1" presStyleIdx="9" presStyleCnt="10"/>
      <dgm:spPr/>
    </dgm:pt>
    <dgm:pt modelId="{06873DDA-10AB-4C19-9F8E-012339FC71D5}" type="pres">
      <dgm:prSet presAssocID="{2404646B-618E-427D-9776-62810B9DE705}" presName="connectorText" presStyleLbl="sibTrans2D1" presStyleIdx="9" presStyleCnt="10"/>
      <dgm:spPr/>
    </dgm:pt>
    <dgm:pt modelId="{153E3F41-F8BF-4C56-A8FE-F532AC15C1DF}" type="pres">
      <dgm:prSet presAssocID="{C4AED2F8-2587-402D-860F-90DF27FD7AEE}" presName="node" presStyleLbl="node1" presStyleIdx="10" presStyleCnt="11">
        <dgm:presLayoutVars>
          <dgm:bulletEnabled val="1"/>
        </dgm:presLayoutVars>
      </dgm:prSet>
      <dgm:spPr/>
    </dgm:pt>
  </dgm:ptLst>
  <dgm:cxnLst>
    <dgm:cxn modelId="{A6C8B90A-ECC8-4BD4-BB6A-B3B96D482977}" srcId="{840765C2-9934-4469-9B26-4617914E6AE4}" destId="{90C5C04B-1C67-4AFD-BAE5-857614E441BE}" srcOrd="0" destOrd="0" parTransId="{2A4543E1-531A-463D-8FFF-2DA9CDF00662}" sibTransId="{1D86EF16-427E-4F39-8E43-AA871DF1A91F}"/>
    <dgm:cxn modelId="{C0D5BA0A-AE4D-43B4-96F7-7C10017549F7}" type="presOf" srcId="{840765C2-9934-4469-9B26-4617914E6AE4}" destId="{A1796E8C-2DE2-4001-B1B3-F8CE99ADD39B}" srcOrd="0" destOrd="0" presId="urn:microsoft.com/office/officeart/2005/8/layout/process5"/>
    <dgm:cxn modelId="{C119341A-9E09-4D7E-BF91-6E25D5E8BA15}" type="presOf" srcId="{D8018662-7232-4DAE-A596-21EBEFCE9894}" destId="{8F6D6DEF-34B1-4646-B585-02E803E850C5}" srcOrd="1" destOrd="0" presId="urn:microsoft.com/office/officeart/2005/8/layout/process5"/>
    <dgm:cxn modelId="{E26C651C-6FF4-4FBA-B06B-1E996F4364CE}" srcId="{840765C2-9934-4469-9B26-4617914E6AE4}" destId="{627DF631-9D1E-4E6B-93F5-770EBEB9196B}" srcOrd="6" destOrd="0" parTransId="{B1D95F39-2F2C-43BF-95DF-509EFC69BFF5}" sibTransId="{06042A25-7E85-43C3-A1B0-9C31EFEF3C7E}"/>
    <dgm:cxn modelId="{5E7F8B22-C108-4F2B-A36E-1BC7D9E983B9}" type="presOf" srcId="{26B0A43B-A477-48EF-B756-CAE7EC657866}" destId="{200FBB56-3EEA-4D6B-9EFB-AC0DAEF29924}" srcOrd="0" destOrd="0" presId="urn:microsoft.com/office/officeart/2005/8/layout/process5"/>
    <dgm:cxn modelId="{08F77923-432C-4BE2-BF92-243E62ABA7CC}" type="presOf" srcId="{06042A25-7E85-43C3-A1B0-9C31EFEF3C7E}" destId="{0C847E68-889E-4364-BF0A-FD42BD1B7479}" srcOrd="1" destOrd="0" presId="urn:microsoft.com/office/officeart/2005/8/layout/process5"/>
    <dgm:cxn modelId="{62DFC024-6DAC-466B-8D9D-8CA8042F3A40}" type="presOf" srcId="{58E4A390-9BB2-43CC-9A6A-2FDCBD270256}" destId="{6A079035-2AEE-4319-850C-6E50A89B8495}" srcOrd="0" destOrd="0" presId="urn:microsoft.com/office/officeart/2005/8/layout/process5"/>
    <dgm:cxn modelId="{54591B2C-B6CF-40A9-A566-20D6C0EF3D74}" type="presOf" srcId="{59F67EAF-5CFC-4094-8C28-F9BBDEC77D26}" destId="{17876D9E-2A94-4F12-B28E-1D28C57F9BE8}" srcOrd="1" destOrd="0" presId="urn:microsoft.com/office/officeart/2005/8/layout/process5"/>
    <dgm:cxn modelId="{76E3023C-1A1B-4779-AE6C-598C7CF69465}" type="presOf" srcId="{84B78BE8-FB04-4787-94F7-B3F94531A32E}" destId="{90B335BF-8114-4C0D-81CD-ECF30D20F089}" srcOrd="0" destOrd="0" presId="urn:microsoft.com/office/officeart/2005/8/layout/process5"/>
    <dgm:cxn modelId="{C7E8315B-251C-4AA3-8EA6-6D209984D438}" type="presOf" srcId="{2404646B-618E-427D-9776-62810B9DE705}" destId="{F9A98CC2-EABC-415C-A947-0145B645E7D9}" srcOrd="0" destOrd="0" presId="urn:microsoft.com/office/officeart/2005/8/layout/process5"/>
    <dgm:cxn modelId="{A6DEFD60-4546-4BB0-8CE3-964388AC306F}" type="presOf" srcId="{627DF631-9D1E-4E6B-93F5-770EBEB9196B}" destId="{D0B100F5-ACD3-4BF6-A7DD-ACF70916186D}" srcOrd="0" destOrd="0" presId="urn:microsoft.com/office/officeart/2005/8/layout/process5"/>
    <dgm:cxn modelId="{6EE8D162-86D4-494C-A009-C49227FA7A18}" type="presOf" srcId="{90C5C04B-1C67-4AFD-BAE5-857614E441BE}" destId="{5C8BBD52-2933-4E15-97FD-42206E90EA2F}" srcOrd="0" destOrd="0" presId="urn:microsoft.com/office/officeart/2005/8/layout/process5"/>
    <dgm:cxn modelId="{2CAB1C64-D72E-4C31-B519-B178AE1D9DA7}" type="presOf" srcId="{D4371956-ABC9-4E50-A778-7B7EE5F78BC2}" destId="{4336738E-9D58-407D-9603-3D5DFC1521B0}" srcOrd="1" destOrd="0" presId="urn:microsoft.com/office/officeart/2005/8/layout/process5"/>
    <dgm:cxn modelId="{56C63264-E76D-4A06-8AE3-D94B9B1E5FC4}" type="presOf" srcId="{26B0A43B-A477-48EF-B756-CAE7EC657866}" destId="{9BE74C6A-E7EE-493D-AB0E-9896C7CD8107}" srcOrd="1" destOrd="0" presId="urn:microsoft.com/office/officeart/2005/8/layout/process5"/>
    <dgm:cxn modelId="{10915465-B52D-4CE7-909C-03907A258459}" type="presOf" srcId="{5D110BCE-F82F-4342-B427-57E12C04E933}" destId="{50F36B81-CE1C-4C57-BF33-2F5A44D3A97E}" srcOrd="0" destOrd="0" presId="urn:microsoft.com/office/officeart/2005/8/layout/process5"/>
    <dgm:cxn modelId="{D849EC65-03C8-426C-AB3A-D6F7C4FB800C}" srcId="{840765C2-9934-4469-9B26-4617914E6AE4}" destId="{38A55AD3-44B7-4D8D-9396-1B8BA647E16A}" srcOrd="2" destOrd="0" parTransId="{166424AE-05E5-4767-A6BC-441D533D746B}" sibTransId="{84B78BE8-FB04-4787-94F7-B3F94531A32E}"/>
    <dgm:cxn modelId="{2B602366-6A47-42D2-9434-8AE73A431241}" type="presOf" srcId="{BBA1CFB2-1060-4522-9802-0C5D4E71924C}" destId="{49A3E4D6-E1E9-41AF-ACC3-C6A0F504F047}" srcOrd="0" destOrd="0" presId="urn:microsoft.com/office/officeart/2005/8/layout/process5"/>
    <dgm:cxn modelId="{A4053646-E29E-4CB7-A3C9-956BE33DDDF9}" type="presOf" srcId="{5C62A099-E3E9-4EE0-AADB-E5DC4566A1D2}" destId="{7F31FCBC-312E-4CC0-8ABF-6AE84CBEF3C0}" srcOrd="0" destOrd="0" presId="urn:microsoft.com/office/officeart/2005/8/layout/process5"/>
    <dgm:cxn modelId="{9D372947-CA4F-4E18-9E7A-921F805A4A23}" srcId="{840765C2-9934-4469-9B26-4617914E6AE4}" destId="{289150D1-B191-4F3C-B6D2-47770CC3607E}" srcOrd="4" destOrd="0" parTransId="{F53162D3-C650-4450-B53F-598D8A25A3C3}" sibTransId="{58E4A390-9BB2-43CC-9A6A-2FDCBD270256}"/>
    <dgm:cxn modelId="{5B71674C-5F62-4479-B83B-F90E9EE8BF80}" type="presOf" srcId="{1D86EF16-427E-4F39-8E43-AA871DF1A91F}" destId="{524F39BE-93FB-4F03-B510-6AD7AFDEF54E}" srcOrd="1" destOrd="0" presId="urn:microsoft.com/office/officeart/2005/8/layout/process5"/>
    <dgm:cxn modelId="{C66DC64E-3AFB-4043-96B2-865F7C878BDD}" srcId="{840765C2-9934-4469-9B26-4617914E6AE4}" destId="{89CFC5DE-54D1-4138-86E4-03E60C27F612}" srcOrd="1" destOrd="0" parTransId="{BBD5E839-A549-4255-BA23-60785696BC61}" sibTransId="{5C62A099-E3E9-4EE0-AADB-E5DC4566A1D2}"/>
    <dgm:cxn modelId="{48E6A552-3F50-4F1D-8069-762C9AF6A328}" type="presOf" srcId="{289150D1-B191-4F3C-B6D2-47770CC3607E}" destId="{F8D43E73-5D1D-4438-994B-79EAC1F26562}" srcOrd="0" destOrd="0" presId="urn:microsoft.com/office/officeart/2005/8/layout/process5"/>
    <dgm:cxn modelId="{F83B8879-AC37-4864-B51A-D69EFECCA417}" type="presOf" srcId="{59F67EAF-5CFC-4094-8C28-F9BBDEC77D26}" destId="{58C5DAF0-9260-4C0B-A442-943C5A6BE1A6}" srcOrd="0" destOrd="0" presId="urn:microsoft.com/office/officeart/2005/8/layout/process5"/>
    <dgm:cxn modelId="{CF22557B-62B2-4D52-B6EA-EF6ACE1DDD8E}" type="presOf" srcId="{D4371956-ABC9-4E50-A778-7B7EE5F78BC2}" destId="{88FC8A6B-46B0-44DE-9C46-284BC763467E}" srcOrd="0" destOrd="0" presId="urn:microsoft.com/office/officeart/2005/8/layout/process5"/>
    <dgm:cxn modelId="{C3D28884-EAA2-413F-892A-FEFD738B5C7B}" type="presOf" srcId="{19B2B037-12F2-4533-9B44-EDBEDE76E0D9}" destId="{75353CC9-CDAE-4656-A902-735B11223CD1}" srcOrd="0" destOrd="0" presId="urn:microsoft.com/office/officeart/2005/8/layout/process5"/>
    <dgm:cxn modelId="{CB3BB288-0DC3-4981-973B-C2929ABFE7D2}" type="presOf" srcId="{2404646B-618E-427D-9776-62810B9DE705}" destId="{06873DDA-10AB-4C19-9F8E-012339FC71D5}" srcOrd="1" destOrd="0" presId="urn:microsoft.com/office/officeart/2005/8/layout/process5"/>
    <dgm:cxn modelId="{15E54789-6AD3-464B-9742-26146F6A67D2}" srcId="{840765C2-9934-4469-9B26-4617914E6AE4}" destId="{DA0FC74D-BF80-4CC5-8CCE-8B9810875019}" srcOrd="3" destOrd="0" parTransId="{AA85A391-3428-436F-B638-549BEAB670D9}" sibTransId="{D4371956-ABC9-4E50-A778-7B7EE5F78BC2}"/>
    <dgm:cxn modelId="{BB7E4A89-F424-42E1-97D9-AC0E8C471CCF}" type="presOf" srcId="{38A55AD3-44B7-4D8D-9396-1B8BA647E16A}" destId="{AA3B5242-1084-4191-933D-338AC4AB78CA}" srcOrd="0" destOrd="0" presId="urn:microsoft.com/office/officeart/2005/8/layout/process5"/>
    <dgm:cxn modelId="{0C1A868F-4976-4473-9AD1-68617750014D}" type="presOf" srcId="{84B78BE8-FB04-4787-94F7-B3F94531A32E}" destId="{5C23CF52-DB4E-47B4-85F4-B8816D23ED36}" srcOrd="1" destOrd="0" presId="urn:microsoft.com/office/officeart/2005/8/layout/process5"/>
    <dgm:cxn modelId="{CB145F93-5E83-4FD2-8A68-EFDB30A220C8}" type="presOf" srcId="{89CFC5DE-54D1-4138-86E4-03E60C27F612}" destId="{CE9385FE-6BC4-4F4E-9706-4FDD3F9BDC1C}" srcOrd="0" destOrd="0" presId="urn:microsoft.com/office/officeart/2005/8/layout/process5"/>
    <dgm:cxn modelId="{0F6A3E95-5614-4B79-B932-0DF4333FBDB6}" srcId="{840765C2-9934-4469-9B26-4617914E6AE4}" destId="{19B2B037-12F2-4533-9B44-EDBEDE76E0D9}" srcOrd="5" destOrd="0" parTransId="{7735A49F-E02B-4391-8546-28323B7667E9}" sibTransId="{D8018662-7232-4DAE-A596-21EBEFCE9894}"/>
    <dgm:cxn modelId="{EE5D8D9D-37D7-4007-A36B-6049894F77FB}" srcId="{840765C2-9934-4469-9B26-4617914E6AE4}" destId="{C4AED2F8-2587-402D-860F-90DF27FD7AEE}" srcOrd="10" destOrd="0" parTransId="{3B8CAF04-5DF3-4EC9-930A-F701EFFB5367}" sibTransId="{F59B4E45-D0C0-4D9C-8839-7E2ED2C8ED59}"/>
    <dgm:cxn modelId="{C3CBB4A0-F4D6-4116-8988-67D89DAF3FA0}" type="presOf" srcId="{D8018662-7232-4DAE-A596-21EBEFCE9894}" destId="{075EBD7C-5504-4907-A1D5-34F76733C9A9}" srcOrd="0" destOrd="0" presId="urn:microsoft.com/office/officeart/2005/8/layout/process5"/>
    <dgm:cxn modelId="{9554FAAA-03F2-4698-8640-C9BB7F8A8B89}" srcId="{840765C2-9934-4469-9B26-4617914E6AE4}" destId="{F524AE7F-7209-47C6-B4D1-3BD30F4D6006}" srcOrd="8" destOrd="0" parTransId="{ADBD75C4-3B2F-4587-B823-B4F87DBD5407}" sibTransId="{59F67EAF-5CFC-4094-8C28-F9BBDEC77D26}"/>
    <dgm:cxn modelId="{26F1BAB4-017D-43C4-9AC9-E7619C88184B}" type="presOf" srcId="{5C62A099-E3E9-4EE0-AADB-E5DC4566A1D2}" destId="{6AB46BD4-53DB-40E3-8A6F-A7A90FA97927}" srcOrd="1" destOrd="0" presId="urn:microsoft.com/office/officeart/2005/8/layout/process5"/>
    <dgm:cxn modelId="{73C9FDC5-DE0F-4142-B602-BE157B7F0A77}" type="presOf" srcId="{06042A25-7E85-43C3-A1B0-9C31EFEF3C7E}" destId="{265A2EC2-0DFB-4E0B-BDCB-20053B8B82E8}" srcOrd="0" destOrd="0" presId="urn:microsoft.com/office/officeart/2005/8/layout/process5"/>
    <dgm:cxn modelId="{880DB0CC-4A2C-4D56-A120-49FC291D91E8}" type="presOf" srcId="{F524AE7F-7209-47C6-B4D1-3BD30F4D6006}" destId="{C8A7D443-7B18-4E65-990F-FF343EF0C594}" srcOrd="0" destOrd="0" presId="urn:microsoft.com/office/officeart/2005/8/layout/process5"/>
    <dgm:cxn modelId="{061FF8D5-1A02-4437-A27A-4A639A73A72B}" type="presOf" srcId="{C4AED2F8-2587-402D-860F-90DF27FD7AEE}" destId="{153E3F41-F8BF-4C56-A8FE-F532AC15C1DF}" srcOrd="0" destOrd="0" presId="urn:microsoft.com/office/officeart/2005/8/layout/process5"/>
    <dgm:cxn modelId="{72581FD8-ED38-4B4B-ADE2-5FEFAA13A263}" type="presOf" srcId="{1D86EF16-427E-4F39-8E43-AA871DF1A91F}" destId="{ADAB4D57-7C07-4D83-8E69-28E806A5A7C1}" srcOrd="0" destOrd="0" presId="urn:microsoft.com/office/officeart/2005/8/layout/process5"/>
    <dgm:cxn modelId="{9E0BC5E4-6962-4D15-8A51-C522108E78E8}" srcId="{840765C2-9934-4469-9B26-4617914E6AE4}" destId="{5D110BCE-F82F-4342-B427-57E12C04E933}" srcOrd="9" destOrd="0" parTransId="{7F9EE26D-5C68-4F37-BC8D-2C324EBE7BF2}" sibTransId="{2404646B-618E-427D-9776-62810B9DE705}"/>
    <dgm:cxn modelId="{FD79DFF4-1411-4B1E-A23D-35C1B659938A}" type="presOf" srcId="{58E4A390-9BB2-43CC-9A6A-2FDCBD270256}" destId="{122080D9-8BC7-46D5-A8BC-F0A0A200D9E1}" srcOrd="1" destOrd="0" presId="urn:microsoft.com/office/officeart/2005/8/layout/process5"/>
    <dgm:cxn modelId="{F9F02AFD-ABE9-4B31-A206-1DF8F84BD09B}" srcId="{840765C2-9934-4469-9B26-4617914E6AE4}" destId="{BBA1CFB2-1060-4522-9802-0C5D4E71924C}" srcOrd="7" destOrd="0" parTransId="{82C6D277-D7BD-4B2E-9322-223C40E88832}" sibTransId="{26B0A43B-A477-48EF-B756-CAE7EC657866}"/>
    <dgm:cxn modelId="{CAB79FFE-D26B-4B8F-AC2E-E3BA66C985D1}" type="presOf" srcId="{DA0FC74D-BF80-4CC5-8CCE-8B9810875019}" destId="{E99E2656-6E69-41B1-94E4-3E2ED9A09A77}" srcOrd="0" destOrd="0" presId="urn:microsoft.com/office/officeart/2005/8/layout/process5"/>
    <dgm:cxn modelId="{365E8FBE-4DC5-46BF-AE57-C5E218DBE9A6}" type="presParOf" srcId="{A1796E8C-2DE2-4001-B1B3-F8CE99ADD39B}" destId="{5C8BBD52-2933-4E15-97FD-42206E90EA2F}" srcOrd="0" destOrd="0" presId="urn:microsoft.com/office/officeart/2005/8/layout/process5"/>
    <dgm:cxn modelId="{310D3703-1FB5-41CD-B952-DDE6574AC6F3}" type="presParOf" srcId="{A1796E8C-2DE2-4001-B1B3-F8CE99ADD39B}" destId="{ADAB4D57-7C07-4D83-8E69-28E806A5A7C1}" srcOrd="1" destOrd="0" presId="urn:microsoft.com/office/officeart/2005/8/layout/process5"/>
    <dgm:cxn modelId="{00006AAF-0451-42FE-BC54-FED15F018DC2}" type="presParOf" srcId="{ADAB4D57-7C07-4D83-8E69-28E806A5A7C1}" destId="{524F39BE-93FB-4F03-B510-6AD7AFDEF54E}" srcOrd="0" destOrd="0" presId="urn:microsoft.com/office/officeart/2005/8/layout/process5"/>
    <dgm:cxn modelId="{5B84536C-347C-4FA6-896B-0E7D442F86B2}" type="presParOf" srcId="{A1796E8C-2DE2-4001-B1B3-F8CE99ADD39B}" destId="{CE9385FE-6BC4-4F4E-9706-4FDD3F9BDC1C}" srcOrd="2" destOrd="0" presId="urn:microsoft.com/office/officeart/2005/8/layout/process5"/>
    <dgm:cxn modelId="{9B078544-6143-4A7D-931D-EBE5B808B84D}" type="presParOf" srcId="{A1796E8C-2DE2-4001-B1B3-F8CE99ADD39B}" destId="{7F31FCBC-312E-4CC0-8ABF-6AE84CBEF3C0}" srcOrd="3" destOrd="0" presId="urn:microsoft.com/office/officeart/2005/8/layout/process5"/>
    <dgm:cxn modelId="{601B6C18-98A0-44C4-A3AF-63DDF8E9EA86}" type="presParOf" srcId="{7F31FCBC-312E-4CC0-8ABF-6AE84CBEF3C0}" destId="{6AB46BD4-53DB-40E3-8A6F-A7A90FA97927}" srcOrd="0" destOrd="0" presId="urn:microsoft.com/office/officeart/2005/8/layout/process5"/>
    <dgm:cxn modelId="{4EA6648F-57A5-47DC-8848-C25B910C1E8A}" type="presParOf" srcId="{A1796E8C-2DE2-4001-B1B3-F8CE99ADD39B}" destId="{AA3B5242-1084-4191-933D-338AC4AB78CA}" srcOrd="4" destOrd="0" presId="urn:microsoft.com/office/officeart/2005/8/layout/process5"/>
    <dgm:cxn modelId="{726649A1-9682-49D6-90FE-6F7047F25D73}" type="presParOf" srcId="{A1796E8C-2DE2-4001-B1B3-F8CE99ADD39B}" destId="{90B335BF-8114-4C0D-81CD-ECF30D20F089}" srcOrd="5" destOrd="0" presId="urn:microsoft.com/office/officeart/2005/8/layout/process5"/>
    <dgm:cxn modelId="{1A466DDD-81DA-4FA6-9D52-7931A619DBCC}" type="presParOf" srcId="{90B335BF-8114-4C0D-81CD-ECF30D20F089}" destId="{5C23CF52-DB4E-47B4-85F4-B8816D23ED36}" srcOrd="0" destOrd="0" presId="urn:microsoft.com/office/officeart/2005/8/layout/process5"/>
    <dgm:cxn modelId="{E47C594B-ABE4-439B-888C-2536CACCCDB5}" type="presParOf" srcId="{A1796E8C-2DE2-4001-B1B3-F8CE99ADD39B}" destId="{E99E2656-6E69-41B1-94E4-3E2ED9A09A77}" srcOrd="6" destOrd="0" presId="urn:microsoft.com/office/officeart/2005/8/layout/process5"/>
    <dgm:cxn modelId="{E8C5DEEB-652B-445F-A383-0D5C12041F10}" type="presParOf" srcId="{A1796E8C-2DE2-4001-B1B3-F8CE99ADD39B}" destId="{88FC8A6B-46B0-44DE-9C46-284BC763467E}" srcOrd="7" destOrd="0" presId="urn:microsoft.com/office/officeart/2005/8/layout/process5"/>
    <dgm:cxn modelId="{6FE6E7E8-7680-432D-B23F-734C5593FE0C}" type="presParOf" srcId="{88FC8A6B-46B0-44DE-9C46-284BC763467E}" destId="{4336738E-9D58-407D-9603-3D5DFC1521B0}" srcOrd="0" destOrd="0" presId="urn:microsoft.com/office/officeart/2005/8/layout/process5"/>
    <dgm:cxn modelId="{F60490E5-A7A5-4507-9404-9217C4C4DD09}" type="presParOf" srcId="{A1796E8C-2DE2-4001-B1B3-F8CE99ADD39B}" destId="{F8D43E73-5D1D-4438-994B-79EAC1F26562}" srcOrd="8" destOrd="0" presId="urn:microsoft.com/office/officeart/2005/8/layout/process5"/>
    <dgm:cxn modelId="{27425EDE-4D5C-4625-943A-3196CFDBC5EA}" type="presParOf" srcId="{A1796E8C-2DE2-4001-B1B3-F8CE99ADD39B}" destId="{6A079035-2AEE-4319-850C-6E50A89B8495}" srcOrd="9" destOrd="0" presId="urn:microsoft.com/office/officeart/2005/8/layout/process5"/>
    <dgm:cxn modelId="{B3E112FA-9F37-472F-A146-BFB47B985B5A}" type="presParOf" srcId="{6A079035-2AEE-4319-850C-6E50A89B8495}" destId="{122080D9-8BC7-46D5-A8BC-F0A0A200D9E1}" srcOrd="0" destOrd="0" presId="urn:microsoft.com/office/officeart/2005/8/layout/process5"/>
    <dgm:cxn modelId="{BA643D44-44D1-4B89-845A-45B831F0FE96}" type="presParOf" srcId="{A1796E8C-2DE2-4001-B1B3-F8CE99ADD39B}" destId="{75353CC9-CDAE-4656-A902-735B11223CD1}" srcOrd="10" destOrd="0" presId="urn:microsoft.com/office/officeart/2005/8/layout/process5"/>
    <dgm:cxn modelId="{A3CF3824-1C07-4D51-8502-2B24C6FB5B54}" type="presParOf" srcId="{A1796E8C-2DE2-4001-B1B3-F8CE99ADD39B}" destId="{075EBD7C-5504-4907-A1D5-34F76733C9A9}" srcOrd="11" destOrd="0" presId="urn:microsoft.com/office/officeart/2005/8/layout/process5"/>
    <dgm:cxn modelId="{0648304D-0AAD-40A2-89A3-584DFD991612}" type="presParOf" srcId="{075EBD7C-5504-4907-A1D5-34F76733C9A9}" destId="{8F6D6DEF-34B1-4646-B585-02E803E850C5}" srcOrd="0" destOrd="0" presId="urn:microsoft.com/office/officeart/2005/8/layout/process5"/>
    <dgm:cxn modelId="{37665FF4-22A6-4EE3-80B7-32EFEEA6DB7D}" type="presParOf" srcId="{A1796E8C-2DE2-4001-B1B3-F8CE99ADD39B}" destId="{D0B100F5-ACD3-4BF6-A7DD-ACF70916186D}" srcOrd="12" destOrd="0" presId="urn:microsoft.com/office/officeart/2005/8/layout/process5"/>
    <dgm:cxn modelId="{46493F80-6962-4BA9-A331-B38D305D23A0}" type="presParOf" srcId="{A1796E8C-2DE2-4001-B1B3-F8CE99ADD39B}" destId="{265A2EC2-0DFB-4E0B-BDCB-20053B8B82E8}" srcOrd="13" destOrd="0" presId="urn:microsoft.com/office/officeart/2005/8/layout/process5"/>
    <dgm:cxn modelId="{31CD66C1-FCF0-4070-A48C-725C25182B73}" type="presParOf" srcId="{265A2EC2-0DFB-4E0B-BDCB-20053B8B82E8}" destId="{0C847E68-889E-4364-BF0A-FD42BD1B7479}" srcOrd="0" destOrd="0" presId="urn:microsoft.com/office/officeart/2005/8/layout/process5"/>
    <dgm:cxn modelId="{448BDD3C-A3C8-48B3-A385-53AF2DC25A2E}" type="presParOf" srcId="{A1796E8C-2DE2-4001-B1B3-F8CE99ADD39B}" destId="{49A3E4D6-E1E9-41AF-ACC3-C6A0F504F047}" srcOrd="14" destOrd="0" presId="urn:microsoft.com/office/officeart/2005/8/layout/process5"/>
    <dgm:cxn modelId="{90DFD799-64AE-4EAA-A1B2-0B7940B3C548}" type="presParOf" srcId="{A1796E8C-2DE2-4001-B1B3-F8CE99ADD39B}" destId="{200FBB56-3EEA-4D6B-9EFB-AC0DAEF29924}" srcOrd="15" destOrd="0" presId="urn:microsoft.com/office/officeart/2005/8/layout/process5"/>
    <dgm:cxn modelId="{FE731D0C-2419-456C-A0FE-043083648642}" type="presParOf" srcId="{200FBB56-3EEA-4D6B-9EFB-AC0DAEF29924}" destId="{9BE74C6A-E7EE-493D-AB0E-9896C7CD8107}" srcOrd="0" destOrd="0" presId="urn:microsoft.com/office/officeart/2005/8/layout/process5"/>
    <dgm:cxn modelId="{4C52FBFE-4855-4093-8398-4813071AC39A}" type="presParOf" srcId="{A1796E8C-2DE2-4001-B1B3-F8CE99ADD39B}" destId="{C8A7D443-7B18-4E65-990F-FF343EF0C594}" srcOrd="16" destOrd="0" presId="urn:microsoft.com/office/officeart/2005/8/layout/process5"/>
    <dgm:cxn modelId="{53926AE5-8D2E-48BA-B12F-C5385536A060}" type="presParOf" srcId="{A1796E8C-2DE2-4001-B1B3-F8CE99ADD39B}" destId="{58C5DAF0-9260-4C0B-A442-943C5A6BE1A6}" srcOrd="17" destOrd="0" presId="urn:microsoft.com/office/officeart/2005/8/layout/process5"/>
    <dgm:cxn modelId="{46D14DAC-97E3-4268-B607-31EFF4233FE4}" type="presParOf" srcId="{58C5DAF0-9260-4C0B-A442-943C5A6BE1A6}" destId="{17876D9E-2A94-4F12-B28E-1D28C57F9BE8}" srcOrd="0" destOrd="0" presId="urn:microsoft.com/office/officeart/2005/8/layout/process5"/>
    <dgm:cxn modelId="{E4DDC5CE-252B-4830-8AC7-F35DEA866CC0}" type="presParOf" srcId="{A1796E8C-2DE2-4001-B1B3-F8CE99ADD39B}" destId="{50F36B81-CE1C-4C57-BF33-2F5A44D3A97E}" srcOrd="18" destOrd="0" presId="urn:microsoft.com/office/officeart/2005/8/layout/process5"/>
    <dgm:cxn modelId="{28958013-2C9F-45B6-BB8C-5CEC25B5246E}" type="presParOf" srcId="{A1796E8C-2DE2-4001-B1B3-F8CE99ADD39B}" destId="{F9A98CC2-EABC-415C-A947-0145B645E7D9}" srcOrd="19" destOrd="0" presId="urn:microsoft.com/office/officeart/2005/8/layout/process5"/>
    <dgm:cxn modelId="{DFD9A237-5FD5-48E7-B917-97E0D693C5DB}" type="presParOf" srcId="{F9A98CC2-EABC-415C-A947-0145B645E7D9}" destId="{06873DDA-10AB-4C19-9F8E-012339FC71D5}" srcOrd="0" destOrd="0" presId="urn:microsoft.com/office/officeart/2005/8/layout/process5"/>
    <dgm:cxn modelId="{FADB21E4-3563-4B3C-A399-C6EBA05BF211}" type="presParOf" srcId="{A1796E8C-2DE2-4001-B1B3-F8CE99ADD39B}" destId="{153E3F41-F8BF-4C56-A8FE-F532AC15C1DF}" srcOrd="2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BBD52-2933-4E15-97FD-42206E90EA2F}">
      <dsp:nvSpPr>
        <dsp:cNvPr id="0" name=""/>
        <dsp:cNvSpPr/>
      </dsp:nvSpPr>
      <dsp:spPr>
        <a:xfrm>
          <a:off x="4681" y="121557"/>
          <a:ext cx="2046901" cy="1228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Arial" panose="020B0604020202020204" pitchFamily="34" charset="0"/>
              <a:cs typeface="Arial" panose="020B0604020202020204" pitchFamily="34" charset="0"/>
            </a:rPr>
            <a:t>Data Cleaning</a:t>
          </a:r>
          <a:endParaRPr lang="en-IN" sz="1800" b="1" u="sng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652" y="157528"/>
        <a:ext cx="1974959" cy="1156198"/>
      </dsp:txXfrm>
    </dsp:sp>
    <dsp:sp modelId="{ADAB4D57-7C07-4D83-8E69-28E806A5A7C1}">
      <dsp:nvSpPr>
        <dsp:cNvPr id="0" name=""/>
        <dsp:cNvSpPr/>
      </dsp:nvSpPr>
      <dsp:spPr>
        <a:xfrm>
          <a:off x="2231710" y="481811"/>
          <a:ext cx="433943" cy="5076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31710" y="583337"/>
        <a:ext cx="303760" cy="304579"/>
      </dsp:txXfrm>
    </dsp:sp>
    <dsp:sp modelId="{CE9385FE-6BC4-4F4E-9706-4FDD3F9BDC1C}">
      <dsp:nvSpPr>
        <dsp:cNvPr id="0" name=""/>
        <dsp:cNvSpPr/>
      </dsp:nvSpPr>
      <dsp:spPr>
        <a:xfrm>
          <a:off x="2870343" y="121557"/>
          <a:ext cx="2046901" cy="1228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Handling Null values</a:t>
          </a:r>
          <a:endParaRPr lang="en-IN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06314" y="157528"/>
        <a:ext cx="1974959" cy="1156198"/>
      </dsp:txXfrm>
    </dsp:sp>
    <dsp:sp modelId="{7F31FCBC-312E-4CC0-8ABF-6AE84CBEF3C0}">
      <dsp:nvSpPr>
        <dsp:cNvPr id="0" name=""/>
        <dsp:cNvSpPr/>
      </dsp:nvSpPr>
      <dsp:spPr>
        <a:xfrm>
          <a:off x="5097372" y="481811"/>
          <a:ext cx="433943" cy="5076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97372" y="583337"/>
        <a:ext cx="303760" cy="304579"/>
      </dsp:txXfrm>
    </dsp:sp>
    <dsp:sp modelId="{AA3B5242-1084-4191-933D-338AC4AB78CA}">
      <dsp:nvSpPr>
        <dsp:cNvPr id="0" name=""/>
        <dsp:cNvSpPr/>
      </dsp:nvSpPr>
      <dsp:spPr>
        <a:xfrm>
          <a:off x="5736005" y="121557"/>
          <a:ext cx="2046901" cy="1228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Removing duplicates</a:t>
          </a:r>
          <a:endParaRPr lang="en-IN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71976" y="157528"/>
        <a:ext cx="1974959" cy="1156198"/>
      </dsp:txXfrm>
    </dsp:sp>
    <dsp:sp modelId="{90B335BF-8114-4C0D-81CD-ECF30D20F089}">
      <dsp:nvSpPr>
        <dsp:cNvPr id="0" name=""/>
        <dsp:cNvSpPr/>
      </dsp:nvSpPr>
      <dsp:spPr>
        <a:xfrm>
          <a:off x="7963034" y="481811"/>
          <a:ext cx="433943" cy="5076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963034" y="583337"/>
        <a:ext cx="303760" cy="304579"/>
      </dsp:txXfrm>
    </dsp:sp>
    <dsp:sp modelId="{E99E2656-6E69-41B1-94E4-3E2ED9A09A77}">
      <dsp:nvSpPr>
        <dsp:cNvPr id="0" name=""/>
        <dsp:cNvSpPr/>
      </dsp:nvSpPr>
      <dsp:spPr>
        <a:xfrm>
          <a:off x="8601667" y="121557"/>
          <a:ext cx="2046901" cy="1228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Arial" panose="020B0604020202020204" pitchFamily="34" charset="0"/>
              <a:cs typeface="Arial" panose="020B0604020202020204" pitchFamily="34" charset="0"/>
            </a:rPr>
            <a:t>Data Formatting &amp; Standardization</a:t>
          </a:r>
          <a:endParaRPr lang="en-IN" sz="1800" b="1" u="sng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637638" y="157528"/>
        <a:ext cx="1974959" cy="1156198"/>
      </dsp:txXfrm>
    </dsp:sp>
    <dsp:sp modelId="{88FC8A6B-46B0-44DE-9C46-284BC763467E}">
      <dsp:nvSpPr>
        <dsp:cNvPr id="0" name=""/>
        <dsp:cNvSpPr/>
      </dsp:nvSpPr>
      <dsp:spPr>
        <a:xfrm rot="5400000">
          <a:off x="9408147" y="1492981"/>
          <a:ext cx="433943" cy="5076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9472830" y="1529825"/>
        <a:ext cx="304579" cy="303760"/>
      </dsp:txXfrm>
    </dsp:sp>
    <dsp:sp modelId="{F8D43E73-5D1D-4438-994B-79EAC1F26562}">
      <dsp:nvSpPr>
        <dsp:cNvPr id="0" name=""/>
        <dsp:cNvSpPr/>
      </dsp:nvSpPr>
      <dsp:spPr>
        <a:xfrm>
          <a:off x="8601667" y="2168458"/>
          <a:ext cx="2046901" cy="1228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Data type conversion</a:t>
          </a:r>
          <a:endParaRPr lang="en-IN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637638" y="2204429"/>
        <a:ext cx="1974959" cy="1156198"/>
      </dsp:txXfrm>
    </dsp:sp>
    <dsp:sp modelId="{6A079035-2AEE-4319-850C-6E50A89B8495}">
      <dsp:nvSpPr>
        <dsp:cNvPr id="0" name=""/>
        <dsp:cNvSpPr/>
      </dsp:nvSpPr>
      <dsp:spPr>
        <a:xfrm rot="10800000">
          <a:off x="7987597" y="2528713"/>
          <a:ext cx="433943" cy="5076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8117780" y="2630239"/>
        <a:ext cx="303760" cy="304579"/>
      </dsp:txXfrm>
    </dsp:sp>
    <dsp:sp modelId="{75353CC9-CDAE-4656-A902-735B11223CD1}">
      <dsp:nvSpPr>
        <dsp:cNvPr id="0" name=""/>
        <dsp:cNvSpPr/>
      </dsp:nvSpPr>
      <dsp:spPr>
        <a:xfrm>
          <a:off x="5736005" y="2168458"/>
          <a:ext cx="2046901" cy="1228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Reversing One-Hot Encoding</a:t>
          </a:r>
          <a:endParaRPr lang="en-IN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71976" y="2204429"/>
        <a:ext cx="1974959" cy="1156198"/>
      </dsp:txXfrm>
    </dsp:sp>
    <dsp:sp modelId="{075EBD7C-5504-4907-A1D5-34F76733C9A9}">
      <dsp:nvSpPr>
        <dsp:cNvPr id="0" name=""/>
        <dsp:cNvSpPr/>
      </dsp:nvSpPr>
      <dsp:spPr>
        <a:xfrm rot="10800000">
          <a:off x="5121935" y="2528713"/>
          <a:ext cx="433943" cy="5076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5252118" y="2630239"/>
        <a:ext cx="303760" cy="304579"/>
      </dsp:txXfrm>
    </dsp:sp>
    <dsp:sp modelId="{D0B100F5-ACD3-4BF6-A7DD-ACF70916186D}">
      <dsp:nvSpPr>
        <dsp:cNvPr id="0" name=""/>
        <dsp:cNvSpPr/>
      </dsp:nvSpPr>
      <dsp:spPr>
        <a:xfrm>
          <a:off x="2870343" y="2168458"/>
          <a:ext cx="2046901" cy="1228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Binning Continuous Variables</a:t>
          </a:r>
          <a:endParaRPr lang="en-IN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06314" y="2204429"/>
        <a:ext cx="1974959" cy="1156198"/>
      </dsp:txXfrm>
    </dsp:sp>
    <dsp:sp modelId="{265A2EC2-0DFB-4E0B-BDCB-20053B8B82E8}">
      <dsp:nvSpPr>
        <dsp:cNvPr id="0" name=""/>
        <dsp:cNvSpPr/>
      </dsp:nvSpPr>
      <dsp:spPr>
        <a:xfrm rot="10800000">
          <a:off x="2256273" y="2528713"/>
          <a:ext cx="433943" cy="5076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2386456" y="2630239"/>
        <a:ext cx="303760" cy="304579"/>
      </dsp:txXfrm>
    </dsp:sp>
    <dsp:sp modelId="{49A3E4D6-E1E9-41AF-ACC3-C6A0F504F047}">
      <dsp:nvSpPr>
        <dsp:cNvPr id="0" name=""/>
        <dsp:cNvSpPr/>
      </dsp:nvSpPr>
      <dsp:spPr>
        <a:xfrm>
          <a:off x="4681" y="2168458"/>
          <a:ext cx="2046901" cy="1228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Dropping irrelevant columns</a:t>
          </a:r>
          <a:endParaRPr lang="en-IN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652" y="2204429"/>
        <a:ext cx="1974959" cy="1156198"/>
      </dsp:txXfrm>
    </dsp:sp>
    <dsp:sp modelId="{200FBB56-3EEA-4D6B-9EFB-AC0DAEF29924}">
      <dsp:nvSpPr>
        <dsp:cNvPr id="0" name=""/>
        <dsp:cNvSpPr/>
      </dsp:nvSpPr>
      <dsp:spPr>
        <a:xfrm rot="5400000">
          <a:off x="811160" y="3539882"/>
          <a:ext cx="433943" cy="5076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875843" y="3576726"/>
        <a:ext cx="304579" cy="303760"/>
      </dsp:txXfrm>
    </dsp:sp>
    <dsp:sp modelId="{C8A7D443-7B18-4E65-990F-FF343EF0C594}">
      <dsp:nvSpPr>
        <dsp:cNvPr id="0" name=""/>
        <dsp:cNvSpPr/>
      </dsp:nvSpPr>
      <dsp:spPr>
        <a:xfrm>
          <a:off x="4681" y="4215360"/>
          <a:ext cx="2046901" cy="1228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Joined all 4 tables </a:t>
          </a:r>
          <a:endParaRPr lang="en-IN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652" y="4251331"/>
        <a:ext cx="1974959" cy="1156198"/>
      </dsp:txXfrm>
    </dsp:sp>
    <dsp:sp modelId="{58C5DAF0-9260-4C0B-A442-943C5A6BE1A6}">
      <dsp:nvSpPr>
        <dsp:cNvPr id="0" name=""/>
        <dsp:cNvSpPr/>
      </dsp:nvSpPr>
      <dsp:spPr>
        <a:xfrm>
          <a:off x="2231710" y="4575614"/>
          <a:ext cx="433943" cy="5076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b="1" kern="1200"/>
        </a:p>
      </dsp:txBody>
      <dsp:txXfrm>
        <a:off x="2231710" y="4677140"/>
        <a:ext cx="303760" cy="304579"/>
      </dsp:txXfrm>
    </dsp:sp>
    <dsp:sp modelId="{50F36B81-CE1C-4C57-BF33-2F5A44D3A97E}">
      <dsp:nvSpPr>
        <dsp:cNvPr id="0" name=""/>
        <dsp:cNvSpPr/>
      </dsp:nvSpPr>
      <dsp:spPr>
        <a:xfrm>
          <a:off x="2870343" y="4215360"/>
          <a:ext cx="2046901" cy="1228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Final data</a:t>
          </a:r>
          <a:endParaRPr lang="en-IN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06314" y="4251331"/>
        <a:ext cx="1974959" cy="1156198"/>
      </dsp:txXfrm>
    </dsp:sp>
    <dsp:sp modelId="{F9A98CC2-EABC-415C-A947-0145B645E7D9}">
      <dsp:nvSpPr>
        <dsp:cNvPr id="0" name=""/>
        <dsp:cNvSpPr/>
      </dsp:nvSpPr>
      <dsp:spPr>
        <a:xfrm>
          <a:off x="5097372" y="4575614"/>
          <a:ext cx="433943" cy="5076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b="1" kern="1200"/>
        </a:p>
      </dsp:txBody>
      <dsp:txXfrm>
        <a:off x="5097372" y="4677140"/>
        <a:ext cx="303760" cy="304579"/>
      </dsp:txXfrm>
    </dsp:sp>
    <dsp:sp modelId="{153E3F41-F8BF-4C56-A8FE-F532AC15C1DF}">
      <dsp:nvSpPr>
        <dsp:cNvPr id="0" name=""/>
        <dsp:cNvSpPr/>
      </dsp:nvSpPr>
      <dsp:spPr>
        <a:xfrm>
          <a:off x="5736005" y="4215360"/>
          <a:ext cx="2046901" cy="1228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3574 rows and 19 columns</a:t>
          </a:r>
          <a:endParaRPr lang="en-IN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71976" y="4251331"/>
        <a:ext cx="1974959" cy="1156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9639D-7E04-4912-ACE3-47B421247F0C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752A9-9269-41C4-9615-8B7272EDF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9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752A9-9269-41C4-9615-8B7272EDF19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3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25FA-71E5-473D-BC0C-CCFFEE269A8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6FB6-B4C1-443F-95CE-96B29B87C3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51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25FA-71E5-473D-BC0C-CCFFEE269A8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6FB6-B4C1-443F-95CE-96B29B87C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25FA-71E5-473D-BC0C-CCFFEE269A8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6FB6-B4C1-443F-95CE-96B29B87C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3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25FA-71E5-473D-BC0C-CCFFEE269A8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6FB6-B4C1-443F-95CE-96B29B87C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2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25FA-71E5-473D-BC0C-CCFFEE269A8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6FB6-B4C1-443F-95CE-96B29B87C3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54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25FA-71E5-473D-BC0C-CCFFEE269A8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6FB6-B4C1-443F-95CE-96B29B87C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6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25FA-71E5-473D-BC0C-CCFFEE269A8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6FB6-B4C1-443F-95CE-96B29B87C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9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25FA-71E5-473D-BC0C-CCFFEE269A8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6FB6-B4C1-443F-95CE-96B29B87C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0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25FA-71E5-473D-BC0C-CCFFEE269A8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6FB6-B4C1-443F-95CE-96B29B87C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6125FA-71E5-473D-BC0C-CCFFEE269A8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076FB6-B4C1-443F-95CE-96B29B87C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25FA-71E5-473D-BC0C-CCFFEE269A8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6FB6-B4C1-443F-95CE-96B29B87C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7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6125FA-71E5-473D-BC0C-CCFFEE269A8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076FB6-B4C1-443F-95CE-96B29B87C3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44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93DA2-E4D4-99BB-DE12-53759C989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114" y="609600"/>
            <a:ext cx="9958674" cy="3283821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6000" b="1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Exploring</a:t>
            </a:r>
            <a:r>
              <a:rPr lang="en-US" sz="6000" b="1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the Interactive Effects of Mental Health Conditions and Sleep Disorders on Diabetes</a:t>
            </a:r>
            <a:endParaRPr lang="en-IN" sz="6000"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5AB05-408B-9F4B-4A62-88BB46782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2116" y="5614219"/>
            <a:ext cx="3736258" cy="4522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IN" dirty="0">
                <a:solidFill>
                  <a:schemeClr val="tx1"/>
                </a:solidFill>
              </a:rPr>
              <a:t>JANAKI RAMYA NAMBURU</a:t>
            </a:r>
          </a:p>
        </p:txBody>
      </p:sp>
    </p:spTree>
    <p:extLst>
      <p:ext uri="{BB962C8B-B14F-4D97-AF65-F5344CB8AC3E}">
        <p14:creationId xmlns:p14="http://schemas.microsoft.com/office/powerpoint/2010/main" val="194554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A932A-83F4-1D23-46E7-D37693AE1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9520-2976-0B3F-D040-0463EBFDF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451" y="2213374"/>
            <a:ext cx="10058400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b="1" dirty="0">
                <a:solidFill>
                  <a:schemeClr val="accent1">
                    <a:lumMod val="50000"/>
                  </a:schemeClr>
                </a:solidFill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790526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3A866D-9A73-A96C-F608-60A2641D8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891" y="580103"/>
            <a:ext cx="6004217" cy="520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73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507EDC3-5432-D62A-67AF-CA090194C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10" y="1080901"/>
            <a:ext cx="5078466" cy="3307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E2F315-CDDA-01BE-AAA3-5E223C39E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039" y="134498"/>
            <a:ext cx="3077004" cy="6954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55FAAB-E985-07F4-5A0B-8CE9EEFE6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730" y="4859751"/>
            <a:ext cx="1838582" cy="809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92CB99-1A86-B7A2-F71E-0A1F28A1D0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2941" y="4847291"/>
            <a:ext cx="1962424" cy="108600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E5E8B30-3D99-EC2B-90EE-C9F34846A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116" y="1080902"/>
            <a:ext cx="3529166" cy="347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301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4A011EE-2B40-D7A7-6150-28DEAC457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699" y="1169786"/>
            <a:ext cx="4969754" cy="33695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AB692E-8E59-3B78-8580-022A85963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446" y="4956295"/>
            <a:ext cx="2722659" cy="122112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27EE6D6-48B9-07C5-9E49-8D22BE62D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194" y="405157"/>
            <a:ext cx="4052606" cy="421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7A3E76-4CFB-1693-420B-72AD83683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182" y="5038146"/>
            <a:ext cx="2305372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77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4A205D-10EE-A0AF-A624-D1D0671AB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49" y="1043974"/>
            <a:ext cx="5705633" cy="36343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E40204-9173-7E6C-8B4E-4AE904AF7878}"/>
              </a:ext>
            </a:extLst>
          </p:cNvPr>
          <p:cNvSpPr txBox="1"/>
          <p:nvPr/>
        </p:nvSpPr>
        <p:spPr>
          <a:xfrm>
            <a:off x="7168241" y="949660"/>
            <a:ext cx="4425043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median age is lowest for young age whereas higher for the old age category.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spread of ages is widest for the old age category, indicating greater variability, whereas the middle age category has the least spread.</a:t>
            </a:r>
          </a:p>
        </p:txBody>
      </p:sp>
    </p:spTree>
    <p:extLst>
      <p:ext uri="{BB962C8B-B14F-4D97-AF65-F5344CB8AC3E}">
        <p14:creationId xmlns:p14="http://schemas.microsoft.com/office/powerpoint/2010/main" val="3324153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12EE0A-809D-C1C1-759E-98C68225E5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583" b="3831"/>
          <a:stretch/>
        </p:blipFill>
        <p:spPr>
          <a:xfrm>
            <a:off x="1017988" y="1241322"/>
            <a:ext cx="6832720" cy="43753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DACC9A-0AF1-4E73-0D87-97E84DE5F8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2103"/>
          <a:stretch/>
        </p:blipFill>
        <p:spPr>
          <a:xfrm>
            <a:off x="560789" y="285135"/>
            <a:ext cx="6832720" cy="4965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36ECB08-D74A-5C4C-21E5-66B92DB4B42A}"/>
              </a:ext>
            </a:extLst>
          </p:cNvPr>
          <p:cNvSpPr/>
          <p:nvPr/>
        </p:nvSpPr>
        <p:spPr>
          <a:xfrm>
            <a:off x="8000297" y="1713829"/>
            <a:ext cx="3578942" cy="34303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N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Age has a wider spread, while HbA1c and sleep variables are more concentrated around lower values. The peaks indicate that most values cluster within a narrow range, suggesting skewness in the data distribution.</a:t>
            </a:r>
            <a:endParaRPr lang="en-IN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821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1A3E3A-EBB9-2CE1-FA87-D7DEB2571B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86" b="54472"/>
          <a:stretch/>
        </p:blipFill>
        <p:spPr>
          <a:xfrm>
            <a:off x="957941" y="1164066"/>
            <a:ext cx="6186152" cy="2927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3AAAE8-266F-F580-6B18-BF7ED6007C14}"/>
              </a:ext>
            </a:extLst>
          </p:cNvPr>
          <p:cNvSpPr txBox="1"/>
          <p:nvPr/>
        </p:nvSpPr>
        <p:spPr>
          <a:xfrm>
            <a:off x="6199419" y="2627781"/>
            <a:ext cx="5219696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high variance in age suggests a diverse age range in the dataset, which may influence other variables.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higher variance in weekend sleep compared to weekday sleep indicates more irregular sleep patterns on weekends.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4B724-9D41-E9AE-FE8F-C26B7DDD220A}"/>
              </a:ext>
            </a:extLst>
          </p:cNvPr>
          <p:cNvSpPr txBox="1"/>
          <p:nvPr/>
        </p:nvSpPr>
        <p:spPr>
          <a:xfrm>
            <a:off x="4674535" y="412956"/>
            <a:ext cx="3699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Bivariate Analysis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580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CF8F9-0103-D1BC-DE97-FDE260DBC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4B6EFE-8F4F-29D5-59B7-4057963CC5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82" t="46477"/>
          <a:stretch/>
        </p:blipFill>
        <p:spPr>
          <a:xfrm>
            <a:off x="370112" y="358583"/>
            <a:ext cx="5725887" cy="32010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AA2B2D-53D0-0CC0-E9C3-681AF3F46BF5}"/>
              </a:ext>
            </a:extLst>
          </p:cNvPr>
          <p:cNvSpPr txBox="1"/>
          <p:nvPr/>
        </p:nvSpPr>
        <p:spPr>
          <a:xfrm>
            <a:off x="4452257" y="3429000"/>
            <a:ext cx="7478486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negative covariance between age and sleep suggests that their sleep duration on weekends decreases as people 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Moreover, the weak negative covariance between HbA1c and sleep variables may indicate a slight tendency for individuals with higher HbA1c levels to have irregular sleep patterns.</a:t>
            </a:r>
          </a:p>
        </p:txBody>
      </p:sp>
    </p:spTree>
    <p:extLst>
      <p:ext uri="{BB962C8B-B14F-4D97-AF65-F5344CB8AC3E}">
        <p14:creationId xmlns:p14="http://schemas.microsoft.com/office/powerpoint/2010/main" val="152582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69EC98-520C-954D-763E-36C253016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08" y="260433"/>
            <a:ext cx="5463614" cy="2386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40F130-B545-0E5E-2861-B681103F89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404"/>
          <a:stretch/>
        </p:blipFill>
        <p:spPr>
          <a:xfrm>
            <a:off x="5917550" y="2647361"/>
            <a:ext cx="5636710" cy="340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70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9BB44E-6232-2757-A370-B612D0079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241" y="180071"/>
            <a:ext cx="8565149" cy="60025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E3FE1A-0126-7BEA-0555-B2CC1129F7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473" b="62182"/>
          <a:stretch/>
        </p:blipFill>
        <p:spPr>
          <a:xfrm>
            <a:off x="432620" y="182529"/>
            <a:ext cx="2104104" cy="49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4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F3697-D514-EC73-298A-1810F75E3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4" y="881744"/>
            <a:ext cx="10450286" cy="529522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Diabetes, a chronic metabolic disorder, is influenced by various factors, including mental health conditions and sleep disorders.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Understanding the interactive effects of these factors is crucial for effective management and prevention of diabetes complications.</a:t>
            </a:r>
          </a:p>
          <a:p>
            <a:pPr marL="0" indent="0" algn="l">
              <a:buNone/>
            </a:pP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613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36A2D0-6711-2161-C774-F9CB4DB52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932" y="1958009"/>
            <a:ext cx="5278517" cy="2852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F2A103-2548-CBD9-21D8-3C9166554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51" y="998246"/>
            <a:ext cx="5813588" cy="21339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2A911D-B079-AA48-4E4E-2EF3AAE62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09" y="3687933"/>
            <a:ext cx="5756430" cy="20270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05B8B4-1894-91D4-58AA-DD9C77E0D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322" y="148673"/>
            <a:ext cx="2095792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47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FBE580-A692-8F88-7D7E-6C9FC18434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0378"/>
          <a:stretch/>
        </p:blipFill>
        <p:spPr>
          <a:xfrm>
            <a:off x="616537" y="679576"/>
            <a:ext cx="7072834" cy="50261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84A939-6F8C-9AEE-6C38-B8F7FEF2A820}"/>
              </a:ext>
            </a:extLst>
          </p:cNvPr>
          <p:cNvSpPr txBox="1"/>
          <p:nvPr/>
        </p:nvSpPr>
        <p:spPr>
          <a:xfrm>
            <a:off x="7439279" y="2481661"/>
            <a:ext cx="3916979" cy="2118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interaction effect between depression and sleep on HbA1c appears non-linear, suggesting complex relationships rather than a simple additive effect.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213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4CF452-76F2-1DF9-4059-DA8B3032DD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7357"/>
          <a:stretch/>
        </p:blipFill>
        <p:spPr>
          <a:xfrm>
            <a:off x="349858" y="331966"/>
            <a:ext cx="5426764" cy="5529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BB46A4-A85C-ACAB-4A43-6969157C4D29}"/>
              </a:ext>
            </a:extLst>
          </p:cNvPr>
          <p:cNvSpPr txBox="1"/>
          <p:nvPr/>
        </p:nvSpPr>
        <p:spPr>
          <a:xfrm>
            <a:off x="6096000" y="3702132"/>
            <a:ext cx="4549875" cy="17030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t-statistic = -2.08, p-value &lt; 0.05 == Statistically significant difference, with females having lower HbA1c levels compared to males.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F3F45E-AF21-2830-B82E-379551C4B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40" y="1076690"/>
            <a:ext cx="6125430" cy="1381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37816E-6FC1-0B14-A00B-B9AD18743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40" y="2935607"/>
            <a:ext cx="7535327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91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40B728-32AA-0E64-55F3-CB709B19FB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b="76052"/>
          <a:stretch/>
        </p:blipFill>
        <p:spPr>
          <a:xfrm>
            <a:off x="244766" y="230265"/>
            <a:ext cx="7699699" cy="102171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EDFEF1A-670C-831C-3B9F-62A2E71E968F}"/>
              </a:ext>
            </a:extLst>
          </p:cNvPr>
          <p:cNvSpPr/>
          <p:nvPr/>
        </p:nvSpPr>
        <p:spPr>
          <a:xfrm>
            <a:off x="7944465" y="1407042"/>
            <a:ext cx="4021392" cy="103439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F=4.37, p-value &lt; 0.05 == Statistically significant effect of frequency of feeling depressed on HbA1c levels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046D13-3227-A21F-F102-25031736206E}"/>
              </a:ext>
            </a:extLst>
          </p:cNvPr>
          <p:cNvSpPr/>
          <p:nvPr/>
        </p:nvSpPr>
        <p:spPr>
          <a:xfrm>
            <a:off x="7266048" y="1791241"/>
            <a:ext cx="52111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3806BE18-243C-8BAC-C6AE-DC5F508C204F}"/>
              </a:ext>
            </a:extLst>
          </p:cNvPr>
          <p:cNvSpPr/>
          <p:nvPr/>
        </p:nvSpPr>
        <p:spPr>
          <a:xfrm rot="16200000">
            <a:off x="7418449" y="2848416"/>
            <a:ext cx="324465" cy="4129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3EF05-842F-D770-2DDF-48522A91D584}"/>
              </a:ext>
            </a:extLst>
          </p:cNvPr>
          <p:cNvSpPr txBox="1"/>
          <p:nvPr/>
        </p:nvSpPr>
        <p:spPr>
          <a:xfrm>
            <a:off x="7944465" y="2530623"/>
            <a:ext cx="4021392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F=4.18, p-value &lt;0.05 == Significant effect of sleep disturbances on HbA1c levels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BAABCD-11CF-741D-24D2-29D1E48A7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69" y="1643195"/>
            <a:ext cx="6792273" cy="5525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2E7938-BF35-DEF3-4083-70D5F6B95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37" y="2708516"/>
            <a:ext cx="6763694" cy="5334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D80B48-9F74-18FF-4384-070504859F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337" y="3754784"/>
            <a:ext cx="6820852" cy="6001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0F5EAA-F929-F186-7384-524D68FE90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469" y="4988827"/>
            <a:ext cx="6849431" cy="523948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3DE7FC86-AB59-0788-63B8-37A1DB4D0066}"/>
              </a:ext>
            </a:extLst>
          </p:cNvPr>
          <p:cNvSpPr/>
          <p:nvPr/>
        </p:nvSpPr>
        <p:spPr>
          <a:xfrm rot="16200000">
            <a:off x="7428291" y="3917020"/>
            <a:ext cx="324465" cy="4129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3DDE5D9-D622-284D-66A4-2B2A997CCD5A}"/>
              </a:ext>
            </a:extLst>
          </p:cNvPr>
          <p:cNvSpPr/>
          <p:nvPr/>
        </p:nvSpPr>
        <p:spPr>
          <a:xfrm rot="16200000">
            <a:off x="7428290" y="5044324"/>
            <a:ext cx="324465" cy="4129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75CC58-86FA-1905-C3D5-0536C5FD3229}"/>
              </a:ext>
            </a:extLst>
          </p:cNvPr>
          <p:cNvSpPr txBox="1"/>
          <p:nvPr/>
        </p:nvSpPr>
        <p:spPr>
          <a:xfrm>
            <a:off x="7944465" y="3661831"/>
            <a:ext cx="4021392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F=4.44, p-value &lt;0.05 == Significant difference in HbA1c levels among groups with different appetite levels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96C56B-805E-3A85-2CCE-0E22D9FF69AD}"/>
              </a:ext>
            </a:extLst>
          </p:cNvPr>
          <p:cNvSpPr txBox="1"/>
          <p:nvPr/>
        </p:nvSpPr>
        <p:spPr>
          <a:xfrm>
            <a:off x="7944465" y="4793039"/>
            <a:ext cx="4021392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F=2.90, p-value &lt;0.05 == variations in having little energy levels could significantly influence HbA1c levels.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650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E87F0D-F147-7F10-C0A0-6F9DCC44FCD6}"/>
              </a:ext>
            </a:extLst>
          </p:cNvPr>
          <p:cNvSpPr/>
          <p:nvPr/>
        </p:nvSpPr>
        <p:spPr>
          <a:xfrm>
            <a:off x="7144377" y="2621713"/>
            <a:ext cx="4374099" cy="181121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the p-values are &lt; 0.05 indicating snoring and snorting both have an individual effect on HbA1c levels. The interaction effect is also significant.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80931-578A-1989-2CC0-AA95FB519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47" y="2555636"/>
            <a:ext cx="5496692" cy="1943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476F8B-E4D7-A59F-4A19-29E74509E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63" y="260034"/>
            <a:ext cx="7992590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33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24524A-5411-272E-4C70-4ECCF556BD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663"/>
          <a:stretch/>
        </p:blipFill>
        <p:spPr>
          <a:xfrm>
            <a:off x="167148" y="1605358"/>
            <a:ext cx="8392696" cy="781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D8A441-FB53-956C-4276-893903785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140" y="1795349"/>
            <a:ext cx="5535712" cy="42371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C552754-0473-35F4-328C-ACF18A37D17E}"/>
              </a:ext>
            </a:extLst>
          </p:cNvPr>
          <p:cNvSpPr/>
          <p:nvPr/>
        </p:nvSpPr>
        <p:spPr>
          <a:xfrm>
            <a:off x="167148" y="3308524"/>
            <a:ext cx="6321992" cy="194411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As the correlation statistic is close to 0, it indicates that there is no correlation between HbA1c and sleep on weekdays.</a:t>
            </a:r>
          </a:p>
          <a:p>
            <a:pPr algn="ctr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As the p-value is &lt;0.05, the result has only moderate certainty.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4A92C-40EC-D40D-B4CA-86A0DE865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26" y="420056"/>
            <a:ext cx="9040487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36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317281-E21C-4488-97DF-C3D9AC4F1C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6039"/>
          <a:stretch/>
        </p:blipFill>
        <p:spPr>
          <a:xfrm>
            <a:off x="263579" y="1389560"/>
            <a:ext cx="6920067" cy="8732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1E558A-A5A3-B53C-AEE6-FC727C1F5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571" y="1534539"/>
            <a:ext cx="5426764" cy="427357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9E33E44-02FE-9E13-EFCD-1ADA32855757}"/>
              </a:ext>
            </a:extLst>
          </p:cNvPr>
          <p:cNvSpPr/>
          <p:nvPr/>
        </p:nvSpPr>
        <p:spPr>
          <a:xfrm>
            <a:off x="263579" y="3671327"/>
            <a:ext cx="5960242" cy="154858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As the correlation statistic is close to 0, it indicates no correlation between HbA1c and sleep on weekdays.</a:t>
            </a:r>
          </a:p>
          <a:p>
            <a:pPr algn="ctr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As the p-value is &lt; 0.001, the result is highly significant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27C32-22AF-5C6A-73DC-FCCEB30D8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79" y="341513"/>
            <a:ext cx="9050013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22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CE7AC8-AA3A-A690-81F2-E0A539278B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1158"/>
          <a:stretch/>
        </p:blipFill>
        <p:spPr>
          <a:xfrm>
            <a:off x="891877" y="825914"/>
            <a:ext cx="7370211" cy="6587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5621D9E-5DE5-D86B-F00C-35C449424EDA}"/>
              </a:ext>
            </a:extLst>
          </p:cNvPr>
          <p:cNvSpPr/>
          <p:nvPr/>
        </p:nvSpPr>
        <p:spPr>
          <a:xfrm>
            <a:off x="7698659" y="2615379"/>
            <a:ext cx="3505606" cy="245806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R-square = 0.845 ==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model explains 84.5% of the variance in HbA1c, indicating a strong relationship between sleep patterns and HbA1c levels.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0C3DC2-4EC6-DD26-611C-AA244865C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717" y="1808123"/>
            <a:ext cx="4670293" cy="464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65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D54CDB-DFD8-8DAA-4953-4A34F6E1462B}"/>
              </a:ext>
            </a:extLst>
          </p:cNvPr>
          <p:cNvSpPr/>
          <p:nvPr/>
        </p:nvSpPr>
        <p:spPr>
          <a:xfrm>
            <a:off x="8265768" y="899211"/>
            <a:ext cx="3578942" cy="233292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N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</a:t>
            </a: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 can see the relationship between HbA1c and sleep on weekdays, with an increase and decrease in age with the change of colour and size.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B4BDB-F8EF-3B37-105F-A416EFE81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9125" y="599548"/>
            <a:ext cx="7001852" cy="53442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281A6D-4352-9A3B-47DF-8E1F594017AF}"/>
              </a:ext>
            </a:extLst>
          </p:cNvPr>
          <p:cNvSpPr/>
          <p:nvPr/>
        </p:nvSpPr>
        <p:spPr>
          <a:xfrm>
            <a:off x="8265768" y="3429000"/>
            <a:ext cx="3578942" cy="233292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N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distribution suggests that older individuals tend to have higher HbA1c levels, but younger individuals also exhibit variability in their HbA1c levels.</a:t>
            </a:r>
            <a:endParaRPr lang="en-IN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146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0ADD9-73A3-D090-7D20-3156846E3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65" y="168152"/>
            <a:ext cx="11946017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3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115CE-500D-579E-5397-AD6577B24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57" y="1121229"/>
            <a:ext cx="10058400" cy="4985657"/>
          </a:xfrm>
        </p:spPr>
        <p:txBody>
          <a:bodyPr/>
          <a:lstStyle/>
          <a:p>
            <a:pPr marL="0" indent="0" algn="l">
              <a:lnSpc>
                <a:spcPct val="20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Objectives: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aim to explore correlations and patterns between mental health conditions, sleep disorders, and diabetes. 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193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F7ECAD-E01C-CD9F-03F3-A408DFA16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4" y="1037891"/>
            <a:ext cx="11936491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66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84F80C-6E2B-FC8D-E7C2-C6B2A4B4A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97" y="294837"/>
            <a:ext cx="11688806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3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993119-FCCD-5235-4B51-C0F1C8422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60" y="1919077"/>
            <a:ext cx="11860280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53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4D6D-93FB-6EEF-01D1-1A5CBDF7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152400"/>
            <a:ext cx="10515600" cy="859971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rgbClr val="FF0000"/>
                </a:solidFill>
              </a:rPr>
              <a:t>CONCLUSION: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F1C556-185B-C529-9B8E-C0DC20EB0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3" y="1012370"/>
            <a:ext cx="11393830" cy="539791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This analysis highlights the strong correlation between mental health, sleep patterns, and diabetes. Depression and sleep disturbances significantly impact HbA1c levels, emphasizing the need for a holistic approach to diabetes management.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Older individuals generally have higher HbA1c levels, but irregular sleep patterns, especially on weekends, suggest that maintaining consistent sleep schedules may help regulate metabolic health.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Snoring and snorting show individual and combined effects on HbA1c, indicating that sleep-disordered breathing may affect blood glucose regulation.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Depression significantly affects HbA1c levels, as individuals experiencing frequent depressive symptoms tend to have higher HbA1c levels, reinforcing the link between mental health and metabolic health.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These insights highlight the importance of integrating mental health support and sleep hygiene into diabetes prevention and management strategies.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0A34A-04FA-CC7D-959A-3A9EBD2A4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0284"/>
            <a:ext cx="12270658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49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8A8D3D3C-2322-06A5-5AAF-FC087D6B94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1833" b="131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EF2831-1972-2BD5-FF84-28E9F059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382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D32A-F51D-367D-08E7-3714D68FC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30" y="792615"/>
            <a:ext cx="10515600" cy="82141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00E48-86F8-6C58-06EF-E7DC41925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30" y="1755547"/>
            <a:ext cx="9993084" cy="488972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National Health and Nutrition Examination Survey (2017–2020)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Joined four datasets from NHANES with 8,000 to 15,000 observations each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Final dataset after cleaning: 3,574 observations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Variables: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Demographic Data: Age, Gender, Race, Income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Mental Health &amp; Sleep Data: Depression symptoms, Sleep duration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Laboratory Data: HbA1c levels (Diabetes Indicator)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66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7B6E-5638-D9C0-6A24-D82A3EDC7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451" y="2213374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>
                <a:solidFill>
                  <a:schemeClr val="accent1">
                    <a:lumMod val="50000"/>
                  </a:schemeClr>
                </a:solidFill>
              </a:rPr>
              <a:t>Importing the Data</a:t>
            </a:r>
          </a:p>
        </p:txBody>
      </p:sp>
    </p:spTree>
    <p:extLst>
      <p:ext uri="{BB962C8B-B14F-4D97-AF65-F5344CB8AC3E}">
        <p14:creationId xmlns:p14="http://schemas.microsoft.com/office/powerpoint/2010/main" val="211369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850021-637A-F893-F76A-851011484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21" y="556974"/>
            <a:ext cx="4173101" cy="27388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B12277A-3F2D-9916-6A8D-2F20BCD19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794" y="556974"/>
            <a:ext cx="5285664" cy="25484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525D40-1FFB-F3BE-C41A-395505B11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364" y="3474388"/>
            <a:ext cx="4576232" cy="25377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D15E60-CF33-009B-2FD8-7854C41DD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336" y="3429000"/>
            <a:ext cx="3754489" cy="243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5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B6152-2D8F-F549-3D6B-7E7AC0BA5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37BE-33CC-512F-BF6F-2A89EB5B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451" y="2213374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>
                <a:solidFill>
                  <a:schemeClr val="accent1">
                    <a:lumMod val="50000"/>
                  </a:schemeClr>
                </a:solidFill>
              </a:rPr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379401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4FE115C-388E-EA91-29BF-4059A716EC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0186178"/>
              </p:ext>
            </p:extLst>
          </p:nvPr>
        </p:nvGraphicFramePr>
        <p:xfrm>
          <a:off x="909483" y="432619"/>
          <a:ext cx="10653251" cy="5565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715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9A605C-9AFF-2F88-A9FB-26AE53FE7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21615"/>
          <a:stretch/>
        </p:blipFill>
        <p:spPr>
          <a:xfrm>
            <a:off x="3863051" y="855407"/>
            <a:ext cx="5664406" cy="460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238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354</TotalTime>
  <Words>784</Words>
  <Application>Microsoft Office PowerPoint</Application>
  <PresentationFormat>Widescreen</PresentationFormat>
  <Paragraphs>61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Retrospect</vt:lpstr>
      <vt:lpstr>Exploring the Interactive Effects of Mental Health Conditions and Sleep Disorders on Diabetes</vt:lpstr>
      <vt:lpstr>PowerPoint Presentation</vt:lpstr>
      <vt:lpstr>PowerPoint Presentation</vt:lpstr>
      <vt:lpstr>Data Description:</vt:lpstr>
      <vt:lpstr>Importing the Data</vt:lpstr>
      <vt:lpstr>PowerPoint Presentation</vt:lpstr>
      <vt:lpstr>Data Preprocessing</vt:lpstr>
      <vt:lpstr>PowerPoint Presentation</vt:lpstr>
      <vt:lpstr>PowerPoint Presentation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Manisha Hyndavi Kandregula</dc:creator>
  <cp:lastModifiedBy>Janaki Ramya Namburu</cp:lastModifiedBy>
  <cp:revision>6</cp:revision>
  <dcterms:created xsi:type="dcterms:W3CDTF">2024-05-01T01:18:56Z</dcterms:created>
  <dcterms:modified xsi:type="dcterms:W3CDTF">2025-02-28T20:22:10Z</dcterms:modified>
</cp:coreProperties>
</file>