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diagrams/layout2.xml" ContentType="application/vnd.openxmlformats-officedocument.drawingml.diagramLayout+xml"/>
  <Override PartName="/ppt/diagrams/data2.xml" ContentType="application/vnd.openxmlformats-officedocument.drawingml.diagramData+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slides/slide6.xml" ContentType="application/vnd.openxmlformats-officedocument.presentationml.slide+xml"/>
  <Override PartName="/ppt/diagrams/layout3.xml" ContentType="application/vnd.openxmlformats-officedocument.drawingml.diagramLayout+xml"/>
  <Override PartName="/ppt/diagrams/data3.xml" ContentType="application/vnd.openxmlformats-officedocument.drawingml.diagramData+xml"/>
  <Override PartName="/ppt/diagrams/drawing3.xml" ContentType="application/vnd.ms-office.drawingml.diagramDrawing+xml"/>
  <Override PartName="/ppt/diagrams/colors3.xml" ContentType="application/vnd.openxmlformats-officedocument.drawingml.diagramColors+xml"/>
  <Override PartName="/ppt/diagrams/quickStyle3.xml" ContentType="application/vnd.openxmlformats-officedocument.drawingml.diagram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65"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000" autoAdjust="0"/>
    <p:restoredTop sz="94660"/>
  </p:normalViewPr>
  <p:slideViewPr>
    <p:cSldViewPr snapToGrid="0">
      <p:cViewPr varScale="1">
        <p:scale>
          <a:sx n="74" d="100"/>
          <a:sy n="74" d="100"/>
        </p:scale>
        <p:origin x="564"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AppData\Local\Microsoft\Windows\INetCache\IE\Y5VVNBUC\PPT%20Employee%20Data%20Analysis%5b1%5d.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[PPT Employee Data Analysis(1).xlsx]Sheet2!PivotTable5</c:name>
    <c:fmtId val="-1"/>
  </c:pivotSource>
  <c:chart>
    <c:autoTitleDeleted val="0"/>
    <c:pivotFmts>
      <c:pivotFmt>
        <c:idx val="0"/>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1"/>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2"/>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3"/>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4"/>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5"/>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6"/>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7"/>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8"/>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s>
    <c:plotArea>
      <c:layout/>
      <c:barChart>
        <c:barDir val="col"/>
        <c:grouping val="clustered"/>
        <c:varyColors val="0"/>
        <c:ser>
          <c:idx val="0"/>
          <c:order val="0"/>
          <c:tx>
            <c:strRef>
              <c:f>Sheet2!$B$5:$B$6</c:f>
              <c:strCache>
                <c:ptCount val="1"/>
                <c:pt idx="0">
                  <c:v>Exceeds</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trendline>
            <c:spPr>
              <a:ln w="19050" cap="rnd">
                <a:solidFill>
                  <a:schemeClr val="accent1"/>
                </a:solidFill>
              </a:ln>
              <a:effectLst/>
            </c:spPr>
            <c:trendlineType val="exp"/>
            <c:dispRSqr val="0"/>
            <c:dispEq val="0"/>
          </c:trendline>
          <c:cat>
            <c:strRef>
              <c:f>Sheet2!$A$7:$A$17</c:f>
              <c:strCache>
                <c:ptCount val="10"/>
                <c:pt idx="0">
                  <c:v>Angela</c:v>
                </c:pt>
                <c:pt idx="1">
                  <c:v>Axel</c:v>
                </c:pt>
                <c:pt idx="2">
                  <c:v>Bridger</c:v>
                </c:pt>
                <c:pt idx="3">
                  <c:v>Carlee</c:v>
                </c:pt>
                <c:pt idx="4">
                  <c:v>Charity</c:v>
                </c:pt>
                <c:pt idx="5">
                  <c:v>Gerald</c:v>
                </c:pt>
                <c:pt idx="6">
                  <c:v>Jaydon</c:v>
                </c:pt>
                <c:pt idx="7">
                  <c:v>Leon</c:v>
                </c:pt>
                <c:pt idx="8">
                  <c:v>Mariela</c:v>
                </c:pt>
                <c:pt idx="9">
                  <c:v>Reilly</c:v>
                </c:pt>
              </c:strCache>
            </c:strRef>
          </c:cat>
          <c:val>
            <c:numRef>
              <c:f>Sheet2!$B$7:$B$17</c:f>
              <c:numCache>
                <c:formatCode>General</c:formatCode>
                <c:ptCount val="10"/>
                <c:pt idx="3">
                  <c:v>3451.0</c:v>
                </c:pt>
                <c:pt idx="4">
                  <c:v>3455.0</c:v>
                </c:pt>
                <c:pt idx="9">
                  <c:v>3450.0</c:v>
                </c:pt>
              </c:numCache>
            </c:numRef>
          </c:val>
        </c:ser>
        <c:ser>
          <c:idx val="1"/>
          <c:order val="1"/>
          <c:tx>
            <c:strRef>
              <c:f>Sheet2!$C$5:$C$6</c:f>
              <c:strCache>
                <c:ptCount val="1"/>
                <c:pt idx="0">
                  <c:v>Fully Meets</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trendline>
            <c:spPr>
              <a:ln w="19050" cap="rnd">
                <a:solidFill>
                  <a:schemeClr val="accent2"/>
                </a:solidFill>
              </a:ln>
              <a:effectLst/>
            </c:spPr>
            <c:trendlineType val="movingAvg"/>
            <c:period val="2"/>
            <c:dispRSqr val="0"/>
            <c:dispEq val="0"/>
          </c:trendline>
          <c:cat>
            <c:strRef>
              <c:f>Sheet2!$A$7:$A$17</c:f>
              <c:strCache>
                <c:ptCount val="10"/>
                <c:pt idx="0">
                  <c:v>Angela</c:v>
                </c:pt>
                <c:pt idx="1">
                  <c:v>Axel</c:v>
                </c:pt>
                <c:pt idx="2">
                  <c:v>Bridger</c:v>
                </c:pt>
                <c:pt idx="3">
                  <c:v>Carlee</c:v>
                </c:pt>
                <c:pt idx="4">
                  <c:v>Charity</c:v>
                </c:pt>
                <c:pt idx="5">
                  <c:v>Gerald</c:v>
                </c:pt>
                <c:pt idx="6">
                  <c:v>Jaydon</c:v>
                </c:pt>
                <c:pt idx="7">
                  <c:v>Leon</c:v>
                </c:pt>
                <c:pt idx="8">
                  <c:v>Mariela</c:v>
                </c:pt>
                <c:pt idx="9">
                  <c:v>Reilly</c:v>
                </c:pt>
              </c:strCache>
            </c:strRef>
          </c:cat>
          <c:val>
            <c:numRef>
              <c:f>Sheet2!$C$7:$C$17</c:f>
              <c:numCache>
                <c:formatCode>General</c:formatCode>
                <c:ptCount val="10"/>
                <c:pt idx="0">
                  <c:v>3448.0</c:v>
                </c:pt>
                <c:pt idx="1">
                  <c:v>3456.0</c:v>
                </c:pt>
                <c:pt idx="2">
                  <c:v>3453.0</c:v>
                </c:pt>
                <c:pt idx="5">
                  <c:v>3449.0</c:v>
                </c:pt>
                <c:pt idx="6">
                  <c:v>3452.0</c:v>
                </c:pt>
                <c:pt idx="8">
                  <c:v>3447.0</c:v>
                </c:pt>
              </c:numCache>
            </c:numRef>
          </c:val>
        </c:ser>
        <c:ser>
          <c:idx val="2"/>
          <c:order val="2"/>
          <c:tx>
            <c:strRef>
              <c:f>Sheet2!$D$5:$D$6</c:f>
              <c:strCache>
                <c:ptCount val="1"/>
                <c:pt idx="0">
                  <c:v>Needs Improvement</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trendline>
            <c:spPr>
              <a:ln w="19050" cap="rnd">
                <a:solidFill>
                  <a:schemeClr val="accent3"/>
                </a:solidFill>
              </a:ln>
              <a:effectLst/>
            </c:spPr>
            <c:trendlineType val="linear"/>
            <c:forward val="2.0"/>
            <c:dispRSqr val="0"/>
            <c:dispEq val="0"/>
          </c:trendline>
          <c:trendline>
            <c:spPr>
              <a:ln w="19050" cap="rnd">
                <a:solidFill>
                  <a:schemeClr val="accent3"/>
                </a:solidFill>
              </a:ln>
              <a:effectLst/>
            </c:spPr>
            <c:trendlineType val="linear"/>
            <c:dispRSqr val="0"/>
            <c:dispEq val="0"/>
          </c:trendline>
          <c:cat>
            <c:strRef>
              <c:f>Sheet2!$A$7:$A$17</c:f>
              <c:strCache>
                <c:ptCount val="10"/>
                <c:pt idx="0">
                  <c:v>Angela</c:v>
                </c:pt>
                <c:pt idx="1">
                  <c:v>Axel</c:v>
                </c:pt>
                <c:pt idx="2">
                  <c:v>Bridger</c:v>
                </c:pt>
                <c:pt idx="3">
                  <c:v>Carlee</c:v>
                </c:pt>
                <c:pt idx="4">
                  <c:v>Charity</c:v>
                </c:pt>
                <c:pt idx="5">
                  <c:v>Gerald</c:v>
                </c:pt>
                <c:pt idx="6">
                  <c:v>Jaydon</c:v>
                </c:pt>
                <c:pt idx="7">
                  <c:v>Leon</c:v>
                </c:pt>
                <c:pt idx="8">
                  <c:v>Mariela</c:v>
                </c:pt>
                <c:pt idx="9">
                  <c:v>Reilly</c:v>
                </c:pt>
              </c:strCache>
            </c:strRef>
          </c:cat>
          <c:val>
            <c:numRef>
              <c:f>Sheet2!$D$7:$D$17</c:f>
              <c:numCache>
                <c:formatCode>General</c:formatCode>
                <c:ptCount val="10"/>
                <c:pt idx="7">
                  <c:v>3454.0</c:v>
                </c:pt>
              </c:numCache>
            </c:numRef>
          </c:val>
        </c:ser>
        <c:dLbls>
          <c:showLegendKey val="0"/>
          <c:showVal val="0"/>
          <c:showCatName val="0"/>
          <c:showSerName val="0"/>
          <c:showPercent val="0"/>
          <c:showBubbleSize val="0"/>
        </c:dLbls>
        <c:gapWidth val="164"/>
        <c:overlap val="-22"/>
        <c:axId val="309081136"/>
        <c:axId val="309076824"/>
      </c:barChart>
      <c:catAx>
        <c:axId val="309081136"/>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9076824"/>
        <c:crosses val="autoZero"/>
        <c:auto val="1"/>
        <c:lblAlgn val="ctr"/>
        <c:lblOffset val="100"/>
        <c:noMultiLvlLbl val="0"/>
      </c:catAx>
      <c:valAx>
        <c:axId val="30907682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908113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hList7" loCatId="list" qsTypeId="urn:microsoft.com/office/officeart/2005/8/quickstyle/simple4" qsCatId="simple" csTypeId="urn:microsoft.com/office/officeart/2005/8/colors/accent1_2" csCatId="accent1" phldr="1"/>
      <dgm:spPr/>
      <dgm:t>
        <a:bodyPr/>
        <a:lstStyle/>
        <a:p>
          <a:endParaRPr lang="en-US"/>
        </a:p>
      </dgm:t>
    </dgm:pt>
    <dgm:pt modelId="{D12BC7DB-DA74-4C98-85AD-7640BD8B8AA0}">
      <dgm:prSet/>
      <dgm:spPr/>
      <dgm:t>
        <a:bodyPr/>
        <a:lstStyle/>
        <a:p>
          <a:r>
            <a:rPr lang="en-US" dirty="0"/>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B130CF09-26D0-4678-8F11-AC8F6D556097}" type="pres">
      <dgm:prSet presAssocID="{01B2341F-660A-420A-BCFD-BC0DF69DB203}" presName="Name0" presStyleCnt="0">
        <dgm:presLayoutVars>
          <dgm:dir/>
          <dgm:resizeHandles val="exact"/>
        </dgm:presLayoutVars>
      </dgm:prSet>
      <dgm:spPr/>
      <dgm:t>
        <a:bodyPr/>
        <a:lstStyle/>
        <a:p>
          <a:endParaRPr lang="en-IN"/>
        </a:p>
      </dgm:t>
    </dgm:pt>
    <dgm:pt modelId="{5DACFA01-2D67-4B38-B411-DD4B96ACE69B}" type="pres">
      <dgm:prSet presAssocID="{01B2341F-660A-420A-BCFD-BC0DF69DB203}" presName="fgShape" presStyleLbl="fgShp" presStyleIdx="0" presStyleCnt="1"/>
      <dgm:spPr/>
      <dgm:t>
        <a:bodyPr/>
        <a:lstStyle/>
        <a:p>
          <a:endParaRPr lang="en-IN"/>
        </a:p>
      </dgm:t>
    </dgm:pt>
    <dgm:pt modelId="{A98D3FF6-DE77-4929-8D03-9032D0CC7F77}" type="pres">
      <dgm:prSet presAssocID="{01B2341F-660A-420A-BCFD-BC0DF69DB203}" presName="linComp" presStyleCnt="0"/>
      <dgm:spPr/>
      <dgm:t>
        <a:bodyPr/>
        <a:lstStyle/>
        <a:p>
          <a:endParaRPr lang="en-IN"/>
        </a:p>
      </dgm:t>
    </dgm:pt>
    <dgm:pt modelId="{4FFD14E0-AADD-44C7-9413-BE99AD1B6E64}" type="pres">
      <dgm:prSet presAssocID="{D12BC7DB-DA74-4C98-85AD-7640BD8B8AA0}" presName="compNode" presStyleCnt="0"/>
      <dgm:spPr/>
      <dgm:t>
        <a:bodyPr/>
        <a:lstStyle/>
        <a:p>
          <a:endParaRPr lang="en-IN"/>
        </a:p>
      </dgm:t>
    </dgm:pt>
    <dgm:pt modelId="{C51B1FAE-921E-40D6-A01C-6A41F6C59701}" type="pres">
      <dgm:prSet presAssocID="{D12BC7DB-DA74-4C98-85AD-7640BD8B8AA0}" presName="bkgdShape" presStyleLbl="node1" presStyleIdx="0" presStyleCnt="1"/>
      <dgm:spPr/>
      <dgm:t>
        <a:bodyPr/>
        <a:lstStyle/>
        <a:p>
          <a:endParaRPr lang="en-IN"/>
        </a:p>
      </dgm:t>
    </dgm:pt>
    <dgm:pt modelId="{B89B9A46-0BF6-4F9F-B445-8A973C830516}" type="pres">
      <dgm:prSet presAssocID="{D12BC7DB-DA74-4C98-85AD-7640BD8B8AA0}" presName="nodeTx" presStyleLbl="node1" presStyleIdx="0" presStyleCnt="1">
        <dgm:presLayoutVars>
          <dgm:bulletEnabled val="1"/>
        </dgm:presLayoutVars>
      </dgm:prSet>
      <dgm:spPr/>
      <dgm:t>
        <a:bodyPr/>
        <a:lstStyle/>
        <a:p>
          <a:endParaRPr lang="en-IN"/>
        </a:p>
      </dgm:t>
    </dgm:pt>
    <dgm:pt modelId="{9DBDCBE4-BFF1-4567-8E7F-F11865EA715C}" type="pres">
      <dgm:prSet presAssocID="{D12BC7DB-DA74-4C98-85AD-7640BD8B8AA0}" presName="invisiNode" presStyleLbl="node1" presStyleIdx="0" presStyleCnt="1"/>
      <dgm:spPr/>
      <dgm:t>
        <a:bodyPr/>
        <a:lstStyle/>
        <a:p>
          <a:endParaRPr lang="en-IN"/>
        </a:p>
      </dgm:t>
    </dgm:pt>
    <dgm:pt modelId="{C0A4BFB7-7F14-425B-908A-C0482B74ABFE}" type="pres">
      <dgm:prSet presAssocID="{D12BC7DB-DA74-4C98-85AD-7640BD8B8AA0}" presName="imagNode" presStyleLbl="fgImgPlace1" presStyleIdx="0" presStyleCnt="1" custFlipVert="0" custFlipHor="1" custScaleX="202610" custScaleY="39322"/>
      <dgm:spPr/>
      <dgm:t>
        <a:bodyPr/>
        <a:lstStyle/>
        <a:p>
          <a:endParaRPr lang="en-IN"/>
        </a:p>
      </dgm:t>
    </dgm:pt>
  </dgm:ptLst>
  <dgm:cxnLst>
    <dgm:cxn modelId="{FD1DECC9-7E3E-467A-8555-E93BD67D8633}" type="presOf" srcId="{01B2341F-660A-420A-BCFD-BC0DF69DB203}" destId="{B130CF09-26D0-4678-8F11-AC8F6D556097}" srcOrd="0" destOrd="0" presId="urn:microsoft.com/office/officeart/2005/8/layout/hList7"/>
    <dgm:cxn modelId="{155E25FE-6D86-4067-B731-1019D0538274}" srcId="{01B2341F-660A-420A-BCFD-BC0DF69DB203}" destId="{D12BC7DB-DA74-4C98-85AD-7640BD8B8AA0}" srcOrd="0" destOrd="0" parTransId="{ADE3B32D-0790-4BA3-8D88-49A3EB7A9836}" sibTransId="{4239E1FD-5E03-442F-BD2A-3DE824B0F208}"/>
    <dgm:cxn modelId="{A3C0ACFD-74EF-40DF-A8A0-436B14CB4778}" type="presOf" srcId="{D12BC7DB-DA74-4C98-85AD-7640BD8B8AA0}" destId="{B89B9A46-0BF6-4F9F-B445-8A973C830516}" srcOrd="1" destOrd="0" presId="urn:microsoft.com/office/officeart/2005/8/layout/hList7"/>
    <dgm:cxn modelId="{CA113680-B97C-4CEB-B631-0CB26106BD42}" type="presOf" srcId="{D12BC7DB-DA74-4C98-85AD-7640BD8B8AA0}" destId="{C51B1FAE-921E-40D6-A01C-6A41F6C59701}" srcOrd="0" destOrd="0" presId="urn:microsoft.com/office/officeart/2005/8/layout/hList7"/>
    <dgm:cxn modelId="{C7374137-7E87-44A9-A4CD-50CC46899ACA}" type="presParOf" srcId="{B130CF09-26D0-4678-8F11-AC8F6D556097}" destId="{5DACFA01-2D67-4B38-B411-DD4B96ACE69B}" srcOrd="0" destOrd="0" presId="urn:microsoft.com/office/officeart/2005/8/layout/hList7"/>
    <dgm:cxn modelId="{91CB8BF6-064B-4827-8092-3BD1427EE734}" type="presParOf" srcId="{B130CF09-26D0-4678-8F11-AC8F6D556097}" destId="{A98D3FF6-DE77-4929-8D03-9032D0CC7F77}" srcOrd="1" destOrd="0" presId="urn:microsoft.com/office/officeart/2005/8/layout/hList7"/>
    <dgm:cxn modelId="{5CB12F05-1D16-4A56-A5E7-DA16ABD57DF7}" type="presParOf" srcId="{A98D3FF6-DE77-4929-8D03-9032D0CC7F77}" destId="{4FFD14E0-AADD-44C7-9413-BE99AD1B6E64}" srcOrd="0" destOrd="0" presId="urn:microsoft.com/office/officeart/2005/8/layout/hList7"/>
    <dgm:cxn modelId="{73515BE8-24EB-4EC8-AA67-59DC3439ECF3}" type="presParOf" srcId="{4FFD14E0-AADD-44C7-9413-BE99AD1B6E64}" destId="{C51B1FAE-921E-40D6-A01C-6A41F6C59701}" srcOrd="0" destOrd="0" presId="urn:microsoft.com/office/officeart/2005/8/layout/hList7"/>
    <dgm:cxn modelId="{D5869E10-F87B-49E2-955A-E98B17BFDDFD}" type="presParOf" srcId="{4FFD14E0-AADD-44C7-9413-BE99AD1B6E64}" destId="{B89B9A46-0BF6-4F9F-B445-8A973C830516}" srcOrd="1" destOrd="0" presId="urn:microsoft.com/office/officeart/2005/8/layout/hList7"/>
    <dgm:cxn modelId="{D0E37764-E00F-4CDA-B173-CCA5E5F2ABE3}" type="presParOf" srcId="{4FFD14E0-AADD-44C7-9413-BE99AD1B6E64}" destId="{9DBDCBE4-BFF1-4567-8E7F-F11865EA715C}" srcOrd="2" destOrd="0" presId="urn:microsoft.com/office/officeart/2005/8/layout/hList7"/>
    <dgm:cxn modelId="{1A8E7DC2-39B8-498E-9862-F452680406DB}" type="presParOf" srcId="{4FFD14E0-AADD-44C7-9413-BE99AD1B6E64}" destId="{C0A4BFB7-7F14-425B-908A-C0482B74ABFE}" srcOrd="3" destOrd="0" presId="urn:microsoft.com/office/officeart/2005/8/layout/hList7"/>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E31663-3835-4FEF-8F8A-5CF73791F9B9}" type="doc">
      <dgm:prSet loTypeId="urn:microsoft.com/office/officeart/2005/8/layout/bProcess3" loCatId="process" qsTypeId="urn:microsoft.com/office/officeart/2005/8/quickstyle/3d1" qsCatId="3D" csTypeId="urn:microsoft.com/office/officeart/2005/8/colors/accent1_2" csCatId="accent1"/>
      <dgm:spPr/>
      <dgm:t>
        <a:bodyPr/>
        <a:lstStyle/>
        <a:p>
          <a:endParaRPr lang="en-IN"/>
        </a:p>
      </dgm:t>
    </dgm:pt>
    <dgm:pt modelId="{C47B31B2-44C9-4DB7-A7C4-277A3507802F}">
      <dgm:prSet/>
      <dgm:spPr/>
      <dgm:t>
        <a:bodyPr/>
        <a:lstStyle/>
        <a:p>
          <a:pPr rtl="0"/>
          <a:r>
            <a:rPr lang="en-IN" smtClean="0"/>
            <a:t>Accurate Data Categorization</a:t>
          </a:r>
          <a:endParaRPr lang="en-IN"/>
        </a:p>
      </dgm:t>
    </dgm:pt>
    <dgm:pt modelId="{DDA2E61E-DDA8-4150-8D43-E055B140D3CF}" type="parTrans" cxnId="{B773005F-3811-4E18-A635-B19C8ABCBDC3}">
      <dgm:prSet/>
      <dgm:spPr/>
      <dgm:t>
        <a:bodyPr/>
        <a:lstStyle/>
        <a:p>
          <a:endParaRPr lang="en-IN"/>
        </a:p>
      </dgm:t>
    </dgm:pt>
    <dgm:pt modelId="{117DDFB3-4368-454E-BD94-69A1564BCDC8}" type="sibTrans" cxnId="{B773005F-3811-4E18-A635-B19C8ABCBDC3}">
      <dgm:prSet/>
      <dgm:spPr/>
      <dgm:t>
        <a:bodyPr/>
        <a:lstStyle/>
        <a:p>
          <a:endParaRPr lang="en-IN"/>
        </a:p>
      </dgm:t>
    </dgm:pt>
    <dgm:pt modelId="{681905EB-C669-4271-9117-7AC8BDAD6AFF}">
      <dgm:prSet/>
      <dgm:spPr/>
      <dgm:t>
        <a:bodyPr/>
        <a:lstStyle/>
        <a:p>
          <a:pPr rtl="0"/>
          <a:r>
            <a:rPr lang="en-IN" smtClean="0"/>
            <a:t>Validation of Totals</a:t>
          </a:r>
          <a:endParaRPr lang="en-IN"/>
        </a:p>
      </dgm:t>
    </dgm:pt>
    <dgm:pt modelId="{77F95403-3350-47C7-B019-10F7D2675311}" type="parTrans" cxnId="{D9C1A37D-2347-48D6-A04D-C6CB61D49DE6}">
      <dgm:prSet/>
      <dgm:spPr/>
      <dgm:t>
        <a:bodyPr/>
        <a:lstStyle/>
        <a:p>
          <a:endParaRPr lang="en-IN"/>
        </a:p>
      </dgm:t>
    </dgm:pt>
    <dgm:pt modelId="{62856783-1615-4BBB-84C6-C510375664C7}" type="sibTrans" cxnId="{D9C1A37D-2347-48D6-A04D-C6CB61D49DE6}">
      <dgm:prSet/>
      <dgm:spPr/>
      <dgm:t>
        <a:bodyPr/>
        <a:lstStyle/>
        <a:p>
          <a:endParaRPr lang="en-IN"/>
        </a:p>
      </dgm:t>
    </dgm:pt>
    <dgm:pt modelId="{4B2D07F1-ECE3-4BFC-B42F-9F645257AB7B}">
      <dgm:prSet/>
      <dgm:spPr/>
      <dgm:t>
        <a:bodyPr/>
        <a:lstStyle/>
        <a:p>
          <a:pPr rtl="0"/>
          <a:r>
            <a:rPr lang="en-IN" b="1" smtClean="0"/>
            <a:t>Performance Insights</a:t>
          </a:r>
          <a:endParaRPr lang="en-IN"/>
        </a:p>
      </dgm:t>
    </dgm:pt>
    <dgm:pt modelId="{A43BA846-41A7-473A-A89E-CCA4A9F2A77C}" type="parTrans" cxnId="{02379E6A-BB66-4094-97E5-A61BB7AA1379}">
      <dgm:prSet/>
      <dgm:spPr/>
      <dgm:t>
        <a:bodyPr/>
        <a:lstStyle/>
        <a:p>
          <a:endParaRPr lang="en-IN"/>
        </a:p>
      </dgm:t>
    </dgm:pt>
    <dgm:pt modelId="{6305B81B-735B-4634-BCB2-81845970972B}" type="sibTrans" cxnId="{02379E6A-BB66-4094-97E5-A61BB7AA1379}">
      <dgm:prSet/>
      <dgm:spPr/>
      <dgm:t>
        <a:bodyPr/>
        <a:lstStyle/>
        <a:p>
          <a:endParaRPr lang="en-IN"/>
        </a:p>
      </dgm:t>
    </dgm:pt>
    <dgm:pt modelId="{663E78CB-F2BF-483B-8943-E562524D7F1D}">
      <dgm:prSet/>
      <dgm:spPr/>
      <dgm:t>
        <a:bodyPr/>
        <a:lstStyle/>
        <a:p>
          <a:pPr rtl="0"/>
          <a:r>
            <a:rPr lang="en-IN" b="1" smtClean="0"/>
            <a:t>Clarity of Analysis</a:t>
          </a:r>
          <a:endParaRPr lang="en-IN"/>
        </a:p>
      </dgm:t>
    </dgm:pt>
    <dgm:pt modelId="{EA5700CC-3D07-4763-A41A-9C7CAD73844F}" type="parTrans" cxnId="{004690C6-D4ED-4A9F-8869-3CD0F6EEE5F4}">
      <dgm:prSet/>
      <dgm:spPr/>
      <dgm:t>
        <a:bodyPr/>
        <a:lstStyle/>
        <a:p>
          <a:endParaRPr lang="en-IN"/>
        </a:p>
      </dgm:t>
    </dgm:pt>
    <dgm:pt modelId="{A117928B-8D5F-4433-AB28-D5EE74E71F40}" type="sibTrans" cxnId="{004690C6-D4ED-4A9F-8869-3CD0F6EEE5F4}">
      <dgm:prSet/>
      <dgm:spPr/>
      <dgm:t>
        <a:bodyPr/>
        <a:lstStyle/>
        <a:p>
          <a:endParaRPr lang="en-IN"/>
        </a:p>
      </dgm:t>
    </dgm:pt>
    <dgm:pt modelId="{20164893-626A-4CC5-8BF1-855CB6DAD644}">
      <dgm:prSet/>
      <dgm:spPr/>
      <dgm:t>
        <a:bodyPr/>
        <a:lstStyle/>
        <a:p>
          <a:pPr rtl="0"/>
          <a:r>
            <a:rPr lang="en-IN" smtClean="0"/>
            <a:t>Enhanced Reporting</a:t>
          </a:r>
          <a:endParaRPr lang="en-IN"/>
        </a:p>
      </dgm:t>
    </dgm:pt>
    <dgm:pt modelId="{82501C07-40FB-4A4F-8E35-2497B2D25452}" type="parTrans" cxnId="{343EDA0F-C6D4-4547-8E27-A47E3C1F6578}">
      <dgm:prSet/>
      <dgm:spPr/>
      <dgm:t>
        <a:bodyPr/>
        <a:lstStyle/>
        <a:p>
          <a:endParaRPr lang="en-IN"/>
        </a:p>
      </dgm:t>
    </dgm:pt>
    <dgm:pt modelId="{20D9878B-611A-4AD7-8CF3-960004D11174}" type="sibTrans" cxnId="{343EDA0F-C6D4-4547-8E27-A47E3C1F6578}">
      <dgm:prSet/>
      <dgm:spPr/>
      <dgm:t>
        <a:bodyPr/>
        <a:lstStyle/>
        <a:p>
          <a:endParaRPr lang="en-IN"/>
        </a:p>
      </dgm:t>
    </dgm:pt>
    <dgm:pt modelId="{B8900DAE-745A-40EB-B0D4-5A74357EB2A1}" type="pres">
      <dgm:prSet presAssocID="{3BE31663-3835-4FEF-8F8A-5CF73791F9B9}" presName="Name0" presStyleCnt="0">
        <dgm:presLayoutVars>
          <dgm:dir/>
          <dgm:resizeHandles val="exact"/>
        </dgm:presLayoutVars>
      </dgm:prSet>
      <dgm:spPr/>
      <dgm:t>
        <a:bodyPr/>
        <a:lstStyle/>
        <a:p>
          <a:endParaRPr lang="en-IN"/>
        </a:p>
      </dgm:t>
    </dgm:pt>
    <dgm:pt modelId="{094C5B8B-96E2-42B8-8216-E739D0D4C5EE}" type="pres">
      <dgm:prSet presAssocID="{C47B31B2-44C9-4DB7-A7C4-277A3507802F}" presName="node" presStyleLbl="node1" presStyleIdx="0" presStyleCnt="5">
        <dgm:presLayoutVars>
          <dgm:bulletEnabled val="1"/>
        </dgm:presLayoutVars>
      </dgm:prSet>
      <dgm:spPr/>
      <dgm:t>
        <a:bodyPr/>
        <a:lstStyle/>
        <a:p>
          <a:endParaRPr lang="en-IN"/>
        </a:p>
      </dgm:t>
    </dgm:pt>
    <dgm:pt modelId="{B16B4092-D90E-44E5-A780-5F73EA182E64}" type="pres">
      <dgm:prSet presAssocID="{117DDFB3-4368-454E-BD94-69A1564BCDC8}" presName="sibTrans" presStyleLbl="sibTrans1D1" presStyleIdx="0" presStyleCnt="4"/>
      <dgm:spPr/>
      <dgm:t>
        <a:bodyPr/>
        <a:lstStyle/>
        <a:p>
          <a:endParaRPr lang="en-IN"/>
        </a:p>
      </dgm:t>
    </dgm:pt>
    <dgm:pt modelId="{0CDC748D-3833-4760-A427-D08721CF9974}" type="pres">
      <dgm:prSet presAssocID="{117DDFB3-4368-454E-BD94-69A1564BCDC8}" presName="connectorText" presStyleLbl="sibTrans1D1" presStyleIdx="0" presStyleCnt="4"/>
      <dgm:spPr/>
      <dgm:t>
        <a:bodyPr/>
        <a:lstStyle/>
        <a:p>
          <a:endParaRPr lang="en-IN"/>
        </a:p>
      </dgm:t>
    </dgm:pt>
    <dgm:pt modelId="{BA86E9DC-4C45-4E40-8852-D1B75797A7FE}" type="pres">
      <dgm:prSet presAssocID="{681905EB-C669-4271-9117-7AC8BDAD6AFF}" presName="node" presStyleLbl="node1" presStyleIdx="1" presStyleCnt="5">
        <dgm:presLayoutVars>
          <dgm:bulletEnabled val="1"/>
        </dgm:presLayoutVars>
      </dgm:prSet>
      <dgm:spPr/>
      <dgm:t>
        <a:bodyPr/>
        <a:lstStyle/>
        <a:p>
          <a:endParaRPr lang="en-IN"/>
        </a:p>
      </dgm:t>
    </dgm:pt>
    <dgm:pt modelId="{4434942C-2C4D-4FA4-8B25-563FFC9847DB}" type="pres">
      <dgm:prSet presAssocID="{62856783-1615-4BBB-84C6-C510375664C7}" presName="sibTrans" presStyleLbl="sibTrans1D1" presStyleIdx="1" presStyleCnt="4"/>
      <dgm:spPr/>
      <dgm:t>
        <a:bodyPr/>
        <a:lstStyle/>
        <a:p>
          <a:endParaRPr lang="en-IN"/>
        </a:p>
      </dgm:t>
    </dgm:pt>
    <dgm:pt modelId="{3C84E37F-F6F3-4208-BC29-36EE223B0E28}" type="pres">
      <dgm:prSet presAssocID="{62856783-1615-4BBB-84C6-C510375664C7}" presName="connectorText" presStyleLbl="sibTrans1D1" presStyleIdx="1" presStyleCnt="4"/>
      <dgm:spPr/>
      <dgm:t>
        <a:bodyPr/>
        <a:lstStyle/>
        <a:p>
          <a:endParaRPr lang="en-IN"/>
        </a:p>
      </dgm:t>
    </dgm:pt>
    <dgm:pt modelId="{A2124A28-5220-47EB-8D22-7E247173FBBE}" type="pres">
      <dgm:prSet presAssocID="{4B2D07F1-ECE3-4BFC-B42F-9F645257AB7B}" presName="node" presStyleLbl="node1" presStyleIdx="2" presStyleCnt="5">
        <dgm:presLayoutVars>
          <dgm:bulletEnabled val="1"/>
        </dgm:presLayoutVars>
      </dgm:prSet>
      <dgm:spPr/>
      <dgm:t>
        <a:bodyPr/>
        <a:lstStyle/>
        <a:p>
          <a:endParaRPr lang="en-IN"/>
        </a:p>
      </dgm:t>
    </dgm:pt>
    <dgm:pt modelId="{1EDC1BD0-AF79-4565-9D85-76A06AF8874C}" type="pres">
      <dgm:prSet presAssocID="{6305B81B-735B-4634-BCB2-81845970972B}" presName="sibTrans" presStyleLbl="sibTrans1D1" presStyleIdx="2" presStyleCnt="4"/>
      <dgm:spPr/>
      <dgm:t>
        <a:bodyPr/>
        <a:lstStyle/>
        <a:p>
          <a:endParaRPr lang="en-IN"/>
        </a:p>
      </dgm:t>
    </dgm:pt>
    <dgm:pt modelId="{84FBDFCA-28AE-4B70-A19E-5F3A21826A54}" type="pres">
      <dgm:prSet presAssocID="{6305B81B-735B-4634-BCB2-81845970972B}" presName="connectorText" presStyleLbl="sibTrans1D1" presStyleIdx="2" presStyleCnt="4"/>
      <dgm:spPr/>
      <dgm:t>
        <a:bodyPr/>
        <a:lstStyle/>
        <a:p>
          <a:endParaRPr lang="en-IN"/>
        </a:p>
      </dgm:t>
    </dgm:pt>
    <dgm:pt modelId="{1EC963C6-B26F-45AD-8F55-C92EAF4E52B1}" type="pres">
      <dgm:prSet presAssocID="{663E78CB-F2BF-483B-8943-E562524D7F1D}" presName="node" presStyleLbl="node1" presStyleIdx="3" presStyleCnt="5">
        <dgm:presLayoutVars>
          <dgm:bulletEnabled val="1"/>
        </dgm:presLayoutVars>
      </dgm:prSet>
      <dgm:spPr/>
      <dgm:t>
        <a:bodyPr/>
        <a:lstStyle/>
        <a:p>
          <a:endParaRPr lang="en-IN"/>
        </a:p>
      </dgm:t>
    </dgm:pt>
    <dgm:pt modelId="{C4971D6A-591D-483F-852B-1CE848059391}" type="pres">
      <dgm:prSet presAssocID="{A117928B-8D5F-4433-AB28-D5EE74E71F40}" presName="sibTrans" presStyleLbl="sibTrans1D1" presStyleIdx="3" presStyleCnt="4"/>
      <dgm:spPr/>
      <dgm:t>
        <a:bodyPr/>
        <a:lstStyle/>
        <a:p>
          <a:endParaRPr lang="en-IN"/>
        </a:p>
      </dgm:t>
    </dgm:pt>
    <dgm:pt modelId="{A3820D3C-BAEB-401C-8781-46FED9E9DB93}" type="pres">
      <dgm:prSet presAssocID="{A117928B-8D5F-4433-AB28-D5EE74E71F40}" presName="connectorText" presStyleLbl="sibTrans1D1" presStyleIdx="3" presStyleCnt="4"/>
      <dgm:spPr/>
      <dgm:t>
        <a:bodyPr/>
        <a:lstStyle/>
        <a:p>
          <a:endParaRPr lang="en-IN"/>
        </a:p>
      </dgm:t>
    </dgm:pt>
    <dgm:pt modelId="{97C64F9C-8D46-4046-B5F6-1A62125A2E28}" type="pres">
      <dgm:prSet presAssocID="{20164893-626A-4CC5-8BF1-855CB6DAD644}" presName="node" presStyleLbl="node1" presStyleIdx="4" presStyleCnt="5">
        <dgm:presLayoutVars>
          <dgm:bulletEnabled val="1"/>
        </dgm:presLayoutVars>
      </dgm:prSet>
      <dgm:spPr/>
      <dgm:t>
        <a:bodyPr/>
        <a:lstStyle/>
        <a:p>
          <a:endParaRPr lang="en-IN"/>
        </a:p>
      </dgm:t>
    </dgm:pt>
  </dgm:ptLst>
  <dgm:cxnLst>
    <dgm:cxn modelId="{3B6EF915-017A-4478-8B7A-F8830029B037}" type="presOf" srcId="{62856783-1615-4BBB-84C6-C510375664C7}" destId="{3C84E37F-F6F3-4208-BC29-36EE223B0E28}" srcOrd="1" destOrd="0" presId="urn:microsoft.com/office/officeart/2005/8/layout/bProcess3"/>
    <dgm:cxn modelId="{DC1B58F5-40A7-4440-9777-6DE8461CFAEC}" type="presOf" srcId="{20164893-626A-4CC5-8BF1-855CB6DAD644}" destId="{97C64F9C-8D46-4046-B5F6-1A62125A2E28}" srcOrd="0" destOrd="0" presId="urn:microsoft.com/office/officeart/2005/8/layout/bProcess3"/>
    <dgm:cxn modelId="{3A0851DA-A89D-42EE-9809-4D613689AE2B}" type="presOf" srcId="{A117928B-8D5F-4433-AB28-D5EE74E71F40}" destId="{A3820D3C-BAEB-401C-8781-46FED9E9DB93}" srcOrd="1" destOrd="0" presId="urn:microsoft.com/office/officeart/2005/8/layout/bProcess3"/>
    <dgm:cxn modelId="{24045496-DB90-4DF1-826A-E61473F7EB87}" type="presOf" srcId="{4B2D07F1-ECE3-4BFC-B42F-9F645257AB7B}" destId="{A2124A28-5220-47EB-8D22-7E247173FBBE}" srcOrd="0" destOrd="0" presId="urn:microsoft.com/office/officeart/2005/8/layout/bProcess3"/>
    <dgm:cxn modelId="{A66BFAD0-4EBA-4E3D-8E4F-FE61FC850F06}" type="presOf" srcId="{6305B81B-735B-4634-BCB2-81845970972B}" destId="{1EDC1BD0-AF79-4565-9D85-76A06AF8874C}" srcOrd="0" destOrd="0" presId="urn:microsoft.com/office/officeart/2005/8/layout/bProcess3"/>
    <dgm:cxn modelId="{343EDA0F-C6D4-4547-8E27-A47E3C1F6578}" srcId="{3BE31663-3835-4FEF-8F8A-5CF73791F9B9}" destId="{20164893-626A-4CC5-8BF1-855CB6DAD644}" srcOrd="4" destOrd="0" parTransId="{82501C07-40FB-4A4F-8E35-2497B2D25452}" sibTransId="{20D9878B-611A-4AD7-8CF3-960004D11174}"/>
    <dgm:cxn modelId="{F4633EE7-3568-4C28-835F-83208B244B30}" type="presOf" srcId="{3BE31663-3835-4FEF-8F8A-5CF73791F9B9}" destId="{B8900DAE-745A-40EB-B0D4-5A74357EB2A1}" srcOrd="0" destOrd="0" presId="urn:microsoft.com/office/officeart/2005/8/layout/bProcess3"/>
    <dgm:cxn modelId="{8627E435-DDA0-408D-A811-F0EB64D7276E}" type="presOf" srcId="{117DDFB3-4368-454E-BD94-69A1564BCDC8}" destId="{0CDC748D-3833-4760-A427-D08721CF9974}" srcOrd="1" destOrd="0" presId="urn:microsoft.com/office/officeart/2005/8/layout/bProcess3"/>
    <dgm:cxn modelId="{864ACF83-0466-4193-A2C7-A048B153383A}" type="presOf" srcId="{62856783-1615-4BBB-84C6-C510375664C7}" destId="{4434942C-2C4D-4FA4-8B25-563FFC9847DB}" srcOrd="0" destOrd="0" presId="urn:microsoft.com/office/officeart/2005/8/layout/bProcess3"/>
    <dgm:cxn modelId="{EA8AC45E-37A0-42A2-A535-CDA50B319D7E}" type="presOf" srcId="{A117928B-8D5F-4433-AB28-D5EE74E71F40}" destId="{C4971D6A-591D-483F-852B-1CE848059391}" srcOrd="0" destOrd="0" presId="urn:microsoft.com/office/officeart/2005/8/layout/bProcess3"/>
    <dgm:cxn modelId="{16043519-C5DE-4F1A-A290-C869269A86C0}" type="presOf" srcId="{6305B81B-735B-4634-BCB2-81845970972B}" destId="{84FBDFCA-28AE-4B70-A19E-5F3A21826A54}" srcOrd="1" destOrd="0" presId="urn:microsoft.com/office/officeart/2005/8/layout/bProcess3"/>
    <dgm:cxn modelId="{004690C6-D4ED-4A9F-8869-3CD0F6EEE5F4}" srcId="{3BE31663-3835-4FEF-8F8A-5CF73791F9B9}" destId="{663E78CB-F2BF-483B-8943-E562524D7F1D}" srcOrd="3" destOrd="0" parTransId="{EA5700CC-3D07-4763-A41A-9C7CAD73844F}" sibTransId="{A117928B-8D5F-4433-AB28-D5EE74E71F40}"/>
    <dgm:cxn modelId="{472930B7-9C01-48BD-AE45-60036930C660}" type="presOf" srcId="{C47B31B2-44C9-4DB7-A7C4-277A3507802F}" destId="{094C5B8B-96E2-42B8-8216-E739D0D4C5EE}" srcOrd="0" destOrd="0" presId="urn:microsoft.com/office/officeart/2005/8/layout/bProcess3"/>
    <dgm:cxn modelId="{0C7D400F-D987-4EBD-BCDE-CFC7AC556490}" type="presOf" srcId="{681905EB-C669-4271-9117-7AC8BDAD6AFF}" destId="{BA86E9DC-4C45-4E40-8852-D1B75797A7FE}" srcOrd="0" destOrd="0" presId="urn:microsoft.com/office/officeart/2005/8/layout/bProcess3"/>
    <dgm:cxn modelId="{02379E6A-BB66-4094-97E5-A61BB7AA1379}" srcId="{3BE31663-3835-4FEF-8F8A-5CF73791F9B9}" destId="{4B2D07F1-ECE3-4BFC-B42F-9F645257AB7B}" srcOrd="2" destOrd="0" parTransId="{A43BA846-41A7-473A-A89E-CCA4A9F2A77C}" sibTransId="{6305B81B-735B-4634-BCB2-81845970972B}"/>
    <dgm:cxn modelId="{C1F25BC1-6B2F-4877-B290-C19C3809E75D}" type="presOf" srcId="{117DDFB3-4368-454E-BD94-69A1564BCDC8}" destId="{B16B4092-D90E-44E5-A780-5F73EA182E64}" srcOrd="0" destOrd="0" presId="urn:microsoft.com/office/officeart/2005/8/layout/bProcess3"/>
    <dgm:cxn modelId="{B773005F-3811-4E18-A635-B19C8ABCBDC3}" srcId="{3BE31663-3835-4FEF-8F8A-5CF73791F9B9}" destId="{C47B31B2-44C9-4DB7-A7C4-277A3507802F}" srcOrd="0" destOrd="0" parTransId="{DDA2E61E-DDA8-4150-8D43-E055B140D3CF}" sibTransId="{117DDFB3-4368-454E-BD94-69A1564BCDC8}"/>
    <dgm:cxn modelId="{D9C1A37D-2347-48D6-A04D-C6CB61D49DE6}" srcId="{3BE31663-3835-4FEF-8F8A-5CF73791F9B9}" destId="{681905EB-C669-4271-9117-7AC8BDAD6AFF}" srcOrd="1" destOrd="0" parTransId="{77F95403-3350-47C7-B019-10F7D2675311}" sibTransId="{62856783-1615-4BBB-84C6-C510375664C7}"/>
    <dgm:cxn modelId="{36C396A6-6ED9-4762-A310-B1251BF3EB9A}" type="presOf" srcId="{663E78CB-F2BF-483B-8943-E562524D7F1D}" destId="{1EC963C6-B26F-45AD-8F55-C92EAF4E52B1}" srcOrd="0" destOrd="0" presId="urn:microsoft.com/office/officeart/2005/8/layout/bProcess3"/>
    <dgm:cxn modelId="{E230FF86-011F-4F45-9087-82D8D3E3789F}" type="presParOf" srcId="{B8900DAE-745A-40EB-B0D4-5A74357EB2A1}" destId="{094C5B8B-96E2-42B8-8216-E739D0D4C5EE}" srcOrd="0" destOrd="0" presId="urn:microsoft.com/office/officeart/2005/8/layout/bProcess3"/>
    <dgm:cxn modelId="{6EB354FF-F988-464F-A708-1960AEDF4682}" type="presParOf" srcId="{B8900DAE-745A-40EB-B0D4-5A74357EB2A1}" destId="{B16B4092-D90E-44E5-A780-5F73EA182E64}" srcOrd="1" destOrd="0" presId="urn:microsoft.com/office/officeart/2005/8/layout/bProcess3"/>
    <dgm:cxn modelId="{4419ACBB-8819-40EE-A0AA-1A62C64ABB4C}" type="presParOf" srcId="{B16B4092-D90E-44E5-A780-5F73EA182E64}" destId="{0CDC748D-3833-4760-A427-D08721CF9974}" srcOrd="0" destOrd="0" presId="urn:microsoft.com/office/officeart/2005/8/layout/bProcess3"/>
    <dgm:cxn modelId="{CB5E150E-CB53-4C80-BD4F-AD8539D7D3CC}" type="presParOf" srcId="{B8900DAE-745A-40EB-B0D4-5A74357EB2A1}" destId="{BA86E9DC-4C45-4E40-8852-D1B75797A7FE}" srcOrd="2" destOrd="0" presId="urn:microsoft.com/office/officeart/2005/8/layout/bProcess3"/>
    <dgm:cxn modelId="{24770280-7710-4742-B5F9-F693CF6EA0EC}" type="presParOf" srcId="{B8900DAE-745A-40EB-B0D4-5A74357EB2A1}" destId="{4434942C-2C4D-4FA4-8B25-563FFC9847DB}" srcOrd="3" destOrd="0" presId="urn:microsoft.com/office/officeart/2005/8/layout/bProcess3"/>
    <dgm:cxn modelId="{730E57A6-9831-43FB-88D9-F34767C52213}" type="presParOf" srcId="{4434942C-2C4D-4FA4-8B25-563FFC9847DB}" destId="{3C84E37F-F6F3-4208-BC29-36EE223B0E28}" srcOrd="0" destOrd="0" presId="urn:microsoft.com/office/officeart/2005/8/layout/bProcess3"/>
    <dgm:cxn modelId="{83336255-3DE4-448A-83E3-6E6B8F981AD0}" type="presParOf" srcId="{B8900DAE-745A-40EB-B0D4-5A74357EB2A1}" destId="{A2124A28-5220-47EB-8D22-7E247173FBBE}" srcOrd="4" destOrd="0" presId="urn:microsoft.com/office/officeart/2005/8/layout/bProcess3"/>
    <dgm:cxn modelId="{3AD05D8E-4652-4D95-951A-154D60625E7A}" type="presParOf" srcId="{B8900DAE-745A-40EB-B0D4-5A74357EB2A1}" destId="{1EDC1BD0-AF79-4565-9D85-76A06AF8874C}" srcOrd="5" destOrd="0" presId="urn:microsoft.com/office/officeart/2005/8/layout/bProcess3"/>
    <dgm:cxn modelId="{16E19AEB-6CA1-49D9-8527-7FA4F1A225A8}" type="presParOf" srcId="{1EDC1BD0-AF79-4565-9D85-76A06AF8874C}" destId="{84FBDFCA-28AE-4B70-A19E-5F3A21826A54}" srcOrd="0" destOrd="0" presId="urn:microsoft.com/office/officeart/2005/8/layout/bProcess3"/>
    <dgm:cxn modelId="{5584C6F1-4973-46BD-AEF7-5B4D79658433}" type="presParOf" srcId="{B8900DAE-745A-40EB-B0D4-5A74357EB2A1}" destId="{1EC963C6-B26F-45AD-8F55-C92EAF4E52B1}" srcOrd="6" destOrd="0" presId="urn:microsoft.com/office/officeart/2005/8/layout/bProcess3"/>
    <dgm:cxn modelId="{7CE8432E-C8AE-4363-A349-BECC87ACD3B2}" type="presParOf" srcId="{B8900DAE-745A-40EB-B0D4-5A74357EB2A1}" destId="{C4971D6A-591D-483F-852B-1CE848059391}" srcOrd="7" destOrd="0" presId="urn:microsoft.com/office/officeart/2005/8/layout/bProcess3"/>
    <dgm:cxn modelId="{E7F1744A-675A-4FF9-8325-D759C902D231}" type="presParOf" srcId="{C4971D6A-591D-483F-852B-1CE848059391}" destId="{A3820D3C-BAEB-401C-8781-46FED9E9DB93}" srcOrd="0" destOrd="0" presId="urn:microsoft.com/office/officeart/2005/8/layout/bProcess3"/>
    <dgm:cxn modelId="{FA9EE4A5-B08F-4A2B-BA3B-EC87999F334F}" type="presParOf" srcId="{B8900DAE-745A-40EB-B0D4-5A74357EB2A1}" destId="{97C64F9C-8D46-4046-B5F6-1A62125A2E28}" srcOrd="8" destOrd="0" presId="urn:microsoft.com/office/officeart/2005/8/layout/bProcess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533918-B378-4360-82DC-0D9C86AC17D7}" type="doc">
      <dgm:prSet loTypeId="urn:microsoft.com/office/officeart/2005/8/layout/hierarchy3" loCatId="list" qsTypeId="urn:microsoft.com/office/officeart/2005/8/quickstyle/simple5" qsCatId="simple" csTypeId="urn:microsoft.com/office/officeart/2005/8/colors/accent1_2" csCatId="accent1" phldr="1"/>
      <dgm:spPr/>
      <dgm:t>
        <a:bodyPr/>
        <a:lstStyle/>
        <a:p>
          <a:endParaRPr lang="en-IN"/>
        </a:p>
      </dgm:t>
    </dgm:pt>
    <dgm:pt modelId="{0F2E3DF8-F16A-4D2F-BB9B-B37BB9797B3B}">
      <dgm:prSet custT="1"/>
      <dgm:spPr/>
      <dgm:t>
        <a:bodyPr/>
        <a:lstStyle/>
        <a:p>
          <a:pPr rtl="0"/>
          <a:endParaRPr lang="en-IN" sz="1600" dirty="0"/>
        </a:p>
      </dgm:t>
    </dgm:pt>
    <dgm:pt modelId="{9ACFD60D-C9C7-43DB-99DA-C566B45D95EC}" type="parTrans" cxnId="{FACA6C93-91A0-4D40-B8DF-0E6CDE430020}">
      <dgm:prSet/>
      <dgm:spPr/>
      <dgm:t>
        <a:bodyPr/>
        <a:lstStyle/>
        <a:p>
          <a:endParaRPr lang="en-IN"/>
        </a:p>
      </dgm:t>
    </dgm:pt>
    <dgm:pt modelId="{283EF4C0-A005-439C-A327-91BB1604D74C}" type="sibTrans" cxnId="{FACA6C93-91A0-4D40-B8DF-0E6CDE430020}">
      <dgm:prSet/>
      <dgm:spPr/>
      <dgm:t>
        <a:bodyPr/>
        <a:lstStyle/>
        <a:p>
          <a:endParaRPr lang="en-IN"/>
        </a:p>
      </dgm:t>
    </dgm:pt>
    <dgm:pt modelId="{A4D8EDE7-24AE-4F56-9FAE-C6117DA6EF95}">
      <dgm:prSet custT="1"/>
      <dgm:spPr/>
      <dgm:t>
        <a:bodyPr/>
        <a:lstStyle/>
        <a:p>
          <a:pPr rtl="0"/>
          <a:endParaRPr lang="en-IN" sz="1600" dirty="0"/>
        </a:p>
      </dgm:t>
    </dgm:pt>
    <dgm:pt modelId="{076EA55A-1C7E-4AB0-8F74-33D391B6D3C3}" type="parTrans" cxnId="{63647F5B-85D3-4D03-8A7F-B4CB6F5CA6CE}">
      <dgm:prSet/>
      <dgm:spPr/>
      <dgm:t>
        <a:bodyPr/>
        <a:lstStyle/>
        <a:p>
          <a:endParaRPr lang="en-IN"/>
        </a:p>
      </dgm:t>
    </dgm:pt>
    <dgm:pt modelId="{50E96AE4-CC91-4B66-A8FD-CD7161443EE5}" type="sibTrans" cxnId="{63647F5B-85D3-4D03-8A7F-B4CB6F5CA6CE}">
      <dgm:prSet/>
      <dgm:spPr/>
      <dgm:t>
        <a:bodyPr/>
        <a:lstStyle/>
        <a:p>
          <a:endParaRPr lang="en-IN"/>
        </a:p>
      </dgm:t>
    </dgm:pt>
    <dgm:pt modelId="{08EF52F5-4F88-4CD8-8D2A-ED0AC22F48A5}">
      <dgm:prSet custT="1"/>
      <dgm:spPr/>
      <dgm:t>
        <a:bodyPr/>
        <a:lstStyle/>
        <a:p>
          <a:pPr rtl="0"/>
          <a:endParaRPr lang="en-IN" sz="1600" dirty="0"/>
        </a:p>
      </dgm:t>
    </dgm:pt>
    <dgm:pt modelId="{D3764AD3-C456-4393-A35E-C7DD0978E719}" type="parTrans" cxnId="{436CA29B-13A7-41F7-9B9A-0979D28B5E45}">
      <dgm:prSet/>
      <dgm:spPr/>
      <dgm:t>
        <a:bodyPr/>
        <a:lstStyle/>
        <a:p>
          <a:endParaRPr lang="en-IN"/>
        </a:p>
      </dgm:t>
    </dgm:pt>
    <dgm:pt modelId="{B9B354FE-5494-4131-8661-AEDB6AB740C9}" type="sibTrans" cxnId="{436CA29B-13A7-41F7-9B9A-0979D28B5E45}">
      <dgm:prSet/>
      <dgm:spPr/>
      <dgm:t>
        <a:bodyPr/>
        <a:lstStyle/>
        <a:p>
          <a:endParaRPr lang="en-IN"/>
        </a:p>
      </dgm:t>
    </dgm:pt>
    <dgm:pt modelId="{3F6E7137-A939-4E7D-BE59-03DA021312DD}">
      <dgm:prSet custT="1"/>
      <dgm:spPr/>
      <dgm:t>
        <a:bodyPr/>
        <a:lstStyle/>
        <a:p>
          <a:pPr rtl="0"/>
          <a:endParaRPr lang="en-IN" sz="1600" dirty="0"/>
        </a:p>
      </dgm:t>
    </dgm:pt>
    <dgm:pt modelId="{6E10562E-0780-4452-BE6E-84C9DFDC4E0F}" type="parTrans" cxnId="{7CFC9803-B276-46BF-8B03-1B5967B9E2C2}">
      <dgm:prSet/>
      <dgm:spPr/>
      <dgm:t>
        <a:bodyPr/>
        <a:lstStyle/>
        <a:p>
          <a:endParaRPr lang="en-IN"/>
        </a:p>
      </dgm:t>
    </dgm:pt>
    <dgm:pt modelId="{F5776252-1C4E-4B69-AD4F-8DEE633DFE98}" type="sibTrans" cxnId="{7CFC9803-B276-46BF-8B03-1B5967B9E2C2}">
      <dgm:prSet/>
      <dgm:spPr/>
      <dgm:t>
        <a:bodyPr/>
        <a:lstStyle/>
        <a:p>
          <a:endParaRPr lang="en-IN"/>
        </a:p>
      </dgm:t>
    </dgm:pt>
    <dgm:pt modelId="{41818DB5-35B6-4889-8660-7BCC9DA99769}">
      <dgm:prSet custT="1"/>
      <dgm:spPr/>
      <dgm:t>
        <a:bodyPr/>
        <a:lstStyle/>
        <a:p>
          <a:pPr rtl="0"/>
          <a:endParaRPr lang="en-IN" sz="1600" dirty="0"/>
        </a:p>
      </dgm:t>
    </dgm:pt>
    <dgm:pt modelId="{D8B523B5-EE86-4F09-BD19-8F284AED1A0D}" type="parTrans" cxnId="{49C47FF7-EE15-4B8B-8C00-4FC7B047E6AB}">
      <dgm:prSet/>
      <dgm:spPr/>
      <dgm:t>
        <a:bodyPr/>
        <a:lstStyle/>
        <a:p>
          <a:endParaRPr lang="en-IN"/>
        </a:p>
      </dgm:t>
    </dgm:pt>
    <dgm:pt modelId="{7C6DABD7-D909-4C2D-B404-710B91E57D8F}" type="sibTrans" cxnId="{49C47FF7-EE15-4B8B-8C00-4FC7B047E6AB}">
      <dgm:prSet/>
      <dgm:spPr/>
      <dgm:t>
        <a:bodyPr/>
        <a:lstStyle/>
        <a:p>
          <a:endParaRPr lang="en-IN"/>
        </a:p>
      </dgm:t>
    </dgm:pt>
    <dgm:pt modelId="{AB8FFE67-DB3F-4BB9-89E4-681CB8C0A0AE}">
      <dgm:prSet custT="1"/>
      <dgm:spPr/>
      <dgm:t>
        <a:bodyPr/>
        <a:lstStyle/>
        <a:p>
          <a:pPr rtl="0"/>
          <a:r>
            <a:rPr lang="en-GB" sz="1100" b="1" dirty="0" smtClean="0"/>
            <a:t>Human Resources (HR) Department</a:t>
          </a:r>
          <a:endParaRPr lang="en-IN" sz="1100" b="1" dirty="0"/>
        </a:p>
      </dgm:t>
    </dgm:pt>
    <dgm:pt modelId="{7E9E165C-7C5D-48DA-995B-1840A70E4DB2}" type="parTrans" cxnId="{27CF10BA-F857-455E-B839-3A9978DEAE63}">
      <dgm:prSet/>
      <dgm:spPr/>
      <dgm:t>
        <a:bodyPr/>
        <a:lstStyle/>
        <a:p>
          <a:endParaRPr lang="en-IN"/>
        </a:p>
      </dgm:t>
    </dgm:pt>
    <dgm:pt modelId="{6162673C-705C-4C55-8179-583BE84ABD86}" type="sibTrans" cxnId="{27CF10BA-F857-455E-B839-3A9978DEAE63}">
      <dgm:prSet/>
      <dgm:spPr/>
      <dgm:t>
        <a:bodyPr/>
        <a:lstStyle/>
        <a:p>
          <a:endParaRPr lang="en-IN"/>
        </a:p>
      </dgm:t>
    </dgm:pt>
    <dgm:pt modelId="{A9BEF8DD-0A6C-4AA7-BAC2-087D5A168BA8}">
      <dgm:prSet custT="1"/>
      <dgm:spPr/>
      <dgm:t>
        <a:bodyPr/>
        <a:lstStyle/>
        <a:p>
          <a:pPr rtl="0"/>
          <a:r>
            <a:rPr lang="en-GB" sz="1200" b="1" dirty="0" smtClean="0"/>
            <a:t>Senior Leadership/Executives</a:t>
          </a:r>
          <a:endParaRPr lang="en-IN" sz="1200" dirty="0"/>
        </a:p>
      </dgm:t>
    </dgm:pt>
    <dgm:pt modelId="{7CE57DB4-BBC5-4FD6-B490-4B487CBB3FAF}" type="parTrans" cxnId="{A324AA51-E55E-4965-9030-72F93E9463B4}">
      <dgm:prSet/>
      <dgm:spPr/>
      <dgm:t>
        <a:bodyPr/>
        <a:lstStyle/>
        <a:p>
          <a:endParaRPr lang="en-IN"/>
        </a:p>
      </dgm:t>
    </dgm:pt>
    <dgm:pt modelId="{D17ECB2B-B082-40B3-A798-2F3E2050BEAA}" type="sibTrans" cxnId="{A324AA51-E55E-4965-9030-72F93E9463B4}">
      <dgm:prSet/>
      <dgm:spPr/>
      <dgm:t>
        <a:bodyPr/>
        <a:lstStyle/>
        <a:p>
          <a:endParaRPr lang="en-IN"/>
        </a:p>
      </dgm:t>
    </dgm:pt>
    <dgm:pt modelId="{6FD0914F-3C06-4DBA-9815-DB7A8A1B428C}">
      <dgm:prSet custT="1"/>
      <dgm:spPr/>
      <dgm:t>
        <a:bodyPr/>
        <a:lstStyle/>
        <a:p>
          <a:pPr rtl="0"/>
          <a:r>
            <a:rPr lang="en-GB" sz="1100" b="1" dirty="0" smtClean="0"/>
            <a:t>Employees</a:t>
          </a:r>
          <a:endParaRPr lang="en-IN" sz="1100" dirty="0"/>
        </a:p>
      </dgm:t>
    </dgm:pt>
    <dgm:pt modelId="{D998337D-3E07-455A-8727-EAC4E93DCCDF}" type="parTrans" cxnId="{6DCBD58D-E829-49D4-88A3-056FE08DEF9D}">
      <dgm:prSet/>
      <dgm:spPr/>
      <dgm:t>
        <a:bodyPr/>
        <a:lstStyle/>
        <a:p>
          <a:endParaRPr lang="en-IN"/>
        </a:p>
      </dgm:t>
    </dgm:pt>
    <dgm:pt modelId="{40DCD29E-58E4-45C1-813B-978B7AF1D5BA}" type="sibTrans" cxnId="{6DCBD58D-E829-49D4-88A3-056FE08DEF9D}">
      <dgm:prSet/>
      <dgm:spPr/>
      <dgm:t>
        <a:bodyPr/>
        <a:lstStyle/>
        <a:p>
          <a:endParaRPr lang="en-IN"/>
        </a:p>
      </dgm:t>
    </dgm:pt>
    <dgm:pt modelId="{22E7B8BB-58EE-4898-B20D-4F51E000471C}">
      <dgm:prSet custT="1"/>
      <dgm:spPr/>
      <dgm:t>
        <a:bodyPr/>
        <a:lstStyle/>
        <a:p>
          <a:pPr rtl="0"/>
          <a:r>
            <a:rPr lang="en-GB" sz="1100" b="1" dirty="0" smtClean="0"/>
            <a:t>Department Managers (Sales &amp;amp;amp;amp; Production</a:t>
          </a:r>
          <a:r>
            <a:rPr lang="en-GB" sz="700" b="1" dirty="0" smtClean="0"/>
            <a:t>)</a:t>
          </a:r>
          <a:endParaRPr lang="en-IN" sz="700" dirty="0"/>
        </a:p>
      </dgm:t>
    </dgm:pt>
    <dgm:pt modelId="{0DBFB00D-0C90-4C2C-A1FA-64CA19F4774A}" type="parTrans" cxnId="{A3E9D94A-7FF7-40FB-B491-7A5D5881CC83}">
      <dgm:prSet/>
      <dgm:spPr/>
      <dgm:t>
        <a:bodyPr/>
        <a:lstStyle/>
        <a:p>
          <a:endParaRPr lang="en-IN"/>
        </a:p>
      </dgm:t>
    </dgm:pt>
    <dgm:pt modelId="{7666E239-439D-4AB3-A5A7-91650E6DEEA7}" type="sibTrans" cxnId="{A3E9D94A-7FF7-40FB-B491-7A5D5881CC83}">
      <dgm:prSet/>
      <dgm:spPr/>
      <dgm:t>
        <a:bodyPr/>
        <a:lstStyle/>
        <a:p>
          <a:endParaRPr lang="en-IN"/>
        </a:p>
      </dgm:t>
    </dgm:pt>
    <dgm:pt modelId="{AC598E68-9E56-4A3C-B22F-5167E34D02BF}">
      <dgm:prSet custT="1"/>
      <dgm:spPr/>
      <dgm:t>
        <a:bodyPr/>
        <a:lstStyle/>
        <a:p>
          <a:pPr rtl="0"/>
          <a:r>
            <a:rPr lang="en-GB" sz="1100" b="1" dirty="0" smtClean="0"/>
            <a:t>Finance/Compensation Teams</a:t>
          </a:r>
          <a:endParaRPr lang="en-IN" sz="1100" dirty="0"/>
        </a:p>
      </dgm:t>
    </dgm:pt>
    <dgm:pt modelId="{1B309EA0-B79C-4C97-B459-ED6FFCACF6EA}" type="parTrans" cxnId="{C8A6A5B5-8560-4468-9853-A98AD3B55E4B}">
      <dgm:prSet/>
      <dgm:spPr/>
      <dgm:t>
        <a:bodyPr/>
        <a:lstStyle/>
        <a:p>
          <a:endParaRPr lang="en-IN"/>
        </a:p>
      </dgm:t>
    </dgm:pt>
    <dgm:pt modelId="{B64432BF-5ADB-4924-8DCC-E685839BEFE5}" type="sibTrans" cxnId="{C8A6A5B5-8560-4468-9853-A98AD3B55E4B}">
      <dgm:prSet/>
      <dgm:spPr/>
      <dgm:t>
        <a:bodyPr/>
        <a:lstStyle/>
        <a:p>
          <a:endParaRPr lang="en-IN"/>
        </a:p>
      </dgm:t>
    </dgm:pt>
    <dgm:pt modelId="{0261AB2D-582C-4026-AE4A-E63C65C4426C}" type="pres">
      <dgm:prSet presAssocID="{FD533918-B378-4360-82DC-0D9C86AC17D7}" presName="diagram" presStyleCnt="0">
        <dgm:presLayoutVars>
          <dgm:chPref val="1"/>
          <dgm:dir/>
          <dgm:animOne val="branch"/>
          <dgm:animLvl val="lvl"/>
          <dgm:resizeHandles/>
        </dgm:presLayoutVars>
      </dgm:prSet>
      <dgm:spPr/>
      <dgm:t>
        <a:bodyPr/>
        <a:lstStyle/>
        <a:p>
          <a:endParaRPr lang="en-IN"/>
        </a:p>
      </dgm:t>
    </dgm:pt>
    <dgm:pt modelId="{BFF9B25F-1E10-4D72-AEB7-058B092CA019}" type="pres">
      <dgm:prSet presAssocID="{0F2E3DF8-F16A-4D2F-BB9B-B37BB9797B3B}" presName="root" presStyleCnt="0"/>
      <dgm:spPr/>
    </dgm:pt>
    <dgm:pt modelId="{B68D69EA-6B98-42B7-AC5E-3FC5D0AE63A9}" type="pres">
      <dgm:prSet presAssocID="{0F2E3DF8-F16A-4D2F-BB9B-B37BB9797B3B}" presName="rootComposite" presStyleCnt="0"/>
      <dgm:spPr/>
    </dgm:pt>
    <dgm:pt modelId="{A371111B-FAD4-4721-A83A-D3BFFFD93C6C}" type="pres">
      <dgm:prSet presAssocID="{0F2E3DF8-F16A-4D2F-BB9B-B37BB9797B3B}" presName="rootText" presStyleLbl="node1" presStyleIdx="0" presStyleCnt="5" custScaleX="124986" custScaleY="115610"/>
      <dgm:spPr/>
      <dgm:t>
        <a:bodyPr/>
        <a:lstStyle/>
        <a:p>
          <a:endParaRPr lang="en-IN"/>
        </a:p>
      </dgm:t>
    </dgm:pt>
    <dgm:pt modelId="{47614361-7A13-4721-8302-3F68E90C8238}" type="pres">
      <dgm:prSet presAssocID="{0F2E3DF8-F16A-4D2F-BB9B-B37BB9797B3B}" presName="rootConnector" presStyleLbl="node1" presStyleIdx="0" presStyleCnt="5"/>
      <dgm:spPr/>
      <dgm:t>
        <a:bodyPr/>
        <a:lstStyle/>
        <a:p>
          <a:endParaRPr lang="en-IN"/>
        </a:p>
      </dgm:t>
    </dgm:pt>
    <dgm:pt modelId="{12F61152-E015-4ACF-AA5D-574150B49BDE}" type="pres">
      <dgm:prSet presAssocID="{0F2E3DF8-F16A-4D2F-BB9B-B37BB9797B3B}" presName="childShape" presStyleCnt="0"/>
      <dgm:spPr/>
    </dgm:pt>
    <dgm:pt modelId="{D5929FD9-2460-447A-98C3-F5E527BFB252}" type="pres">
      <dgm:prSet presAssocID="{7E9E165C-7C5D-48DA-995B-1840A70E4DB2}" presName="Name13" presStyleLbl="parChTrans1D2" presStyleIdx="0" presStyleCnt="5"/>
      <dgm:spPr/>
      <dgm:t>
        <a:bodyPr/>
        <a:lstStyle/>
        <a:p>
          <a:endParaRPr lang="en-IN"/>
        </a:p>
      </dgm:t>
    </dgm:pt>
    <dgm:pt modelId="{08CFF34E-F69F-4BD5-A8E2-29285E1C202A}" type="pres">
      <dgm:prSet presAssocID="{AB8FFE67-DB3F-4BB9-89E4-681CB8C0A0AE}" presName="childText" presStyleLbl="bgAcc1" presStyleIdx="0" presStyleCnt="5" custScaleX="123309" custScaleY="137321">
        <dgm:presLayoutVars>
          <dgm:bulletEnabled val="1"/>
        </dgm:presLayoutVars>
      </dgm:prSet>
      <dgm:spPr/>
      <dgm:t>
        <a:bodyPr/>
        <a:lstStyle/>
        <a:p>
          <a:endParaRPr lang="en-IN"/>
        </a:p>
      </dgm:t>
    </dgm:pt>
    <dgm:pt modelId="{6B9FBA66-BE36-4E14-A1FC-03BFE2EABBE7}" type="pres">
      <dgm:prSet presAssocID="{A4D8EDE7-24AE-4F56-9FAE-C6117DA6EF95}" presName="root" presStyleCnt="0"/>
      <dgm:spPr/>
    </dgm:pt>
    <dgm:pt modelId="{9AA5847F-FA2A-4882-BB41-D082D3936034}" type="pres">
      <dgm:prSet presAssocID="{A4D8EDE7-24AE-4F56-9FAE-C6117DA6EF95}" presName="rootComposite" presStyleCnt="0"/>
      <dgm:spPr/>
    </dgm:pt>
    <dgm:pt modelId="{53AABF5A-792E-4500-A996-59B36BA18005}" type="pres">
      <dgm:prSet presAssocID="{A4D8EDE7-24AE-4F56-9FAE-C6117DA6EF95}" presName="rootText" presStyleLbl="node1" presStyleIdx="1" presStyleCnt="5" custScaleX="133824" custScaleY="124812"/>
      <dgm:spPr/>
      <dgm:t>
        <a:bodyPr/>
        <a:lstStyle/>
        <a:p>
          <a:endParaRPr lang="en-IN"/>
        </a:p>
      </dgm:t>
    </dgm:pt>
    <dgm:pt modelId="{8C655739-ACB8-43C9-AC5A-DBB4B4EA3AE6}" type="pres">
      <dgm:prSet presAssocID="{A4D8EDE7-24AE-4F56-9FAE-C6117DA6EF95}" presName="rootConnector" presStyleLbl="node1" presStyleIdx="1" presStyleCnt="5"/>
      <dgm:spPr/>
      <dgm:t>
        <a:bodyPr/>
        <a:lstStyle/>
        <a:p>
          <a:endParaRPr lang="en-IN"/>
        </a:p>
      </dgm:t>
    </dgm:pt>
    <dgm:pt modelId="{5068DE9B-546A-48F2-9C22-7255A8FEB09E}" type="pres">
      <dgm:prSet presAssocID="{A4D8EDE7-24AE-4F56-9FAE-C6117DA6EF95}" presName="childShape" presStyleCnt="0"/>
      <dgm:spPr/>
    </dgm:pt>
    <dgm:pt modelId="{9753BE9E-FA69-40D9-B9F3-C83ACE9CC812}" type="pres">
      <dgm:prSet presAssocID="{7CE57DB4-BBC5-4FD6-B490-4B487CBB3FAF}" presName="Name13" presStyleLbl="parChTrans1D2" presStyleIdx="1" presStyleCnt="5"/>
      <dgm:spPr/>
      <dgm:t>
        <a:bodyPr/>
        <a:lstStyle/>
        <a:p>
          <a:endParaRPr lang="en-IN"/>
        </a:p>
      </dgm:t>
    </dgm:pt>
    <dgm:pt modelId="{828A5F87-69F5-457F-9E3A-4FD9590E93AC}" type="pres">
      <dgm:prSet presAssocID="{A9BEF8DD-0A6C-4AA7-BAC2-087D5A168BA8}" presName="childText" presStyleLbl="bgAcc1" presStyleIdx="1" presStyleCnt="5" custScaleX="153583" custScaleY="132247" custLinFactNeighborX="-1278" custLinFactNeighborY="-2045">
        <dgm:presLayoutVars>
          <dgm:bulletEnabled val="1"/>
        </dgm:presLayoutVars>
      </dgm:prSet>
      <dgm:spPr/>
      <dgm:t>
        <a:bodyPr/>
        <a:lstStyle/>
        <a:p>
          <a:endParaRPr lang="en-IN"/>
        </a:p>
      </dgm:t>
    </dgm:pt>
    <dgm:pt modelId="{445DCD1E-3A84-40B7-B092-FA25950F65A8}" type="pres">
      <dgm:prSet presAssocID="{08EF52F5-4F88-4CD8-8D2A-ED0AC22F48A5}" presName="root" presStyleCnt="0"/>
      <dgm:spPr/>
    </dgm:pt>
    <dgm:pt modelId="{D2DA2216-F981-4A81-919A-6A0F4F86641F}" type="pres">
      <dgm:prSet presAssocID="{08EF52F5-4F88-4CD8-8D2A-ED0AC22F48A5}" presName="rootComposite" presStyleCnt="0"/>
      <dgm:spPr/>
    </dgm:pt>
    <dgm:pt modelId="{F58334B4-CAC1-4421-B282-1FFA77FEBFA5}" type="pres">
      <dgm:prSet presAssocID="{08EF52F5-4F88-4CD8-8D2A-ED0AC22F48A5}" presName="rootText" presStyleLbl="node1" presStyleIdx="2" presStyleCnt="5" custScaleX="134267" custScaleY="127152" custLinFactNeighborX="3321" custLinFactNeighborY="-6643"/>
      <dgm:spPr/>
      <dgm:t>
        <a:bodyPr/>
        <a:lstStyle/>
        <a:p>
          <a:endParaRPr lang="en-IN"/>
        </a:p>
      </dgm:t>
    </dgm:pt>
    <dgm:pt modelId="{1C2593A4-B111-4282-B8E0-C886A5D0DEEC}" type="pres">
      <dgm:prSet presAssocID="{08EF52F5-4F88-4CD8-8D2A-ED0AC22F48A5}" presName="rootConnector" presStyleLbl="node1" presStyleIdx="2" presStyleCnt="5"/>
      <dgm:spPr/>
      <dgm:t>
        <a:bodyPr/>
        <a:lstStyle/>
        <a:p>
          <a:endParaRPr lang="en-IN"/>
        </a:p>
      </dgm:t>
    </dgm:pt>
    <dgm:pt modelId="{236B19F0-0A20-46CF-9A9C-0EEC1FBF1165}" type="pres">
      <dgm:prSet presAssocID="{08EF52F5-4F88-4CD8-8D2A-ED0AC22F48A5}" presName="childShape" presStyleCnt="0"/>
      <dgm:spPr/>
    </dgm:pt>
    <dgm:pt modelId="{BC3FB716-E1DD-4326-9DB7-88E51275285F}" type="pres">
      <dgm:prSet presAssocID="{D998337D-3E07-455A-8727-EAC4E93DCCDF}" presName="Name13" presStyleLbl="parChTrans1D2" presStyleIdx="2" presStyleCnt="5"/>
      <dgm:spPr/>
      <dgm:t>
        <a:bodyPr/>
        <a:lstStyle/>
        <a:p>
          <a:endParaRPr lang="en-IN"/>
        </a:p>
      </dgm:t>
    </dgm:pt>
    <dgm:pt modelId="{A09C2918-6444-487A-AD2E-03295434436B}" type="pres">
      <dgm:prSet presAssocID="{6FD0914F-3C06-4DBA-9815-DB7A8A1B428C}" presName="childText" presStyleLbl="bgAcc1" presStyleIdx="2" presStyleCnt="5" custScaleX="167952" custScaleY="145670" custLinFactNeighborX="-1290" custLinFactNeighborY="2064">
        <dgm:presLayoutVars>
          <dgm:bulletEnabled val="1"/>
        </dgm:presLayoutVars>
      </dgm:prSet>
      <dgm:spPr/>
      <dgm:t>
        <a:bodyPr/>
        <a:lstStyle/>
        <a:p>
          <a:endParaRPr lang="en-IN"/>
        </a:p>
      </dgm:t>
    </dgm:pt>
    <dgm:pt modelId="{B56CA6D6-175F-4584-96D1-52FBF7B03F74}" type="pres">
      <dgm:prSet presAssocID="{3F6E7137-A939-4E7D-BE59-03DA021312DD}" presName="root" presStyleCnt="0"/>
      <dgm:spPr/>
    </dgm:pt>
    <dgm:pt modelId="{BD82F8B4-2A42-4176-9499-CE31E81E7124}" type="pres">
      <dgm:prSet presAssocID="{3F6E7137-A939-4E7D-BE59-03DA021312DD}" presName="rootComposite" presStyleCnt="0"/>
      <dgm:spPr/>
    </dgm:pt>
    <dgm:pt modelId="{5CC46316-9266-4EBB-8EE6-6F3AB359DAB9}" type="pres">
      <dgm:prSet presAssocID="{3F6E7137-A939-4E7D-BE59-03DA021312DD}" presName="rootText" presStyleLbl="node1" presStyleIdx="3" presStyleCnt="5" custScaleX="134264" custScaleY="120220"/>
      <dgm:spPr/>
      <dgm:t>
        <a:bodyPr/>
        <a:lstStyle/>
        <a:p>
          <a:endParaRPr lang="en-IN"/>
        </a:p>
      </dgm:t>
    </dgm:pt>
    <dgm:pt modelId="{625FE224-CDBD-4754-B513-8FA8B5E7F1DF}" type="pres">
      <dgm:prSet presAssocID="{3F6E7137-A939-4E7D-BE59-03DA021312DD}" presName="rootConnector" presStyleLbl="node1" presStyleIdx="3" presStyleCnt="5"/>
      <dgm:spPr/>
      <dgm:t>
        <a:bodyPr/>
        <a:lstStyle/>
        <a:p>
          <a:endParaRPr lang="en-IN"/>
        </a:p>
      </dgm:t>
    </dgm:pt>
    <dgm:pt modelId="{67CC6D19-0F60-487D-9CBE-15B3DF6B18ED}" type="pres">
      <dgm:prSet presAssocID="{3F6E7137-A939-4E7D-BE59-03DA021312DD}" presName="childShape" presStyleCnt="0"/>
      <dgm:spPr/>
    </dgm:pt>
    <dgm:pt modelId="{690259AF-626C-4B1E-A328-85A4F39800AF}" type="pres">
      <dgm:prSet presAssocID="{0DBFB00D-0C90-4C2C-A1FA-64CA19F4774A}" presName="Name13" presStyleLbl="parChTrans1D2" presStyleIdx="3" presStyleCnt="5"/>
      <dgm:spPr/>
      <dgm:t>
        <a:bodyPr/>
        <a:lstStyle/>
        <a:p>
          <a:endParaRPr lang="en-IN"/>
        </a:p>
      </dgm:t>
    </dgm:pt>
    <dgm:pt modelId="{F3934477-A791-4423-A36B-2466EC5C0B3F}" type="pres">
      <dgm:prSet presAssocID="{22E7B8BB-58EE-4898-B20D-4F51E000471C}" presName="childText" presStyleLbl="bgAcc1" presStyleIdx="3" presStyleCnt="5" custScaleX="159976" custScaleY="135510">
        <dgm:presLayoutVars>
          <dgm:bulletEnabled val="1"/>
        </dgm:presLayoutVars>
      </dgm:prSet>
      <dgm:spPr/>
      <dgm:t>
        <a:bodyPr/>
        <a:lstStyle/>
        <a:p>
          <a:endParaRPr lang="en-IN"/>
        </a:p>
      </dgm:t>
    </dgm:pt>
    <dgm:pt modelId="{5314F4EA-98B5-487D-B31F-8F17FF30DDAB}" type="pres">
      <dgm:prSet presAssocID="{41818DB5-35B6-4889-8660-7BCC9DA99769}" presName="root" presStyleCnt="0"/>
      <dgm:spPr/>
    </dgm:pt>
    <dgm:pt modelId="{EE446F6C-7484-4CAE-999F-471B5D168A59}" type="pres">
      <dgm:prSet presAssocID="{41818DB5-35B6-4889-8660-7BCC9DA99769}" presName="rootComposite" presStyleCnt="0"/>
      <dgm:spPr/>
    </dgm:pt>
    <dgm:pt modelId="{5805FE91-EE75-4EF5-ABDA-B9EA72C0C690}" type="pres">
      <dgm:prSet presAssocID="{41818DB5-35B6-4889-8660-7BCC9DA99769}" presName="rootText" presStyleLbl="node1" presStyleIdx="4" presStyleCnt="5" custScaleX="118410" custScaleY="145626"/>
      <dgm:spPr/>
      <dgm:t>
        <a:bodyPr/>
        <a:lstStyle/>
        <a:p>
          <a:endParaRPr lang="en-IN"/>
        </a:p>
      </dgm:t>
    </dgm:pt>
    <dgm:pt modelId="{A4C49EE3-9AEA-4B2C-A220-DE5F451D8615}" type="pres">
      <dgm:prSet presAssocID="{41818DB5-35B6-4889-8660-7BCC9DA99769}" presName="rootConnector" presStyleLbl="node1" presStyleIdx="4" presStyleCnt="5"/>
      <dgm:spPr/>
      <dgm:t>
        <a:bodyPr/>
        <a:lstStyle/>
        <a:p>
          <a:endParaRPr lang="en-IN"/>
        </a:p>
      </dgm:t>
    </dgm:pt>
    <dgm:pt modelId="{8A04B4F5-54C1-40C7-9D61-AB04B0304E18}" type="pres">
      <dgm:prSet presAssocID="{41818DB5-35B6-4889-8660-7BCC9DA99769}" presName="childShape" presStyleCnt="0"/>
      <dgm:spPr/>
    </dgm:pt>
    <dgm:pt modelId="{CCDC782A-40DF-4364-BFEF-D7F89AA7929C}" type="pres">
      <dgm:prSet presAssocID="{1B309EA0-B79C-4C97-B459-ED6FFCACF6EA}" presName="Name13" presStyleLbl="parChTrans1D2" presStyleIdx="4" presStyleCnt="5"/>
      <dgm:spPr/>
      <dgm:t>
        <a:bodyPr/>
        <a:lstStyle/>
        <a:p>
          <a:endParaRPr lang="en-IN"/>
        </a:p>
      </dgm:t>
    </dgm:pt>
    <dgm:pt modelId="{41815EFB-9B9E-4DFD-B405-9907CD6C97E1}" type="pres">
      <dgm:prSet presAssocID="{AC598E68-9E56-4A3C-B22F-5167E34D02BF}" presName="childText" presStyleLbl="bgAcc1" presStyleIdx="4" presStyleCnt="5" custScaleX="151291" custScaleY="120884">
        <dgm:presLayoutVars>
          <dgm:bulletEnabled val="1"/>
        </dgm:presLayoutVars>
      </dgm:prSet>
      <dgm:spPr/>
      <dgm:t>
        <a:bodyPr/>
        <a:lstStyle/>
        <a:p>
          <a:endParaRPr lang="en-IN"/>
        </a:p>
      </dgm:t>
    </dgm:pt>
  </dgm:ptLst>
  <dgm:cxnLst>
    <dgm:cxn modelId="{6B37298E-845D-4BAF-868D-689FDA29EDCB}" type="presOf" srcId="{08EF52F5-4F88-4CD8-8D2A-ED0AC22F48A5}" destId="{F58334B4-CAC1-4421-B282-1FFA77FEBFA5}" srcOrd="0" destOrd="0" presId="urn:microsoft.com/office/officeart/2005/8/layout/hierarchy3"/>
    <dgm:cxn modelId="{903252BD-D415-4522-8C5F-BE047024BC57}" type="presOf" srcId="{3F6E7137-A939-4E7D-BE59-03DA021312DD}" destId="{5CC46316-9266-4EBB-8EE6-6F3AB359DAB9}" srcOrd="0" destOrd="0" presId="urn:microsoft.com/office/officeart/2005/8/layout/hierarchy3"/>
    <dgm:cxn modelId="{C8A6A5B5-8560-4468-9853-A98AD3B55E4B}" srcId="{41818DB5-35B6-4889-8660-7BCC9DA99769}" destId="{AC598E68-9E56-4A3C-B22F-5167E34D02BF}" srcOrd="0" destOrd="0" parTransId="{1B309EA0-B79C-4C97-B459-ED6FFCACF6EA}" sibTransId="{B64432BF-5ADB-4924-8DCC-E685839BEFE5}"/>
    <dgm:cxn modelId="{63647F5B-85D3-4D03-8A7F-B4CB6F5CA6CE}" srcId="{FD533918-B378-4360-82DC-0D9C86AC17D7}" destId="{A4D8EDE7-24AE-4F56-9FAE-C6117DA6EF95}" srcOrd="1" destOrd="0" parTransId="{076EA55A-1C7E-4AB0-8F74-33D391B6D3C3}" sibTransId="{50E96AE4-CC91-4B66-A8FD-CD7161443EE5}"/>
    <dgm:cxn modelId="{7CFC9803-B276-46BF-8B03-1B5967B9E2C2}" srcId="{FD533918-B378-4360-82DC-0D9C86AC17D7}" destId="{3F6E7137-A939-4E7D-BE59-03DA021312DD}" srcOrd="3" destOrd="0" parTransId="{6E10562E-0780-4452-BE6E-84C9DFDC4E0F}" sibTransId="{F5776252-1C4E-4B69-AD4F-8DEE633DFE98}"/>
    <dgm:cxn modelId="{0FFAC957-B738-485B-99A1-139D7AB4303F}" type="presOf" srcId="{1B309EA0-B79C-4C97-B459-ED6FFCACF6EA}" destId="{CCDC782A-40DF-4364-BFEF-D7F89AA7929C}" srcOrd="0" destOrd="0" presId="urn:microsoft.com/office/officeart/2005/8/layout/hierarchy3"/>
    <dgm:cxn modelId="{75334201-926C-4163-9328-8984E35D092C}" type="presOf" srcId="{3F6E7137-A939-4E7D-BE59-03DA021312DD}" destId="{625FE224-CDBD-4754-B513-8FA8B5E7F1DF}" srcOrd="1" destOrd="0" presId="urn:microsoft.com/office/officeart/2005/8/layout/hierarchy3"/>
    <dgm:cxn modelId="{27CF10BA-F857-455E-B839-3A9978DEAE63}" srcId="{0F2E3DF8-F16A-4D2F-BB9B-B37BB9797B3B}" destId="{AB8FFE67-DB3F-4BB9-89E4-681CB8C0A0AE}" srcOrd="0" destOrd="0" parTransId="{7E9E165C-7C5D-48DA-995B-1840A70E4DB2}" sibTransId="{6162673C-705C-4C55-8179-583BE84ABD86}"/>
    <dgm:cxn modelId="{B4E4E10B-2982-4140-80C8-1B2BD9505979}" type="presOf" srcId="{AB8FFE67-DB3F-4BB9-89E4-681CB8C0A0AE}" destId="{08CFF34E-F69F-4BD5-A8E2-29285E1C202A}" srcOrd="0" destOrd="0" presId="urn:microsoft.com/office/officeart/2005/8/layout/hierarchy3"/>
    <dgm:cxn modelId="{B7F6FE26-8C7A-4CA7-B5F9-72C7B883504C}" type="presOf" srcId="{41818DB5-35B6-4889-8660-7BCC9DA99769}" destId="{A4C49EE3-9AEA-4B2C-A220-DE5F451D8615}" srcOrd="1" destOrd="0" presId="urn:microsoft.com/office/officeart/2005/8/layout/hierarchy3"/>
    <dgm:cxn modelId="{8EF765C5-E5CF-4D35-8DFC-BFB3D8ADC940}" type="presOf" srcId="{A9BEF8DD-0A6C-4AA7-BAC2-087D5A168BA8}" destId="{828A5F87-69F5-457F-9E3A-4FD9590E93AC}" srcOrd="0" destOrd="0" presId="urn:microsoft.com/office/officeart/2005/8/layout/hierarchy3"/>
    <dgm:cxn modelId="{6DCBD58D-E829-49D4-88A3-056FE08DEF9D}" srcId="{08EF52F5-4F88-4CD8-8D2A-ED0AC22F48A5}" destId="{6FD0914F-3C06-4DBA-9815-DB7A8A1B428C}" srcOrd="0" destOrd="0" parTransId="{D998337D-3E07-455A-8727-EAC4E93DCCDF}" sibTransId="{40DCD29E-58E4-45C1-813B-978B7AF1D5BA}"/>
    <dgm:cxn modelId="{F10BB073-C0DB-4699-9869-2F6D1882ADD8}" type="presOf" srcId="{7CE57DB4-BBC5-4FD6-B490-4B487CBB3FAF}" destId="{9753BE9E-FA69-40D9-B9F3-C83ACE9CC812}" srcOrd="0" destOrd="0" presId="urn:microsoft.com/office/officeart/2005/8/layout/hierarchy3"/>
    <dgm:cxn modelId="{63E5A803-58F4-416F-8C12-A21765825A34}" type="presOf" srcId="{08EF52F5-4F88-4CD8-8D2A-ED0AC22F48A5}" destId="{1C2593A4-B111-4282-B8E0-C886A5D0DEEC}" srcOrd="1" destOrd="0" presId="urn:microsoft.com/office/officeart/2005/8/layout/hierarchy3"/>
    <dgm:cxn modelId="{E1E671A0-7ADB-42A6-BC66-C0A3657569F3}" type="presOf" srcId="{D998337D-3E07-455A-8727-EAC4E93DCCDF}" destId="{BC3FB716-E1DD-4326-9DB7-88E51275285F}" srcOrd="0" destOrd="0" presId="urn:microsoft.com/office/officeart/2005/8/layout/hierarchy3"/>
    <dgm:cxn modelId="{49C47FF7-EE15-4B8B-8C00-4FC7B047E6AB}" srcId="{FD533918-B378-4360-82DC-0D9C86AC17D7}" destId="{41818DB5-35B6-4889-8660-7BCC9DA99769}" srcOrd="4" destOrd="0" parTransId="{D8B523B5-EE86-4F09-BD19-8F284AED1A0D}" sibTransId="{7C6DABD7-D909-4C2D-B404-710B91E57D8F}"/>
    <dgm:cxn modelId="{733A0303-DEBC-415B-A775-3DF260ACE261}" type="presOf" srcId="{A4D8EDE7-24AE-4F56-9FAE-C6117DA6EF95}" destId="{53AABF5A-792E-4500-A996-59B36BA18005}" srcOrd="0" destOrd="0" presId="urn:microsoft.com/office/officeart/2005/8/layout/hierarchy3"/>
    <dgm:cxn modelId="{79BD2E0B-58DA-4A9A-B194-AE5DF67F7774}" type="presOf" srcId="{0F2E3DF8-F16A-4D2F-BB9B-B37BB9797B3B}" destId="{A371111B-FAD4-4721-A83A-D3BFFFD93C6C}" srcOrd="0" destOrd="0" presId="urn:microsoft.com/office/officeart/2005/8/layout/hierarchy3"/>
    <dgm:cxn modelId="{A35FA664-7EED-405B-ABCC-459DFC153C68}" type="presOf" srcId="{AC598E68-9E56-4A3C-B22F-5167E34D02BF}" destId="{41815EFB-9B9E-4DFD-B405-9907CD6C97E1}" srcOrd="0" destOrd="0" presId="urn:microsoft.com/office/officeart/2005/8/layout/hierarchy3"/>
    <dgm:cxn modelId="{A4EB32CD-0B01-4E04-83D1-F88435DD5A28}" type="presOf" srcId="{41818DB5-35B6-4889-8660-7BCC9DA99769}" destId="{5805FE91-EE75-4EF5-ABDA-B9EA72C0C690}" srcOrd="0" destOrd="0" presId="urn:microsoft.com/office/officeart/2005/8/layout/hierarchy3"/>
    <dgm:cxn modelId="{6D374545-61C0-47D8-AAC3-364FF26C2D1F}" type="presOf" srcId="{FD533918-B378-4360-82DC-0D9C86AC17D7}" destId="{0261AB2D-582C-4026-AE4A-E63C65C4426C}" srcOrd="0" destOrd="0" presId="urn:microsoft.com/office/officeart/2005/8/layout/hierarchy3"/>
    <dgm:cxn modelId="{C0F0205A-57E8-4F37-82AF-C6280119B6E0}" type="presOf" srcId="{0DBFB00D-0C90-4C2C-A1FA-64CA19F4774A}" destId="{690259AF-626C-4B1E-A328-85A4F39800AF}" srcOrd="0" destOrd="0" presId="urn:microsoft.com/office/officeart/2005/8/layout/hierarchy3"/>
    <dgm:cxn modelId="{A324AA51-E55E-4965-9030-72F93E9463B4}" srcId="{A4D8EDE7-24AE-4F56-9FAE-C6117DA6EF95}" destId="{A9BEF8DD-0A6C-4AA7-BAC2-087D5A168BA8}" srcOrd="0" destOrd="0" parTransId="{7CE57DB4-BBC5-4FD6-B490-4B487CBB3FAF}" sibTransId="{D17ECB2B-B082-40B3-A798-2F3E2050BEAA}"/>
    <dgm:cxn modelId="{436CA29B-13A7-41F7-9B9A-0979D28B5E45}" srcId="{FD533918-B378-4360-82DC-0D9C86AC17D7}" destId="{08EF52F5-4F88-4CD8-8D2A-ED0AC22F48A5}" srcOrd="2" destOrd="0" parTransId="{D3764AD3-C456-4393-A35E-C7DD0978E719}" sibTransId="{B9B354FE-5494-4131-8661-AEDB6AB740C9}"/>
    <dgm:cxn modelId="{FACA6C93-91A0-4D40-B8DF-0E6CDE430020}" srcId="{FD533918-B378-4360-82DC-0D9C86AC17D7}" destId="{0F2E3DF8-F16A-4D2F-BB9B-B37BB9797B3B}" srcOrd="0" destOrd="0" parTransId="{9ACFD60D-C9C7-43DB-99DA-C566B45D95EC}" sibTransId="{283EF4C0-A005-439C-A327-91BB1604D74C}"/>
    <dgm:cxn modelId="{CE07A3EE-88B1-43A6-B172-13411CFF6B73}" type="presOf" srcId="{7E9E165C-7C5D-48DA-995B-1840A70E4DB2}" destId="{D5929FD9-2460-447A-98C3-F5E527BFB252}" srcOrd="0" destOrd="0" presId="urn:microsoft.com/office/officeart/2005/8/layout/hierarchy3"/>
    <dgm:cxn modelId="{3506587C-B62D-4968-BDAA-B5C391AAD408}" type="presOf" srcId="{0F2E3DF8-F16A-4D2F-BB9B-B37BB9797B3B}" destId="{47614361-7A13-4721-8302-3F68E90C8238}" srcOrd="1" destOrd="0" presId="urn:microsoft.com/office/officeart/2005/8/layout/hierarchy3"/>
    <dgm:cxn modelId="{73D22044-4BED-4655-A9EF-2738B82026F7}" type="presOf" srcId="{A4D8EDE7-24AE-4F56-9FAE-C6117DA6EF95}" destId="{8C655739-ACB8-43C9-AC5A-DBB4B4EA3AE6}" srcOrd="1" destOrd="0" presId="urn:microsoft.com/office/officeart/2005/8/layout/hierarchy3"/>
    <dgm:cxn modelId="{0AFC4485-DA71-4486-AF84-1B60414280D5}" type="presOf" srcId="{22E7B8BB-58EE-4898-B20D-4F51E000471C}" destId="{F3934477-A791-4423-A36B-2466EC5C0B3F}" srcOrd="0" destOrd="0" presId="urn:microsoft.com/office/officeart/2005/8/layout/hierarchy3"/>
    <dgm:cxn modelId="{5E31501B-AE1B-4261-B286-1EA8FD085078}" type="presOf" srcId="{6FD0914F-3C06-4DBA-9815-DB7A8A1B428C}" destId="{A09C2918-6444-487A-AD2E-03295434436B}" srcOrd="0" destOrd="0" presId="urn:microsoft.com/office/officeart/2005/8/layout/hierarchy3"/>
    <dgm:cxn modelId="{A3E9D94A-7FF7-40FB-B491-7A5D5881CC83}" srcId="{3F6E7137-A939-4E7D-BE59-03DA021312DD}" destId="{22E7B8BB-58EE-4898-B20D-4F51E000471C}" srcOrd="0" destOrd="0" parTransId="{0DBFB00D-0C90-4C2C-A1FA-64CA19F4774A}" sibTransId="{7666E239-439D-4AB3-A5A7-91650E6DEEA7}"/>
    <dgm:cxn modelId="{C443ED2E-4AAC-4235-BA7C-1BF9CE7B2401}" type="presParOf" srcId="{0261AB2D-582C-4026-AE4A-E63C65C4426C}" destId="{BFF9B25F-1E10-4D72-AEB7-058B092CA019}" srcOrd="0" destOrd="0" presId="urn:microsoft.com/office/officeart/2005/8/layout/hierarchy3"/>
    <dgm:cxn modelId="{3ABAF31A-69F3-43EE-B9CA-2E4FCB1D4707}" type="presParOf" srcId="{BFF9B25F-1E10-4D72-AEB7-058B092CA019}" destId="{B68D69EA-6B98-42B7-AC5E-3FC5D0AE63A9}" srcOrd="0" destOrd="0" presId="urn:microsoft.com/office/officeart/2005/8/layout/hierarchy3"/>
    <dgm:cxn modelId="{3095CF9D-6276-4291-A693-E80330986DC9}" type="presParOf" srcId="{B68D69EA-6B98-42B7-AC5E-3FC5D0AE63A9}" destId="{A371111B-FAD4-4721-A83A-D3BFFFD93C6C}" srcOrd="0" destOrd="0" presId="urn:microsoft.com/office/officeart/2005/8/layout/hierarchy3"/>
    <dgm:cxn modelId="{205E82E5-A9D5-451F-BBB3-EE8C79EFD042}" type="presParOf" srcId="{B68D69EA-6B98-42B7-AC5E-3FC5D0AE63A9}" destId="{47614361-7A13-4721-8302-3F68E90C8238}" srcOrd="1" destOrd="0" presId="urn:microsoft.com/office/officeart/2005/8/layout/hierarchy3"/>
    <dgm:cxn modelId="{CC062CF2-F445-49F5-B2A1-56BFBBEEB8C2}" type="presParOf" srcId="{BFF9B25F-1E10-4D72-AEB7-058B092CA019}" destId="{12F61152-E015-4ACF-AA5D-574150B49BDE}" srcOrd="1" destOrd="0" presId="urn:microsoft.com/office/officeart/2005/8/layout/hierarchy3"/>
    <dgm:cxn modelId="{B3CBDADE-1BE0-4B82-B081-7D2E3AAEC0FA}" type="presParOf" srcId="{12F61152-E015-4ACF-AA5D-574150B49BDE}" destId="{D5929FD9-2460-447A-98C3-F5E527BFB252}" srcOrd="0" destOrd="0" presId="urn:microsoft.com/office/officeart/2005/8/layout/hierarchy3"/>
    <dgm:cxn modelId="{805276A9-DFDB-459D-85C8-97E84B6959CC}" type="presParOf" srcId="{12F61152-E015-4ACF-AA5D-574150B49BDE}" destId="{08CFF34E-F69F-4BD5-A8E2-29285E1C202A}" srcOrd="1" destOrd="0" presId="urn:microsoft.com/office/officeart/2005/8/layout/hierarchy3"/>
    <dgm:cxn modelId="{34A6997C-DA24-4D97-B589-BB4D22B5A228}" type="presParOf" srcId="{0261AB2D-582C-4026-AE4A-E63C65C4426C}" destId="{6B9FBA66-BE36-4E14-A1FC-03BFE2EABBE7}" srcOrd="1" destOrd="0" presId="urn:microsoft.com/office/officeart/2005/8/layout/hierarchy3"/>
    <dgm:cxn modelId="{3A12ACF4-42C0-4039-9F23-6F47FA1FDC71}" type="presParOf" srcId="{6B9FBA66-BE36-4E14-A1FC-03BFE2EABBE7}" destId="{9AA5847F-FA2A-4882-BB41-D082D3936034}" srcOrd="0" destOrd="0" presId="urn:microsoft.com/office/officeart/2005/8/layout/hierarchy3"/>
    <dgm:cxn modelId="{0999B3B7-E126-401F-9406-1D7F23AC51CA}" type="presParOf" srcId="{9AA5847F-FA2A-4882-BB41-D082D3936034}" destId="{53AABF5A-792E-4500-A996-59B36BA18005}" srcOrd="0" destOrd="0" presId="urn:microsoft.com/office/officeart/2005/8/layout/hierarchy3"/>
    <dgm:cxn modelId="{3D2807AC-F921-428A-89BA-D25F60759BDE}" type="presParOf" srcId="{9AA5847F-FA2A-4882-BB41-D082D3936034}" destId="{8C655739-ACB8-43C9-AC5A-DBB4B4EA3AE6}" srcOrd="1" destOrd="0" presId="urn:microsoft.com/office/officeart/2005/8/layout/hierarchy3"/>
    <dgm:cxn modelId="{7C468657-DC1A-4B9A-96F7-AEC77800148C}" type="presParOf" srcId="{6B9FBA66-BE36-4E14-A1FC-03BFE2EABBE7}" destId="{5068DE9B-546A-48F2-9C22-7255A8FEB09E}" srcOrd="1" destOrd="0" presId="urn:microsoft.com/office/officeart/2005/8/layout/hierarchy3"/>
    <dgm:cxn modelId="{3198FC5E-6E9B-4872-9FE4-EA2E418D59E6}" type="presParOf" srcId="{5068DE9B-546A-48F2-9C22-7255A8FEB09E}" destId="{9753BE9E-FA69-40D9-B9F3-C83ACE9CC812}" srcOrd="0" destOrd="0" presId="urn:microsoft.com/office/officeart/2005/8/layout/hierarchy3"/>
    <dgm:cxn modelId="{77A2A119-2F83-403F-86D9-D02F10FC30CD}" type="presParOf" srcId="{5068DE9B-546A-48F2-9C22-7255A8FEB09E}" destId="{828A5F87-69F5-457F-9E3A-4FD9590E93AC}" srcOrd="1" destOrd="0" presId="urn:microsoft.com/office/officeart/2005/8/layout/hierarchy3"/>
    <dgm:cxn modelId="{1CDCDF32-56AB-4085-B90D-988B70993C08}" type="presParOf" srcId="{0261AB2D-582C-4026-AE4A-E63C65C4426C}" destId="{445DCD1E-3A84-40B7-B092-FA25950F65A8}" srcOrd="2" destOrd="0" presId="urn:microsoft.com/office/officeart/2005/8/layout/hierarchy3"/>
    <dgm:cxn modelId="{532C004F-6B36-4353-99F2-691F2F0EC559}" type="presParOf" srcId="{445DCD1E-3A84-40B7-B092-FA25950F65A8}" destId="{D2DA2216-F981-4A81-919A-6A0F4F86641F}" srcOrd="0" destOrd="0" presId="urn:microsoft.com/office/officeart/2005/8/layout/hierarchy3"/>
    <dgm:cxn modelId="{C17F46A5-3DCD-44B0-BF29-A94FBB1BFC41}" type="presParOf" srcId="{D2DA2216-F981-4A81-919A-6A0F4F86641F}" destId="{F58334B4-CAC1-4421-B282-1FFA77FEBFA5}" srcOrd="0" destOrd="0" presId="urn:microsoft.com/office/officeart/2005/8/layout/hierarchy3"/>
    <dgm:cxn modelId="{8CEC1855-41E8-4470-BABD-887EDF88F7AA}" type="presParOf" srcId="{D2DA2216-F981-4A81-919A-6A0F4F86641F}" destId="{1C2593A4-B111-4282-B8E0-C886A5D0DEEC}" srcOrd="1" destOrd="0" presId="urn:microsoft.com/office/officeart/2005/8/layout/hierarchy3"/>
    <dgm:cxn modelId="{C5DA7B8F-07DB-466D-BAAF-36EBBE7FE7A6}" type="presParOf" srcId="{445DCD1E-3A84-40B7-B092-FA25950F65A8}" destId="{236B19F0-0A20-46CF-9A9C-0EEC1FBF1165}" srcOrd="1" destOrd="0" presId="urn:microsoft.com/office/officeart/2005/8/layout/hierarchy3"/>
    <dgm:cxn modelId="{3D172DD8-D798-4C4B-93EB-51E09CC4502E}" type="presParOf" srcId="{236B19F0-0A20-46CF-9A9C-0EEC1FBF1165}" destId="{BC3FB716-E1DD-4326-9DB7-88E51275285F}" srcOrd="0" destOrd="0" presId="urn:microsoft.com/office/officeart/2005/8/layout/hierarchy3"/>
    <dgm:cxn modelId="{E0DED63C-DD5E-4C4F-B6B0-304A42484557}" type="presParOf" srcId="{236B19F0-0A20-46CF-9A9C-0EEC1FBF1165}" destId="{A09C2918-6444-487A-AD2E-03295434436B}" srcOrd="1" destOrd="0" presId="urn:microsoft.com/office/officeart/2005/8/layout/hierarchy3"/>
    <dgm:cxn modelId="{EB8468DF-218D-4609-BFFA-33ECE4E74185}" type="presParOf" srcId="{0261AB2D-582C-4026-AE4A-E63C65C4426C}" destId="{B56CA6D6-175F-4584-96D1-52FBF7B03F74}" srcOrd="3" destOrd="0" presId="urn:microsoft.com/office/officeart/2005/8/layout/hierarchy3"/>
    <dgm:cxn modelId="{CA92E32A-BBBA-40D8-A863-D6DEEA985397}" type="presParOf" srcId="{B56CA6D6-175F-4584-96D1-52FBF7B03F74}" destId="{BD82F8B4-2A42-4176-9499-CE31E81E7124}" srcOrd="0" destOrd="0" presId="urn:microsoft.com/office/officeart/2005/8/layout/hierarchy3"/>
    <dgm:cxn modelId="{EFAACCEE-AB40-4DDA-92CD-80CEC2F39E7A}" type="presParOf" srcId="{BD82F8B4-2A42-4176-9499-CE31E81E7124}" destId="{5CC46316-9266-4EBB-8EE6-6F3AB359DAB9}" srcOrd="0" destOrd="0" presId="urn:microsoft.com/office/officeart/2005/8/layout/hierarchy3"/>
    <dgm:cxn modelId="{2B15F474-DB64-4761-BE9F-34396E1942E7}" type="presParOf" srcId="{BD82F8B4-2A42-4176-9499-CE31E81E7124}" destId="{625FE224-CDBD-4754-B513-8FA8B5E7F1DF}" srcOrd="1" destOrd="0" presId="urn:microsoft.com/office/officeart/2005/8/layout/hierarchy3"/>
    <dgm:cxn modelId="{17397D70-45B1-449D-BFE2-7E420403B1DB}" type="presParOf" srcId="{B56CA6D6-175F-4584-96D1-52FBF7B03F74}" destId="{67CC6D19-0F60-487D-9CBE-15B3DF6B18ED}" srcOrd="1" destOrd="0" presId="urn:microsoft.com/office/officeart/2005/8/layout/hierarchy3"/>
    <dgm:cxn modelId="{24DAB1E8-5340-477C-AA6C-9844302FA96A}" type="presParOf" srcId="{67CC6D19-0F60-487D-9CBE-15B3DF6B18ED}" destId="{690259AF-626C-4B1E-A328-85A4F39800AF}" srcOrd="0" destOrd="0" presId="urn:microsoft.com/office/officeart/2005/8/layout/hierarchy3"/>
    <dgm:cxn modelId="{298E05F2-A19D-414C-8007-212A371EBCAD}" type="presParOf" srcId="{67CC6D19-0F60-487D-9CBE-15B3DF6B18ED}" destId="{F3934477-A791-4423-A36B-2466EC5C0B3F}" srcOrd="1" destOrd="0" presId="urn:microsoft.com/office/officeart/2005/8/layout/hierarchy3"/>
    <dgm:cxn modelId="{1187D1BE-FBB5-41F6-8006-07AF8F81772A}" type="presParOf" srcId="{0261AB2D-582C-4026-AE4A-E63C65C4426C}" destId="{5314F4EA-98B5-487D-B31F-8F17FF30DDAB}" srcOrd="4" destOrd="0" presId="urn:microsoft.com/office/officeart/2005/8/layout/hierarchy3"/>
    <dgm:cxn modelId="{B78994DE-D28B-4F1F-A6A5-55840C673AEC}" type="presParOf" srcId="{5314F4EA-98B5-487D-B31F-8F17FF30DDAB}" destId="{EE446F6C-7484-4CAE-999F-471B5D168A59}" srcOrd="0" destOrd="0" presId="urn:microsoft.com/office/officeart/2005/8/layout/hierarchy3"/>
    <dgm:cxn modelId="{397B7C1C-4D78-46FA-9E1D-8C6BC918AC1E}" type="presParOf" srcId="{EE446F6C-7484-4CAE-999F-471B5D168A59}" destId="{5805FE91-EE75-4EF5-ABDA-B9EA72C0C690}" srcOrd="0" destOrd="0" presId="urn:microsoft.com/office/officeart/2005/8/layout/hierarchy3"/>
    <dgm:cxn modelId="{9D05B384-7862-4ABC-AAA6-F515D32EBB56}" type="presParOf" srcId="{EE446F6C-7484-4CAE-999F-471B5D168A59}" destId="{A4C49EE3-9AEA-4B2C-A220-DE5F451D8615}" srcOrd="1" destOrd="0" presId="urn:microsoft.com/office/officeart/2005/8/layout/hierarchy3"/>
    <dgm:cxn modelId="{F941C0A3-35B6-40B2-A04F-37E5FA5EE90B}" type="presParOf" srcId="{5314F4EA-98B5-487D-B31F-8F17FF30DDAB}" destId="{8A04B4F5-54C1-40C7-9D61-AB04B0304E18}" srcOrd="1" destOrd="0" presId="urn:microsoft.com/office/officeart/2005/8/layout/hierarchy3"/>
    <dgm:cxn modelId="{F6484B08-3923-4C64-B782-3BB0D2D550E7}" type="presParOf" srcId="{8A04B4F5-54C1-40C7-9D61-AB04B0304E18}" destId="{CCDC782A-40DF-4364-BFEF-D7F89AA7929C}" srcOrd="0" destOrd="0" presId="urn:microsoft.com/office/officeart/2005/8/layout/hierarchy3"/>
    <dgm:cxn modelId="{E2A46928-06B7-4439-94B9-A1583B5BF811}" type="presParOf" srcId="{8A04B4F5-54C1-40C7-9D61-AB04B0304E18}" destId="{41815EFB-9B9E-4DFD-B405-9907CD6C97E1}" srcOrd="1" destOrd="0" presId="urn:microsoft.com/office/officeart/2005/8/layout/hierarchy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B4092-D90E-44E5-A780-5F73EA182E64}">
      <dsp:nvSpPr>
        <dsp:cNvPr id="0" name=""/>
        <dsp:cNvSpPr/>
      </dsp:nvSpPr>
      <dsp:spPr>
        <a:xfrm>
          <a:off x="2326444" y="701853"/>
          <a:ext cx="503477" cy="91440"/>
        </a:xfrm>
        <a:custGeom>
          <a:avLst/>
          <a:gdLst/>
          <a:ahLst/>
          <a:cxnLst/>
          <a:rect l="0" t="0" r="0" b="0"/>
          <a:pathLst>
            <a:path>
              <a:moveTo>
                <a:pt x="0" y="45720"/>
              </a:moveTo>
              <a:lnTo>
                <a:pt x="503477" y="45720"/>
              </a:lnTo>
            </a:path>
          </a:pathLst>
        </a:custGeom>
        <a:noFill/>
        <a:ln w="12700" cap="rnd"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564831" y="744902"/>
        <a:ext cx="26703" cy="5340"/>
      </dsp:txXfrm>
    </dsp:sp>
    <dsp:sp modelId="{094C5B8B-96E2-42B8-8216-E739D0D4C5EE}">
      <dsp:nvSpPr>
        <dsp:cNvPr id="0" name=""/>
        <dsp:cNvSpPr/>
      </dsp:nvSpPr>
      <dsp:spPr>
        <a:xfrm>
          <a:off x="6168" y="50950"/>
          <a:ext cx="2322075" cy="139324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IN" sz="2300" kern="1200" smtClean="0"/>
            <a:t>Accurate Data Categorization</a:t>
          </a:r>
          <a:endParaRPr lang="en-IN" sz="2300" kern="1200"/>
        </a:p>
      </dsp:txBody>
      <dsp:txXfrm>
        <a:off x="6168" y="50950"/>
        <a:ext cx="2322075" cy="1393245"/>
      </dsp:txXfrm>
    </dsp:sp>
    <dsp:sp modelId="{4434942C-2C4D-4FA4-8B25-563FFC9847DB}">
      <dsp:nvSpPr>
        <dsp:cNvPr id="0" name=""/>
        <dsp:cNvSpPr/>
      </dsp:nvSpPr>
      <dsp:spPr>
        <a:xfrm>
          <a:off x="5182597" y="701853"/>
          <a:ext cx="503477" cy="91440"/>
        </a:xfrm>
        <a:custGeom>
          <a:avLst/>
          <a:gdLst/>
          <a:ahLst/>
          <a:cxnLst/>
          <a:rect l="0" t="0" r="0" b="0"/>
          <a:pathLst>
            <a:path>
              <a:moveTo>
                <a:pt x="0" y="45720"/>
              </a:moveTo>
              <a:lnTo>
                <a:pt x="503477" y="45720"/>
              </a:lnTo>
            </a:path>
          </a:pathLst>
        </a:custGeom>
        <a:noFill/>
        <a:ln w="12700" cap="rnd"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420984" y="744902"/>
        <a:ext cx="26703" cy="5340"/>
      </dsp:txXfrm>
    </dsp:sp>
    <dsp:sp modelId="{BA86E9DC-4C45-4E40-8852-D1B75797A7FE}">
      <dsp:nvSpPr>
        <dsp:cNvPr id="0" name=""/>
        <dsp:cNvSpPr/>
      </dsp:nvSpPr>
      <dsp:spPr>
        <a:xfrm>
          <a:off x="2862321" y="50950"/>
          <a:ext cx="2322075" cy="139324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IN" sz="2300" kern="1200" smtClean="0"/>
            <a:t>Validation of Totals</a:t>
          </a:r>
          <a:endParaRPr lang="en-IN" sz="2300" kern="1200"/>
        </a:p>
      </dsp:txBody>
      <dsp:txXfrm>
        <a:off x="2862321" y="50950"/>
        <a:ext cx="2322075" cy="1393245"/>
      </dsp:txXfrm>
    </dsp:sp>
    <dsp:sp modelId="{1EDC1BD0-AF79-4565-9D85-76A06AF8874C}">
      <dsp:nvSpPr>
        <dsp:cNvPr id="0" name=""/>
        <dsp:cNvSpPr/>
      </dsp:nvSpPr>
      <dsp:spPr>
        <a:xfrm>
          <a:off x="1167206" y="1442395"/>
          <a:ext cx="5712306" cy="503477"/>
        </a:xfrm>
        <a:custGeom>
          <a:avLst/>
          <a:gdLst/>
          <a:ahLst/>
          <a:cxnLst/>
          <a:rect l="0" t="0" r="0" b="0"/>
          <a:pathLst>
            <a:path>
              <a:moveTo>
                <a:pt x="5712306" y="0"/>
              </a:moveTo>
              <a:lnTo>
                <a:pt x="5712306" y="268838"/>
              </a:lnTo>
              <a:lnTo>
                <a:pt x="0" y="268838"/>
              </a:lnTo>
              <a:lnTo>
                <a:pt x="0" y="503477"/>
              </a:lnTo>
            </a:path>
          </a:pathLst>
        </a:custGeom>
        <a:noFill/>
        <a:ln w="12700" cap="rnd"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3879929" y="1691464"/>
        <a:ext cx="286860" cy="5340"/>
      </dsp:txXfrm>
    </dsp:sp>
    <dsp:sp modelId="{A2124A28-5220-47EB-8D22-7E247173FBBE}">
      <dsp:nvSpPr>
        <dsp:cNvPr id="0" name=""/>
        <dsp:cNvSpPr/>
      </dsp:nvSpPr>
      <dsp:spPr>
        <a:xfrm>
          <a:off x="5718474" y="50950"/>
          <a:ext cx="2322075" cy="139324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IN" sz="2300" b="1" kern="1200" smtClean="0"/>
            <a:t>Performance Insights</a:t>
          </a:r>
          <a:endParaRPr lang="en-IN" sz="2300" kern="1200"/>
        </a:p>
      </dsp:txBody>
      <dsp:txXfrm>
        <a:off x="5718474" y="50950"/>
        <a:ext cx="2322075" cy="1393245"/>
      </dsp:txXfrm>
    </dsp:sp>
    <dsp:sp modelId="{C4971D6A-591D-483F-852B-1CE848059391}">
      <dsp:nvSpPr>
        <dsp:cNvPr id="0" name=""/>
        <dsp:cNvSpPr/>
      </dsp:nvSpPr>
      <dsp:spPr>
        <a:xfrm>
          <a:off x="2326444" y="2629175"/>
          <a:ext cx="503477" cy="91440"/>
        </a:xfrm>
        <a:custGeom>
          <a:avLst/>
          <a:gdLst/>
          <a:ahLst/>
          <a:cxnLst/>
          <a:rect l="0" t="0" r="0" b="0"/>
          <a:pathLst>
            <a:path>
              <a:moveTo>
                <a:pt x="0" y="45720"/>
              </a:moveTo>
              <a:lnTo>
                <a:pt x="503477" y="45720"/>
              </a:lnTo>
            </a:path>
          </a:pathLst>
        </a:custGeom>
        <a:noFill/>
        <a:ln w="12700" cap="rnd"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564831" y="2672225"/>
        <a:ext cx="26703" cy="5340"/>
      </dsp:txXfrm>
    </dsp:sp>
    <dsp:sp modelId="{1EC963C6-B26F-45AD-8F55-C92EAF4E52B1}">
      <dsp:nvSpPr>
        <dsp:cNvPr id="0" name=""/>
        <dsp:cNvSpPr/>
      </dsp:nvSpPr>
      <dsp:spPr>
        <a:xfrm>
          <a:off x="6168" y="1978273"/>
          <a:ext cx="2322075" cy="139324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IN" sz="2300" b="1" kern="1200" smtClean="0"/>
            <a:t>Clarity of Analysis</a:t>
          </a:r>
          <a:endParaRPr lang="en-IN" sz="2300" kern="1200"/>
        </a:p>
      </dsp:txBody>
      <dsp:txXfrm>
        <a:off x="6168" y="1978273"/>
        <a:ext cx="2322075" cy="1393245"/>
      </dsp:txXfrm>
    </dsp:sp>
    <dsp:sp modelId="{97C64F9C-8D46-4046-B5F6-1A62125A2E28}">
      <dsp:nvSpPr>
        <dsp:cNvPr id="0" name=""/>
        <dsp:cNvSpPr/>
      </dsp:nvSpPr>
      <dsp:spPr>
        <a:xfrm>
          <a:off x="2862321" y="1978273"/>
          <a:ext cx="2322075" cy="139324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IN" sz="2300" kern="1200" smtClean="0"/>
            <a:t>Enhanced Reporting</a:t>
          </a:r>
          <a:endParaRPr lang="en-IN" sz="2300" kern="1200"/>
        </a:p>
      </dsp:txBody>
      <dsp:txXfrm>
        <a:off x="2862321" y="1978273"/>
        <a:ext cx="2322075" cy="13932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71111B-FAD4-4721-A83A-D3BFFFD93C6C}">
      <dsp:nvSpPr>
        <dsp:cNvPr id="0" name=""/>
        <dsp:cNvSpPr/>
      </dsp:nvSpPr>
      <dsp:spPr>
        <a:xfrm>
          <a:off x="5968" y="1147898"/>
          <a:ext cx="1384217" cy="640189"/>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endParaRPr lang="en-IN" sz="1600" kern="1200" dirty="0"/>
        </a:p>
      </dsp:txBody>
      <dsp:txXfrm>
        <a:off x="24718" y="1166648"/>
        <a:ext cx="1346717" cy="602689"/>
      </dsp:txXfrm>
    </dsp:sp>
    <dsp:sp modelId="{D5929FD9-2460-447A-98C3-F5E527BFB252}">
      <dsp:nvSpPr>
        <dsp:cNvPr id="0" name=""/>
        <dsp:cNvSpPr/>
      </dsp:nvSpPr>
      <dsp:spPr>
        <a:xfrm>
          <a:off x="144390" y="1788088"/>
          <a:ext cx="138421" cy="518644"/>
        </a:xfrm>
        <a:custGeom>
          <a:avLst/>
          <a:gdLst/>
          <a:ahLst/>
          <a:cxnLst/>
          <a:rect l="0" t="0" r="0" b="0"/>
          <a:pathLst>
            <a:path>
              <a:moveTo>
                <a:pt x="0" y="0"/>
              </a:moveTo>
              <a:lnTo>
                <a:pt x="0" y="518644"/>
              </a:lnTo>
              <a:lnTo>
                <a:pt x="138421" y="51864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CFF34E-F69F-4BD5-A8E2-29285E1C202A}">
      <dsp:nvSpPr>
        <dsp:cNvPr id="0" name=""/>
        <dsp:cNvSpPr/>
      </dsp:nvSpPr>
      <dsp:spPr>
        <a:xfrm>
          <a:off x="282812" y="1926525"/>
          <a:ext cx="1092515" cy="760413"/>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GB" sz="1100" b="1" kern="1200" dirty="0" smtClean="0"/>
            <a:t>Human Resources (HR) Department</a:t>
          </a:r>
          <a:endParaRPr lang="en-IN" sz="1100" b="1" kern="1200" dirty="0"/>
        </a:p>
      </dsp:txBody>
      <dsp:txXfrm>
        <a:off x="305084" y="1948797"/>
        <a:ext cx="1047971" cy="715869"/>
      </dsp:txXfrm>
    </dsp:sp>
    <dsp:sp modelId="{53AABF5A-792E-4500-A996-59B36BA18005}">
      <dsp:nvSpPr>
        <dsp:cNvPr id="0" name=""/>
        <dsp:cNvSpPr/>
      </dsp:nvSpPr>
      <dsp:spPr>
        <a:xfrm>
          <a:off x="1667060" y="1147898"/>
          <a:ext cx="1482098" cy="691145"/>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endParaRPr lang="en-IN" sz="1600" kern="1200" dirty="0"/>
        </a:p>
      </dsp:txBody>
      <dsp:txXfrm>
        <a:off x="1687303" y="1168141"/>
        <a:ext cx="1441612" cy="650659"/>
      </dsp:txXfrm>
    </dsp:sp>
    <dsp:sp modelId="{9753BE9E-FA69-40D9-B9F3-C83ACE9CC812}">
      <dsp:nvSpPr>
        <dsp:cNvPr id="0" name=""/>
        <dsp:cNvSpPr/>
      </dsp:nvSpPr>
      <dsp:spPr>
        <a:xfrm>
          <a:off x="1815270" y="1839044"/>
          <a:ext cx="136886" cy="493271"/>
        </a:xfrm>
        <a:custGeom>
          <a:avLst/>
          <a:gdLst/>
          <a:ahLst/>
          <a:cxnLst/>
          <a:rect l="0" t="0" r="0" b="0"/>
          <a:pathLst>
            <a:path>
              <a:moveTo>
                <a:pt x="0" y="0"/>
              </a:moveTo>
              <a:lnTo>
                <a:pt x="0" y="493271"/>
              </a:lnTo>
              <a:lnTo>
                <a:pt x="136886" y="49327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8A5F87-69F5-457F-9E3A-4FD9590E93AC}">
      <dsp:nvSpPr>
        <dsp:cNvPr id="0" name=""/>
        <dsp:cNvSpPr/>
      </dsp:nvSpPr>
      <dsp:spPr>
        <a:xfrm>
          <a:off x="1952157" y="1966157"/>
          <a:ext cx="1360743" cy="732316"/>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n-GB" sz="1200" b="1" kern="1200" dirty="0" smtClean="0"/>
            <a:t>Senior Leadership/Executives</a:t>
          </a:r>
          <a:endParaRPr lang="en-IN" sz="1200" kern="1200" dirty="0"/>
        </a:p>
      </dsp:txBody>
      <dsp:txXfrm>
        <a:off x="1973606" y="1987606"/>
        <a:ext cx="1317845" cy="689418"/>
      </dsp:txXfrm>
    </dsp:sp>
    <dsp:sp modelId="{F58334B4-CAC1-4421-B282-1FFA77FEBFA5}">
      <dsp:nvSpPr>
        <dsp:cNvPr id="0" name=""/>
        <dsp:cNvSpPr/>
      </dsp:nvSpPr>
      <dsp:spPr>
        <a:xfrm>
          <a:off x="3462813" y="1111113"/>
          <a:ext cx="1487004" cy="704103"/>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endParaRPr lang="en-IN" sz="1600" kern="1200" dirty="0"/>
        </a:p>
      </dsp:txBody>
      <dsp:txXfrm>
        <a:off x="3483435" y="1131735"/>
        <a:ext cx="1445760" cy="662859"/>
      </dsp:txXfrm>
    </dsp:sp>
    <dsp:sp modelId="{BC3FB716-E1DD-4326-9DB7-88E51275285F}">
      <dsp:nvSpPr>
        <dsp:cNvPr id="0" name=""/>
        <dsp:cNvSpPr/>
      </dsp:nvSpPr>
      <dsp:spPr>
        <a:xfrm>
          <a:off x="3611514" y="1815216"/>
          <a:ext cx="100491" cy="589975"/>
        </a:xfrm>
        <a:custGeom>
          <a:avLst/>
          <a:gdLst/>
          <a:ahLst/>
          <a:cxnLst/>
          <a:rect l="0" t="0" r="0" b="0"/>
          <a:pathLst>
            <a:path>
              <a:moveTo>
                <a:pt x="0" y="0"/>
              </a:moveTo>
              <a:lnTo>
                <a:pt x="0" y="589975"/>
              </a:lnTo>
              <a:lnTo>
                <a:pt x="100491" y="58997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9C2918-6444-487A-AD2E-03295434436B}">
      <dsp:nvSpPr>
        <dsp:cNvPr id="0" name=""/>
        <dsp:cNvSpPr/>
      </dsp:nvSpPr>
      <dsp:spPr>
        <a:xfrm>
          <a:off x="3712005" y="2001868"/>
          <a:ext cx="1488052" cy="806646"/>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GB" sz="1100" b="1" kern="1200" dirty="0" smtClean="0"/>
            <a:t>Employees</a:t>
          </a:r>
          <a:endParaRPr lang="en-IN" sz="1100" kern="1200" dirty="0"/>
        </a:p>
      </dsp:txBody>
      <dsp:txXfrm>
        <a:off x="3735631" y="2025494"/>
        <a:ext cx="1440800" cy="759394"/>
      </dsp:txXfrm>
    </dsp:sp>
    <dsp:sp modelId="{5CC46316-9266-4EBB-8EE6-6F3AB359DAB9}">
      <dsp:nvSpPr>
        <dsp:cNvPr id="0" name=""/>
        <dsp:cNvSpPr/>
      </dsp:nvSpPr>
      <dsp:spPr>
        <a:xfrm>
          <a:off x="5190966" y="1147898"/>
          <a:ext cx="1486971" cy="665717"/>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endParaRPr lang="en-IN" sz="1600" kern="1200" dirty="0"/>
        </a:p>
      </dsp:txBody>
      <dsp:txXfrm>
        <a:off x="5210464" y="1167396"/>
        <a:ext cx="1447975" cy="626721"/>
      </dsp:txXfrm>
    </dsp:sp>
    <dsp:sp modelId="{690259AF-626C-4B1E-A328-85A4F39800AF}">
      <dsp:nvSpPr>
        <dsp:cNvPr id="0" name=""/>
        <dsp:cNvSpPr/>
      </dsp:nvSpPr>
      <dsp:spPr>
        <a:xfrm>
          <a:off x="5339664" y="1813615"/>
          <a:ext cx="148697" cy="513629"/>
        </a:xfrm>
        <a:custGeom>
          <a:avLst/>
          <a:gdLst/>
          <a:ahLst/>
          <a:cxnLst/>
          <a:rect l="0" t="0" r="0" b="0"/>
          <a:pathLst>
            <a:path>
              <a:moveTo>
                <a:pt x="0" y="0"/>
              </a:moveTo>
              <a:lnTo>
                <a:pt x="0" y="513629"/>
              </a:lnTo>
              <a:lnTo>
                <a:pt x="148697" y="51362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934477-A791-4423-A36B-2466EC5C0B3F}">
      <dsp:nvSpPr>
        <dsp:cNvPr id="0" name=""/>
        <dsp:cNvSpPr/>
      </dsp:nvSpPr>
      <dsp:spPr>
        <a:xfrm>
          <a:off x="5488361" y="1952053"/>
          <a:ext cx="1417384" cy="750385"/>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GB" sz="1100" b="1" kern="1200" dirty="0" smtClean="0"/>
            <a:t>Department Managers (Sales &amp; Production</a:t>
          </a:r>
          <a:r>
            <a:rPr lang="en-GB" sz="700" b="1" kern="1200" dirty="0" smtClean="0"/>
            <a:t>)</a:t>
          </a:r>
          <a:endParaRPr lang="en-IN" sz="700" kern="1200" dirty="0"/>
        </a:p>
      </dsp:txBody>
      <dsp:txXfrm>
        <a:off x="5510339" y="1974031"/>
        <a:ext cx="1373428" cy="706429"/>
      </dsp:txXfrm>
    </dsp:sp>
    <dsp:sp modelId="{5805FE91-EE75-4EF5-ABDA-B9EA72C0C690}">
      <dsp:nvSpPr>
        <dsp:cNvPr id="0" name=""/>
        <dsp:cNvSpPr/>
      </dsp:nvSpPr>
      <dsp:spPr>
        <a:xfrm>
          <a:off x="7182620" y="1147898"/>
          <a:ext cx="1311388" cy="806402"/>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endParaRPr lang="en-IN" sz="1600" kern="1200" dirty="0"/>
        </a:p>
      </dsp:txBody>
      <dsp:txXfrm>
        <a:off x="7206239" y="1171517"/>
        <a:ext cx="1264150" cy="759164"/>
      </dsp:txXfrm>
    </dsp:sp>
    <dsp:sp modelId="{CCDC782A-40DF-4364-BFEF-D7F89AA7929C}">
      <dsp:nvSpPr>
        <dsp:cNvPr id="0" name=""/>
        <dsp:cNvSpPr/>
      </dsp:nvSpPr>
      <dsp:spPr>
        <a:xfrm>
          <a:off x="7313759" y="1954301"/>
          <a:ext cx="131138" cy="473134"/>
        </a:xfrm>
        <a:custGeom>
          <a:avLst/>
          <a:gdLst/>
          <a:ahLst/>
          <a:cxnLst/>
          <a:rect l="0" t="0" r="0" b="0"/>
          <a:pathLst>
            <a:path>
              <a:moveTo>
                <a:pt x="0" y="0"/>
              </a:moveTo>
              <a:lnTo>
                <a:pt x="0" y="473134"/>
              </a:lnTo>
              <a:lnTo>
                <a:pt x="131138" y="47313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815EFB-9B9E-4DFD-B405-9907CD6C97E1}">
      <dsp:nvSpPr>
        <dsp:cNvPr id="0" name=""/>
        <dsp:cNvSpPr/>
      </dsp:nvSpPr>
      <dsp:spPr>
        <a:xfrm>
          <a:off x="7444898" y="2092738"/>
          <a:ext cx="1340435" cy="669394"/>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GB" sz="1100" b="1" kern="1200" dirty="0" smtClean="0"/>
            <a:t>Finance/Compensation Teams</a:t>
          </a:r>
          <a:endParaRPr lang="en-IN" sz="1100" kern="1200" dirty="0"/>
        </a:p>
      </dsp:txBody>
      <dsp:txXfrm>
        <a:off x="7464504" y="2112344"/>
        <a:ext cx="1301223" cy="630182"/>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3" name=""/>
        <p:cNvGrpSpPr/>
        <p:nvPr/>
      </p:nvGrpSpPr>
      <p:grpSpPr>
        <a:xfrm>
          <a:off x="0" y="0"/>
          <a:ext cx="0" cy="0"/>
          <a:chOff x="0" y="0"/>
          <a:chExt cx="0" cy="0"/>
        </a:xfrm>
      </p:grpSpPr>
      <p:sp>
        <p:nvSpPr>
          <p:cNvPr id="104870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4"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8" name=""/>
        <p:cNvGrpSpPr/>
        <p:nvPr/>
      </p:nvGrpSpPr>
      <p:grpSpPr>
        <a:xfrm>
          <a:off x="0" y="0"/>
          <a:ext cx="0" cy="0"/>
          <a:chOff x="0" y="0"/>
          <a:chExt cx="0" cy="0"/>
        </a:xfrm>
      </p:grpSpPr>
      <p:sp>
        <p:nvSpPr>
          <p:cNvPr id="1048680"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1"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2"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83" name="Footer Placeholder 4"/>
          <p:cNvSpPr>
            <a:spLocks noGrp="1"/>
          </p:cNvSpPr>
          <p:nvPr>
            <p:ph type="ftr" sz="quarter" idx="11"/>
          </p:nvPr>
        </p:nvSpPr>
        <p:spPr/>
        <p:txBody>
          <a:bodyPr/>
          <a:p>
            <a:endParaRPr dirty="0" lang="en-US"/>
          </a:p>
        </p:txBody>
      </p:sp>
      <p:sp>
        <p:nvSpPr>
          <p:cNvPr id="1048684"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2" name=""/>
        <p:cNvGrpSpPr/>
        <p:nvPr/>
      </p:nvGrpSpPr>
      <p:grpSpPr>
        <a:xfrm>
          <a:off x="0" y="0"/>
          <a:ext cx="0" cy="0"/>
          <a:chOff x="0" y="0"/>
          <a:chExt cx="0" cy="0"/>
        </a:xfrm>
      </p:grpSpPr>
      <p:sp>
        <p:nvSpPr>
          <p:cNvPr id="1048643"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4"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5"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6"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47" name="Footer Placeholder 4"/>
          <p:cNvSpPr>
            <a:spLocks noGrp="1"/>
          </p:cNvSpPr>
          <p:nvPr>
            <p:ph type="ftr" sz="quarter" idx="11"/>
          </p:nvPr>
        </p:nvSpPr>
        <p:spPr/>
        <p:txBody>
          <a:bodyPr/>
          <a:p>
            <a:endParaRPr dirty="0" lang="en-US"/>
          </a:p>
        </p:txBody>
      </p:sp>
      <p:sp>
        <p:nvSpPr>
          <p:cNvPr id="1048648"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9"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0"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6" name=""/>
        <p:cNvGrpSpPr/>
        <p:nvPr/>
      </p:nvGrpSpPr>
      <p:grpSpPr>
        <a:xfrm>
          <a:off x="0" y="0"/>
          <a:ext cx="0" cy="0"/>
          <a:chOff x="0" y="0"/>
          <a:chExt cx="0" cy="0"/>
        </a:xfrm>
      </p:grpSpPr>
      <p:sp>
        <p:nvSpPr>
          <p:cNvPr id="1048670"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2"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73" name="Footer Placeholder 4"/>
          <p:cNvSpPr>
            <a:spLocks noGrp="1"/>
          </p:cNvSpPr>
          <p:nvPr>
            <p:ph type="ftr" sz="quarter" idx="11"/>
          </p:nvPr>
        </p:nvSpPr>
        <p:spPr/>
        <p:txBody>
          <a:bodyPr/>
          <a:p>
            <a:endParaRPr dirty="0" lang="en-US"/>
          </a:p>
        </p:txBody>
      </p:sp>
      <p:sp>
        <p:nvSpPr>
          <p:cNvPr id="1048674"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1" name=""/>
        <p:cNvGrpSpPr/>
        <p:nvPr/>
      </p:nvGrpSpPr>
      <p:grpSpPr>
        <a:xfrm>
          <a:off x="0" y="0"/>
          <a:ext cx="0" cy="0"/>
          <a:chOff x="0" y="0"/>
          <a:chExt cx="0" cy="0"/>
        </a:xfrm>
      </p:grpSpPr>
      <p:sp>
        <p:nvSpPr>
          <p:cNvPr id="1048635"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36"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3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38"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39" name="Footer Placeholder 4"/>
          <p:cNvSpPr>
            <a:spLocks noGrp="1"/>
          </p:cNvSpPr>
          <p:nvPr>
            <p:ph type="ftr" sz="quarter" idx="11"/>
          </p:nvPr>
        </p:nvSpPr>
        <p:spPr/>
        <p:txBody>
          <a:bodyPr/>
          <a:p>
            <a:endParaRPr dirty="0" lang="en-US"/>
          </a:p>
        </p:txBody>
      </p:sp>
      <p:sp>
        <p:nvSpPr>
          <p:cNvPr id="1048640"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1"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2"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0" name=""/>
        <p:cNvGrpSpPr/>
        <p:nvPr/>
      </p:nvGrpSpPr>
      <p:grpSpPr>
        <a:xfrm>
          <a:off x="0" y="0"/>
          <a:ext cx="0" cy="0"/>
          <a:chOff x="0" y="0"/>
          <a:chExt cx="0" cy="0"/>
        </a:xfrm>
      </p:grpSpPr>
      <p:sp>
        <p:nvSpPr>
          <p:cNvPr id="1048691"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2"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3"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4"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95" name="Footer Placeholder 4"/>
          <p:cNvSpPr>
            <a:spLocks noGrp="1"/>
          </p:cNvSpPr>
          <p:nvPr>
            <p:ph type="ftr" sz="quarter" idx="11"/>
          </p:nvPr>
        </p:nvSpPr>
        <p:spPr/>
        <p:txBody>
          <a:bodyPr/>
          <a:p>
            <a:endParaRPr dirty="0" lang="en-US"/>
          </a:p>
        </p:txBody>
      </p:sp>
      <p:sp>
        <p:nvSpPr>
          <p:cNvPr id="104869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4" name=""/>
        <p:cNvGrpSpPr/>
        <p:nvPr/>
      </p:nvGrpSpPr>
      <p:grpSpPr>
        <a:xfrm>
          <a:off x="0" y="0"/>
          <a:ext cx="0" cy="0"/>
          <a:chOff x="0" y="0"/>
          <a:chExt cx="0" cy="0"/>
        </a:xfrm>
      </p:grpSpPr>
      <p:sp>
        <p:nvSpPr>
          <p:cNvPr id="1048657" name="Title 1"/>
          <p:cNvSpPr>
            <a:spLocks noGrp="1"/>
          </p:cNvSpPr>
          <p:nvPr>
            <p:ph type="title"/>
          </p:nvPr>
        </p:nvSpPr>
        <p:spPr/>
        <p:txBody>
          <a:bodyPr/>
          <a:p>
            <a:r>
              <a:rPr lang="en-US"/>
              <a:t>Click to edit Master title style</a:t>
            </a:r>
            <a:endParaRPr dirty="0" lang="en-US"/>
          </a:p>
        </p:txBody>
      </p:sp>
      <p:sp>
        <p:nvSpPr>
          <p:cNvPr id="1048658"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9" name="Date Placeholder 3"/>
          <p:cNvSpPr>
            <a:spLocks noGrp="1"/>
          </p:cNvSpPr>
          <p:nvPr>
            <p:ph type="dt" sz="half" idx="10"/>
          </p:nvPr>
        </p:nvSpPr>
        <p:spPr/>
        <p:txBody>
          <a:bodyPr/>
          <a:p>
            <a:fld id="{55C6B4A9-1611-4792-9094-5F34BCA07E0B}" type="datetimeFigureOut">
              <a:rPr dirty="0" lang="en-US"/>
              <a:t>8/28/2024</a:t>
            </a:fld>
            <a:endParaRPr dirty="0" lang="en-US"/>
          </a:p>
        </p:txBody>
      </p:sp>
      <p:sp>
        <p:nvSpPr>
          <p:cNvPr id="1048660" name="Footer Placeholder 4"/>
          <p:cNvSpPr>
            <a:spLocks noGrp="1"/>
          </p:cNvSpPr>
          <p:nvPr>
            <p:ph type="ftr" sz="quarter" idx="11"/>
          </p:nvPr>
        </p:nvSpPr>
        <p:spPr/>
        <p:txBody>
          <a:bodyPr/>
          <a:p>
            <a:endParaRPr dirty="0" lang="en-US"/>
          </a:p>
        </p:txBody>
      </p:sp>
      <p:sp>
        <p:nvSpPr>
          <p:cNvPr id="1048661"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2" name=""/>
        <p:cNvGrpSpPr/>
        <p:nvPr/>
      </p:nvGrpSpPr>
      <p:grpSpPr>
        <a:xfrm>
          <a:off x="0" y="0"/>
          <a:ext cx="0" cy="0"/>
          <a:chOff x="0" y="0"/>
          <a:chExt cx="0" cy="0"/>
        </a:xfrm>
      </p:grpSpPr>
      <p:sp>
        <p:nvSpPr>
          <p:cNvPr id="1048703"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4"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5"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706" name="Footer Placeholder 4"/>
          <p:cNvSpPr>
            <a:spLocks noGrp="1"/>
          </p:cNvSpPr>
          <p:nvPr>
            <p:ph type="ftr" sz="quarter" idx="11"/>
          </p:nvPr>
        </p:nvSpPr>
        <p:spPr/>
        <p:txBody>
          <a:bodyPr/>
          <a:p>
            <a:endParaRPr dirty="0" lang="en-US"/>
          </a:p>
        </p:txBody>
      </p:sp>
      <p:sp>
        <p:nvSpPr>
          <p:cNvPr id="104870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7" name=""/>
        <p:cNvGrpSpPr/>
        <p:nvPr/>
      </p:nvGrpSpPr>
      <p:grpSpPr>
        <a:xfrm>
          <a:off x="0" y="0"/>
          <a:ext cx="0" cy="0"/>
          <a:chOff x="0" y="0"/>
          <a:chExt cx="0" cy="0"/>
        </a:xfrm>
      </p:grpSpPr>
      <p:sp>
        <p:nvSpPr>
          <p:cNvPr id="1048675" name="Title 1"/>
          <p:cNvSpPr>
            <a:spLocks noGrp="1"/>
          </p:cNvSpPr>
          <p:nvPr>
            <p:ph type="title"/>
          </p:nvPr>
        </p:nvSpPr>
        <p:spPr/>
        <p:txBody>
          <a:bodyPr/>
          <a:p>
            <a:r>
              <a:rPr lang="en-US"/>
              <a:t>Click to edit Master title style</a:t>
            </a:r>
            <a:endParaRPr dirty="0" lang="en-US"/>
          </a:p>
        </p:txBody>
      </p:sp>
      <p:sp>
        <p:nvSpPr>
          <p:cNvPr id="1048676"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7" name="Date Placeholder 3"/>
          <p:cNvSpPr>
            <a:spLocks noGrp="1"/>
          </p:cNvSpPr>
          <p:nvPr>
            <p:ph type="dt" sz="half" idx="10"/>
          </p:nvPr>
        </p:nvSpPr>
        <p:spPr/>
        <p:txBody>
          <a:bodyPr/>
          <a:p>
            <a:fld id="{42A54C80-263E-416B-A8E0-580EDEADCBDC}" type="datetimeFigureOut">
              <a:rPr dirty="0" lang="en-US"/>
              <a:t>8/28/2024</a:t>
            </a:fld>
            <a:endParaRPr dirty="0" lang="en-US"/>
          </a:p>
        </p:txBody>
      </p:sp>
      <p:sp>
        <p:nvSpPr>
          <p:cNvPr id="1048678" name="Footer Placeholder 4"/>
          <p:cNvSpPr>
            <a:spLocks noGrp="1"/>
          </p:cNvSpPr>
          <p:nvPr>
            <p:ph type="ftr" sz="quarter" idx="11"/>
          </p:nvPr>
        </p:nvSpPr>
        <p:spPr/>
        <p:txBody>
          <a:bodyPr/>
          <a:p>
            <a:endParaRPr dirty="0" lang="en-US"/>
          </a:p>
        </p:txBody>
      </p:sp>
      <p:sp>
        <p:nvSpPr>
          <p:cNvPr id="1048679"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7" name=""/>
        <p:cNvGrpSpPr/>
        <p:nvPr/>
      </p:nvGrpSpPr>
      <p:grpSpPr>
        <a:xfrm>
          <a:off x="0" y="0"/>
          <a:ext cx="0" cy="0"/>
          <a:chOff x="0" y="0"/>
          <a:chExt cx="0" cy="0"/>
        </a:xfrm>
      </p:grpSpPr>
      <p:sp>
        <p:nvSpPr>
          <p:cNvPr id="1048605"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06"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07"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08" name="Footer Placeholder 4"/>
          <p:cNvSpPr>
            <a:spLocks noGrp="1"/>
          </p:cNvSpPr>
          <p:nvPr>
            <p:ph type="ftr" sz="quarter" idx="11"/>
          </p:nvPr>
        </p:nvSpPr>
        <p:spPr/>
        <p:txBody>
          <a:bodyPr/>
          <a:p>
            <a:endParaRPr dirty="0" lang="en-US"/>
          </a:p>
        </p:txBody>
      </p:sp>
      <p:sp>
        <p:nvSpPr>
          <p:cNvPr id="104860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9" name=""/>
        <p:cNvGrpSpPr/>
        <p:nvPr/>
      </p:nvGrpSpPr>
      <p:grpSpPr>
        <a:xfrm>
          <a:off x="0" y="0"/>
          <a:ext cx="0" cy="0"/>
          <a:chOff x="0" y="0"/>
          <a:chExt cx="0" cy="0"/>
        </a:xfrm>
      </p:grpSpPr>
      <p:sp>
        <p:nvSpPr>
          <p:cNvPr id="1048685" name="Title 1"/>
          <p:cNvSpPr>
            <a:spLocks noGrp="1"/>
          </p:cNvSpPr>
          <p:nvPr>
            <p:ph type="title"/>
          </p:nvPr>
        </p:nvSpPr>
        <p:spPr/>
        <p:txBody>
          <a:bodyPr/>
          <a:p>
            <a:r>
              <a:rPr lang="en-US"/>
              <a:t>Click to edit Master title style</a:t>
            </a:r>
            <a:endParaRPr dirty="0" lang="en-US"/>
          </a:p>
        </p:txBody>
      </p:sp>
      <p:sp>
        <p:nvSpPr>
          <p:cNvPr id="1048686"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Date Placeholder 4"/>
          <p:cNvSpPr>
            <a:spLocks noGrp="1"/>
          </p:cNvSpPr>
          <p:nvPr>
            <p:ph type="dt" sz="half" idx="10"/>
          </p:nvPr>
        </p:nvSpPr>
        <p:spPr/>
        <p:txBody>
          <a:bodyPr/>
          <a:p>
            <a:fld id="{42A54C80-263E-416B-A8E0-580EDEADCBDC}" type="datetimeFigureOut">
              <a:rPr dirty="0" lang="en-US"/>
              <a:t>8/28/2024</a:t>
            </a:fld>
            <a:endParaRPr dirty="0" lang="en-US"/>
          </a:p>
        </p:txBody>
      </p:sp>
      <p:sp>
        <p:nvSpPr>
          <p:cNvPr id="1048689" name="Footer Placeholder 5"/>
          <p:cNvSpPr>
            <a:spLocks noGrp="1"/>
          </p:cNvSpPr>
          <p:nvPr>
            <p:ph type="ftr" sz="quarter" idx="11"/>
          </p:nvPr>
        </p:nvSpPr>
        <p:spPr/>
        <p:txBody>
          <a:bodyPr/>
          <a:p>
            <a:endParaRPr dirty="0" lang="en-US"/>
          </a:p>
        </p:txBody>
      </p:sp>
      <p:sp>
        <p:nvSpPr>
          <p:cNvPr id="1048690"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5" name=""/>
        <p:cNvGrpSpPr/>
        <p:nvPr/>
      </p:nvGrpSpPr>
      <p:grpSpPr>
        <a:xfrm>
          <a:off x="0" y="0"/>
          <a:ext cx="0" cy="0"/>
          <a:chOff x="0" y="0"/>
          <a:chExt cx="0" cy="0"/>
        </a:xfrm>
      </p:grpSpPr>
      <p:sp>
        <p:nvSpPr>
          <p:cNvPr id="1048662" name="Title 1"/>
          <p:cNvSpPr>
            <a:spLocks noGrp="1"/>
          </p:cNvSpPr>
          <p:nvPr>
            <p:ph type="title"/>
          </p:nvPr>
        </p:nvSpPr>
        <p:spPr/>
        <p:txBody>
          <a:bodyPr/>
          <a:p>
            <a:r>
              <a:rPr lang="en-US"/>
              <a:t>Click to edit Master title style</a:t>
            </a:r>
            <a:endParaRPr dirty="0" lang="en-US"/>
          </a:p>
        </p:txBody>
      </p:sp>
      <p:sp>
        <p:nvSpPr>
          <p:cNvPr id="1048663"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64"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66"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7" name="Date Placeholder 6"/>
          <p:cNvSpPr>
            <a:spLocks noGrp="1"/>
          </p:cNvSpPr>
          <p:nvPr>
            <p:ph type="dt" sz="half" idx="10"/>
          </p:nvPr>
        </p:nvSpPr>
        <p:spPr/>
        <p:txBody>
          <a:bodyPr/>
          <a:p>
            <a:fld id="{B61BEF0D-F0BB-DE4B-95CE-6DB70DBA9567}" type="datetimeFigureOut">
              <a:rPr dirty="0" lang="en-US"/>
              <a:t>8/28/2024</a:t>
            </a:fld>
            <a:endParaRPr dirty="0" lang="en-US"/>
          </a:p>
        </p:txBody>
      </p:sp>
      <p:sp>
        <p:nvSpPr>
          <p:cNvPr id="1048668" name="Footer Placeholder 7"/>
          <p:cNvSpPr>
            <a:spLocks noGrp="1"/>
          </p:cNvSpPr>
          <p:nvPr>
            <p:ph type="ftr" sz="quarter" idx="11"/>
          </p:nvPr>
        </p:nvSpPr>
        <p:spPr/>
        <p:txBody>
          <a:bodyPr/>
          <a:p>
            <a:endParaRPr dirty="0" lang="en-US"/>
          </a:p>
        </p:txBody>
      </p:sp>
      <p:sp>
        <p:nvSpPr>
          <p:cNvPr id="1048669"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0" name=""/>
        <p:cNvGrpSpPr/>
        <p:nvPr/>
      </p:nvGrpSpPr>
      <p:grpSpPr>
        <a:xfrm>
          <a:off x="0" y="0"/>
          <a:ext cx="0" cy="0"/>
          <a:chOff x="0" y="0"/>
          <a:chExt cx="0" cy="0"/>
        </a:xfrm>
      </p:grpSpPr>
      <p:sp>
        <p:nvSpPr>
          <p:cNvPr id="1048631"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2" name="Date Placeholder 2"/>
          <p:cNvSpPr>
            <a:spLocks noGrp="1"/>
          </p:cNvSpPr>
          <p:nvPr>
            <p:ph type="dt" sz="half" idx="10"/>
          </p:nvPr>
        </p:nvSpPr>
        <p:spPr/>
        <p:txBody>
          <a:bodyPr/>
          <a:p>
            <a:fld id="{B61BEF0D-F0BB-DE4B-95CE-6DB70DBA9567}" type="datetimeFigureOut">
              <a:rPr dirty="0" lang="en-US"/>
              <a:t>8/28/2024</a:t>
            </a:fld>
            <a:endParaRPr dirty="0" lang="en-US"/>
          </a:p>
        </p:txBody>
      </p:sp>
      <p:sp>
        <p:nvSpPr>
          <p:cNvPr id="1048633" name="Footer Placeholder 3"/>
          <p:cNvSpPr>
            <a:spLocks noGrp="1"/>
          </p:cNvSpPr>
          <p:nvPr>
            <p:ph type="ftr" sz="quarter" idx="11"/>
          </p:nvPr>
        </p:nvSpPr>
        <p:spPr/>
        <p:txBody>
          <a:bodyPr/>
          <a:p>
            <a:endParaRPr dirty="0" lang="en-US"/>
          </a:p>
        </p:txBody>
      </p:sp>
      <p:sp>
        <p:nvSpPr>
          <p:cNvPr id="1048634"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1" name=""/>
        <p:cNvGrpSpPr/>
        <p:nvPr/>
      </p:nvGrpSpPr>
      <p:grpSpPr>
        <a:xfrm>
          <a:off x="0" y="0"/>
          <a:ext cx="0" cy="0"/>
          <a:chOff x="0" y="0"/>
          <a:chExt cx="0" cy="0"/>
        </a:xfrm>
      </p:grpSpPr>
      <p:sp>
        <p:nvSpPr>
          <p:cNvPr id="1048615" name="Date Placeholder 1"/>
          <p:cNvSpPr>
            <a:spLocks noGrp="1"/>
          </p:cNvSpPr>
          <p:nvPr>
            <p:ph type="dt" sz="half" idx="10"/>
          </p:nvPr>
        </p:nvSpPr>
        <p:spPr/>
        <p:txBody>
          <a:bodyPr/>
          <a:p>
            <a:fld id="{B61BEF0D-F0BB-DE4B-95CE-6DB70DBA9567}" type="datetimeFigureOut">
              <a:rPr dirty="0" lang="en-US"/>
              <a:t>8/28/2024</a:t>
            </a:fld>
            <a:endParaRPr dirty="0" lang="en-US"/>
          </a:p>
        </p:txBody>
      </p:sp>
      <p:sp>
        <p:nvSpPr>
          <p:cNvPr id="1048616" name="Footer Placeholder 2"/>
          <p:cNvSpPr>
            <a:spLocks noGrp="1"/>
          </p:cNvSpPr>
          <p:nvPr>
            <p:ph type="ftr" sz="quarter" idx="11"/>
          </p:nvPr>
        </p:nvSpPr>
        <p:spPr/>
        <p:txBody>
          <a:bodyPr/>
          <a:p>
            <a:endParaRPr dirty="0" lang="en-US"/>
          </a:p>
        </p:txBody>
      </p:sp>
      <p:sp>
        <p:nvSpPr>
          <p:cNvPr id="1048617"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1" name=""/>
        <p:cNvGrpSpPr/>
        <p:nvPr/>
      </p:nvGrpSpPr>
      <p:grpSpPr>
        <a:xfrm>
          <a:off x="0" y="0"/>
          <a:ext cx="0" cy="0"/>
          <a:chOff x="0" y="0"/>
          <a:chExt cx="0" cy="0"/>
        </a:xfrm>
      </p:grpSpPr>
      <p:sp>
        <p:nvSpPr>
          <p:cNvPr id="1048697"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98"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9"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700" name="Date Placeholder 4"/>
          <p:cNvSpPr>
            <a:spLocks noGrp="1"/>
          </p:cNvSpPr>
          <p:nvPr>
            <p:ph type="dt" sz="half" idx="10"/>
          </p:nvPr>
        </p:nvSpPr>
        <p:spPr/>
        <p:txBody>
          <a:bodyPr/>
          <a:p>
            <a:fld id="{42A54C80-263E-416B-A8E0-580EDEADCBDC}" type="datetimeFigureOut">
              <a:rPr dirty="0" lang="en-US"/>
              <a:t>8/28/2024</a:t>
            </a:fld>
            <a:endParaRPr dirty="0" lang="en-US"/>
          </a:p>
        </p:txBody>
      </p:sp>
      <p:sp>
        <p:nvSpPr>
          <p:cNvPr id="1048701" name="Footer Placeholder 5"/>
          <p:cNvSpPr>
            <a:spLocks noGrp="1"/>
          </p:cNvSpPr>
          <p:nvPr>
            <p:ph type="ftr" sz="quarter" idx="11"/>
          </p:nvPr>
        </p:nvSpPr>
        <p:spPr/>
        <p:txBody>
          <a:bodyPr/>
          <a:p>
            <a:endParaRPr dirty="0" lang="en-US"/>
          </a:p>
        </p:txBody>
      </p:sp>
      <p:sp>
        <p:nvSpPr>
          <p:cNvPr id="1048702"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3" name=""/>
        <p:cNvGrpSpPr/>
        <p:nvPr/>
      </p:nvGrpSpPr>
      <p:grpSpPr>
        <a:xfrm>
          <a:off x="0" y="0"/>
          <a:ext cx="0" cy="0"/>
          <a:chOff x="0" y="0"/>
          <a:chExt cx="0" cy="0"/>
        </a:xfrm>
      </p:grpSpPr>
      <p:sp>
        <p:nvSpPr>
          <p:cNvPr id="1048651"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2"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3"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54" name="Footer Placeholder 5"/>
          <p:cNvSpPr>
            <a:spLocks noGrp="1"/>
          </p:cNvSpPr>
          <p:nvPr>
            <p:ph type="ftr" sz="quarter" idx="11"/>
          </p:nvPr>
        </p:nvSpPr>
        <p:spPr/>
        <p:txBody>
          <a:bodyPr/>
          <a:p>
            <a:endParaRPr dirty="0" lang="en-US"/>
          </a:p>
        </p:txBody>
      </p:sp>
      <p:sp>
        <p:nvSpPr>
          <p:cNvPr id="1048655"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56" name="Date Placeholder 4"/>
          <p:cNvSpPr>
            <a:spLocks noGrp="1"/>
          </p:cNvSpPr>
          <p:nvPr>
            <p:ph type="dt" sz="half" idx="10"/>
          </p:nvPr>
        </p:nvSpPr>
        <p:spPr/>
        <p:txBody>
          <a:bodyPr/>
          <a:p>
            <a:fld id="{B61BEF0D-F0BB-DE4B-95CE-6DB70DBA9567}" type="datetimeFigureOut">
              <a:rPr dirty="0" lang="en-US"/>
              <a:t>8/28/2024</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8/28/2024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jpeg"/><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diagramLayout" Target="../diagrams/layout2.xml"/><Relationship Id="rId2" Type="http://schemas.openxmlformats.org/officeDocument/2006/relationships/diagramData" Target="../diagrams/data2.xml"/><Relationship Id="rId3" Type="http://schemas.microsoft.com/office/2007/relationships/diagramDrawing" Target="../diagrams/drawing2.xml"/><Relationship Id="rId4" Type="http://schemas.openxmlformats.org/officeDocument/2006/relationships/diagramColors" Target="../diagrams/colors2.xml"/><Relationship Id="rId5" Type="http://schemas.openxmlformats.org/officeDocument/2006/relationships/diagramQuickStyle" Target="../diagrams/quickStyle2.xml"/><Relationship Id="rId6"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diagramLayout" Target="../diagrams/layout3.xml"/><Relationship Id="rId2" Type="http://schemas.openxmlformats.org/officeDocument/2006/relationships/diagramData" Target="../diagrams/data3.xml"/><Relationship Id="rId3" Type="http://schemas.microsoft.com/office/2007/relationships/diagramDrawing" Target="../diagrams/drawing3.xml"/><Relationship Id="rId4" Type="http://schemas.openxmlformats.org/officeDocument/2006/relationships/diagramColors" Target="../diagrams/colors3.xml"/><Relationship Id="rId5" Type="http://schemas.openxmlformats.org/officeDocument/2006/relationships/diagramQuickStyle" Target="../diagrams/quickStyle3.xml"/><Relationship Id="rId6"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p:spPr>
        <p:txBody>
          <a:bodyPr/>
          <a:p>
            <a:pPr algn="l"/>
            <a:r>
              <a:rPr dirty="0" lang="en-US">
                <a:solidFill>
                  <a:schemeClr val="tx1"/>
                </a:solidFill>
              </a:rPr>
              <a:t>Employee Performance Analysis Using Excel</a:t>
            </a:r>
          </a:p>
        </p:txBody>
      </p:sp>
      <p:sp>
        <p:nvSpPr>
          <p:cNvPr id="1048603" name="TextBox 3"/>
          <p:cNvSpPr txBox="1"/>
          <p:nvPr/>
        </p:nvSpPr>
        <p:spPr>
          <a:xfrm>
            <a:off x="561702" y="3331029"/>
            <a:ext cx="9287691" cy="1767840"/>
          </a:xfrm>
          <a:prstGeom prst="rect"/>
          <a:noFill/>
        </p:spPr>
        <p:txBody>
          <a:bodyPr rtlCol="0" wrap="square">
            <a:spAutoFit/>
          </a:bodyPr>
          <a:p>
            <a:r>
              <a:rPr dirty="0" sz="2800" lang="en-US"/>
              <a:t>PRESENTED BY</a:t>
            </a:r>
            <a:r>
              <a:rPr dirty="0" sz="2800" lang="en-US" smtClean="0"/>
              <a:t>:</a:t>
            </a:r>
            <a:r>
              <a:rPr dirty="0" sz="2800" lang="en-US" smtClean="0"/>
              <a:t> </a:t>
            </a:r>
            <a:r>
              <a:rPr dirty="0" sz="2800" lang="en-US" smtClean="0"/>
              <a:t>K</a:t>
            </a:r>
            <a:r>
              <a:rPr dirty="0" sz="2800" lang="en-US" smtClean="0"/>
              <a:t>a</a:t>
            </a:r>
            <a:r>
              <a:rPr dirty="0" sz="2800" lang="en-US" smtClean="0"/>
              <a:t>r</a:t>
            </a:r>
            <a:r>
              <a:rPr dirty="0" sz="2800" lang="en-US" smtClean="0"/>
              <a:t>t</a:t>
            </a:r>
            <a:r>
              <a:rPr dirty="0" sz="2800" lang="en-US" smtClean="0"/>
              <a:t>h</a:t>
            </a:r>
            <a:r>
              <a:rPr dirty="0" sz="2800" lang="en-US" smtClean="0"/>
              <a:t>i</a:t>
            </a:r>
            <a:r>
              <a:rPr dirty="0" sz="2800" lang="en-US" smtClean="0"/>
              <a:t>k</a:t>
            </a:r>
            <a:r>
              <a:rPr dirty="0" sz="2800" lang="en-US" smtClean="0"/>
              <a:t>a</a:t>
            </a:r>
            <a:r>
              <a:rPr dirty="0" sz="2800" lang="en-US" smtClean="0"/>
              <a:t> </a:t>
            </a:r>
            <a:r>
              <a:rPr dirty="0" sz="2800" lang="en-US" smtClean="0"/>
              <a:t>S</a:t>
            </a:r>
            <a:endParaRPr dirty="0" sz="2800" lang="en-US"/>
          </a:p>
          <a:p>
            <a:r>
              <a:rPr dirty="0" sz="2800" lang="en-US"/>
              <a:t>REGISTER NO</a:t>
            </a:r>
            <a:r>
              <a:rPr dirty="0" sz="2800" lang="en-US" smtClean="0"/>
              <a:t>: </a:t>
            </a:r>
            <a:r>
              <a:rPr dirty="0" sz="2800" lang="en-US" smtClean="0"/>
              <a:t>2</a:t>
            </a:r>
            <a:r>
              <a:rPr dirty="0" sz="2800" lang="en-US" smtClean="0"/>
              <a:t>2</a:t>
            </a:r>
            <a:r>
              <a:rPr dirty="0" sz="2800" lang="en-US" smtClean="0"/>
              <a:t>1</a:t>
            </a:r>
            <a:r>
              <a:rPr dirty="0" sz="2800" lang="en-US" smtClean="0"/>
              <a:t>3</a:t>
            </a:r>
            <a:r>
              <a:rPr dirty="0" sz="2800" lang="en-US" smtClean="0"/>
              <a:t>3</a:t>
            </a:r>
            <a:r>
              <a:rPr dirty="0" sz="2800" lang="en-US" smtClean="0"/>
              <a:t>3</a:t>
            </a:r>
            <a:r>
              <a:rPr dirty="0" sz="2800" lang="en-US" smtClean="0"/>
              <a:t>1</a:t>
            </a:r>
            <a:r>
              <a:rPr dirty="0" sz="2800" lang="en-US" smtClean="0"/>
              <a:t>0</a:t>
            </a:r>
            <a:r>
              <a:rPr dirty="0" sz="2800" lang="en-US" smtClean="0"/>
              <a:t>4</a:t>
            </a:r>
            <a:r>
              <a:rPr dirty="0" sz="2800" lang="en-US" smtClean="0"/>
              <a:t>2</a:t>
            </a:r>
            <a:r>
              <a:rPr dirty="0" sz="2800" lang="en-US" smtClean="0"/>
              <a:t>1</a:t>
            </a:r>
            <a:r>
              <a:rPr dirty="0" sz="2800" lang="en-US" smtClean="0"/>
              <a:t>0</a:t>
            </a:r>
            <a:r>
              <a:rPr dirty="0" sz="2800" lang="en-US" smtClean="0"/>
              <a:t>7</a:t>
            </a:r>
            <a:endParaRPr dirty="0" sz="2800" lang="en-US"/>
          </a:p>
          <a:p>
            <a:r>
              <a:rPr dirty="0" sz="2800" lang="en-US" smtClean="0"/>
              <a:t>DEPARTMENT: COMMERCE</a:t>
            </a:r>
            <a:endParaRPr dirty="0" sz="2800" lang="en-US"/>
          </a:p>
          <a:p>
            <a:r>
              <a:rPr dirty="0" sz="2800" lang="en-US" smtClean="0"/>
              <a:t>COLLEGE:</a:t>
            </a:r>
            <a:r>
              <a:rPr dirty="0" sz="2800" lang="en-US" smtClean="0"/>
              <a:t>B</a:t>
            </a:r>
            <a:r>
              <a:rPr dirty="0" sz="2800" lang="en-US" smtClean="0"/>
              <a:t>h</a:t>
            </a:r>
            <a:r>
              <a:rPr dirty="0" sz="2800" lang="en-US" smtClean="0"/>
              <a:t>a</a:t>
            </a:r>
            <a:r>
              <a:rPr dirty="0" sz="2800" lang="en-US" smtClean="0"/>
              <a:t>r</a:t>
            </a:r>
            <a:r>
              <a:rPr dirty="0" sz="2800" lang="en-US" smtClean="0"/>
              <a:t>a</a:t>
            </a:r>
            <a:r>
              <a:rPr dirty="0" sz="2800" lang="en-US" smtClean="0"/>
              <a:t>t</a:t>
            </a:r>
            <a:r>
              <a:rPr dirty="0" sz="2800" lang="en-US" smtClean="0"/>
              <a:t>h</a:t>
            </a:r>
            <a:r>
              <a:rPr dirty="0" sz="2800" lang="en-US" smtClean="0"/>
              <a:t>i</a:t>
            </a:r>
            <a:r>
              <a:rPr dirty="0" sz="2800" lang="en-US" smtClean="0"/>
              <a:t> </a:t>
            </a:r>
            <a:r>
              <a:rPr dirty="0" sz="2800" lang="en-US" smtClean="0"/>
              <a:t>w</a:t>
            </a:r>
            <a:r>
              <a:rPr dirty="0" sz="2800" lang="en-US" smtClean="0"/>
              <a:t>o</a:t>
            </a:r>
            <a:r>
              <a:rPr dirty="0" sz="2800" lang="en-US" smtClean="0"/>
              <a:t>m</a:t>
            </a:r>
            <a:r>
              <a:rPr dirty="0" sz="2800" lang="en-US" smtClean="0"/>
              <a:t>e</a:t>
            </a:r>
            <a:r>
              <a:rPr dirty="0" sz="2800" lang="en-US" smtClean="0"/>
              <a:t>n's </a:t>
            </a:r>
            <a:r>
              <a:rPr dirty="0" sz="2800" lang="en-US" smtClean="0"/>
              <a:t>c</a:t>
            </a:r>
            <a:r>
              <a:rPr dirty="0" sz="2800" lang="en-US" smtClean="0"/>
              <a:t>o</a:t>
            </a:r>
            <a:r>
              <a:rPr dirty="0" sz="2800" lang="en-US" smtClean="0"/>
              <a:t>l</a:t>
            </a:r>
            <a:r>
              <a:rPr dirty="0" sz="2800" lang="en-US" smtClean="0"/>
              <a:t>l</a:t>
            </a:r>
            <a:r>
              <a:rPr dirty="0" sz="2800" lang="en-US" smtClean="0"/>
              <a:t>ege </a:t>
            </a:r>
            <a:endParaRPr dirty="0" sz="28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6" name="TextBox 1"/>
          <p:cNvSpPr txBox="1"/>
          <p:nvPr/>
        </p:nvSpPr>
        <p:spPr>
          <a:xfrm>
            <a:off x="583095" y="598509"/>
            <a:ext cx="6944140" cy="891540"/>
          </a:xfrm>
          <a:prstGeom prst="rect"/>
          <a:noFill/>
        </p:spPr>
        <p:txBody>
          <a:bodyPr rtlCol="0" wrap="square">
            <a:spAutoFit/>
          </a:bodyPr>
          <a:p>
            <a:r>
              <a:rPr dirty="0" sz="5400" lang="en-US"/>
              <a:t>RESULTS</a:t>
            </a:r>
          </a:p>
        </p:txBody>
      </p:sp>
      <p:graphicFrame>
        <p:nvGraphicFramePr>
          <p:cNvPr id="4194307" name="Chart 4"/>
          <p:cNvGraphicFramePr>
            <a:graphicFrameLocks/>
          </p:cNvGraphicFramePr>
          <p:nvPr/>
        </p:nvGraphicFramePr>
        <p:xfrm>
          <a:off x="1071155" y="1943099"/>
          <a:ext cx="7249886" cy="3504111"/>
        </p:xfrm>
        <a:graphic>
          <a:graphicData uri="http://schemas.openxmlformats.org/drawingml/2006/chart">
            <c:chart xmlns:c="http://schemas.openxmlformats.org/drawingml/2006/chart" xmlns:r="http://schemas.openxmlformats.org/officeDocument/2006/relationships" r:id="rId1"/>
          </a:graphicData>
        </a:graphic>
      </p:graphicFrame>
      <p:pic>
        <p:nvPicPr>
          <p:cNvPr id="2097152" name=""/>
          <p:cNvPicPr>
            <a:picLocks/>
          </p:cNvPicPr>
          <p:nvPr/>
        </p:nvPicPr>
        <p:blipFill>
          <a:blip xmlns:r="http://schemas.openxmlformats.org/officeDocument/2006/relationships" r:embed="rId2"/>
          <a:stretch>
            <a:fillRect/>
          </a:stretch>
        </p:blipFill>
        <p:spPr>
          <a:xfrm rot="0">
            <a:off x="583095" y="1490047"/>
            <a:ext cx="7679449" cy="5107396"/>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7" name="TextBox 1"/>
          <p:cNvSpPr txBox="1"/>
          <p:nvPr/>
        </p:nvSpPr>
        <p:spPr>
          <a:xfrm>
            <a:off x="596348" y="437321"/>
            <a:ext cx="5658678" cy="891540"/>
          </a:xfrm>
          <a:prstGeom prst="rect"/>
          <a:noFill/>
        </p:spPr>
        <p:txBody>
          <a:bodyPr rtlCol="0" wrap="square">
            <a:spAutoFit/>
          </a:bodyPr>
          <a:p>
            <a:r>
              <a:rPr dirty="0" sz="5400" lang="en-US"/>
              <a:t>CONCLUSION</a:t>
            </a:r>
          </a:p>
        </p:txBody>
      </p:sp>
      <p:sp>
        <p:nvSpPr>
          <p:cNvPr id="1048628" name="TextBox 3"/>
          <p:cNvSpPr txBox="1"/>
          <p:nvPr/>
        </p:nvSpPr>
        <p:spPr>
          <a:xfrm>
            <a:off x="444136" y="1515291"/>
            <a:ext cx="8712927" cy="3825241"/>
          </a:xfrm>
          <a:prstGeom prst="rect"/>
          <a:noFill/>
        </p:spPr>
        <p:txBody>
          <a:bodyPr rtlCol="0" wrap="square">
            <a:spAutoFit/>
          </a:bodyPr>
          <a:p>
            <a:pPr indent="-342900" marL="342900">
              <a:buAutoNum type="arabicPeriod"/>
            </a:pPr>
            <a:r>
              <a:rPr b="1" dirty="0" lang="en-GB" smtClean="0"/>
              <a:t>Data </a:t>
            </a:r>
            <a:r>
              <a:rPr b="1" dirty="0" lang="en-GB"/>
              <a:t>Accuracy and Consistency</a:t>
            </a:r>
            <a:r>
              <a:rPr dirty="0" lang="en-GB"/>
              <a:t>: The conclusion confirms that the pivot table accurately categorizes employee performance scores and that the totals for each category correctly sum up to the overall Grand Total. This accuracy ensures that the analysis is reliable and that stakeholders can trust the reported figures</a:t>
            </a:r>
            <a:r>
              <a:rPr dirty="0" lang="en-GB" smtClean="0"/>
              <a:t>.</a:t>
            </a:r>
          </a:p>
          <a:p>
            <a:pPr indent="-342900" marL="342900">
              <a:buAutoNum type="arabicPeriod"/>
            </a:pPr>
            <a:endParaRPr dirty="0" lang="en-GB"/>
          </a:p>
          <a:p>
            <a:r>
              <a:rPr dirty="0" lang="en-GB" smtClean="0"/>
              <a:t>2</a:t>
            </a:r>
            <a:r>
              <a:rPr dirty="0" lang="en-GB"/>
              <a:t>. </a:t>
            </a:r>
            <a:r>
              <a:rPr b="1" dirty="0" lang="en-GB"/>
              <a:t>Performance Distribution Insight</a:t>
            </a:r>
            <a:r>
              <a:rPr dirty="0" lang="en-GB"/>
              <a:t>: The pivot table provides a clear view of how performance scores are distributed across the three evaluation categories. This insight is crucial for understanding overall employee performance and identifying patterns, such as a predominance of scores in the "Fully Meets" category</a:t>
            </a:r>
            <a:r>
              <a:rPr dirty="0" lang="en-GB" smtClean="0"/>
              <a:t>.</a:t>
            </a:r>
          </a:p>
          <a:p>
            <a:endParaRPr dirty="0" lang="en-GB"/>
          </a:p>
          <a:p>
            <a:r>
              <a:rPr b="1" dirty="0" lang="en-GB" smtClean="0"/>
              <a:t>Conclusion</a:t>
            </a:r>
            <a:r>
              <a:rPr dirty="0" lang="en-GB"/>
              <a:t>: The pivot table's conclusion underscores its importance in accurately categorizing and summarizing employee performance data. It ensures data integrity, provides valuable insights into performance distribution, supports informed decision-making, and aids in effective reporting and strategic planning.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9" name="TextBox 1"/>
          <p:cNvSpPr txBox="1"/>
          <p:nvPr/>
        </p:nvSpPr>
        <p:spPr>
          <a:xfrm>
            <a:off x="848139" y="834887"/>
            <a:ext cx="5499652" cy="891541"/>
          </a:xfrm>
          <a:prstGeom prst="rect"/>
          <a:noFill/>
        </p:spPr>
        <p:txBody>
          <a:bodyPr rtlCol="0" wrap="square">
            <a:spAutoFit/>
          </a:bodyPr>
          <a:p>
            <a:r>
              <a:rPr dirty="0" sz="5400" lang="en-US"/>
              <a:t>REFERENCE</a:t>
            </a:r>
          </a:p>
        </p:txBody>
      </p:sp>
      <p:sp>
        <p:nvSpPr>
          <p:cNvPr id="1048630" name="TextBox 2"/>
          <p:cNvSpPr txBox="1"/>
          <p:nvPr/>
        </p:nvSpPr>
        <p:spPr>
          <a:xfrm>
            <a:off x="431074" y="2390503"/>
            <a:ext cx="9366069" cy="1691641"/>
          </a:xfrm>
          <a:prstGeom prst="rect"/>
          <a:noFill/>
        </p:spPr>
        <p:txBody>
          <a:bodyPr rtlCol="0" wrap="square">
            <a:spAutoFit/>
          </a:bodyPr>
          <a:p>
            <a:r>
              <a:rPr b="1" dirty="0" lang="en-GB" smtClean="0"/>
              <a:t>Mrs </a:t>
            </a:r>
            <a:r>
              <a:rPr b="1" dirty="0" lang="en-US" err="1" smtClean="0"/>
              <a:t> </a:t>
            </a:r>
            <a:r>
              <a:rPr b="1" dirty="0" lang="en-US" err="1" smtClean="0"/>
              <a:t>H</a:t>
            </a:r>
            <a:r>
              <a:rPr b="1" dirty="0" lang="en-US" err="1" smtClean="0"/>
              <a:t>A</a:t>
            </a:r>
            <a:r>
              <a:rPr b="1" dirty="0" lang="en-US" err="1" smtClean="0"/>
              <a:t>M</a:t>
            </a:r>
            <a:r>
              <a:rPr b="1" dirty="0" lang="en-US" err="1" smtClean="0"/>
              <a:t>S</a:t>
            </a:r>
            <a:r>
              <a:rPr b="1" dirty="0" lang="en-US" err="1" smtClean="0"/>
              <a:t>A</a:t>
            </a:r>
            <a:r>
              <a:rPr b="1" dirty="0" lang="en-US" err="1" smtClean="0"/>
              <a:t> </a:t>
            </a:r>
            <a:r>
              <a:rPr b="1" dirty="0" lang="en-US" err="1" smtClean="0"/>
              <a:t>V</a:t>
            </a:r>
            <a:r>
              <a:rPr b="1" dirty="0" lang="en-US" err="1" smtClean="0"/>
              <a:t>E</a:t>
            </a:r>
            <a:r>
              <a:rPr b="1" dirty="0" lang="en-US" err="1" smtClean="0"/>
              <a:t>N</a:t>
            </a:r>
            <a:r>
              <a:rPr b="1" dirty="0" lang="en-US" err="1" smtClean="0"/>
              <a:t>I</a:t>
            </a:r>
            <a:endParaRPr altLang="en-US" lang="zh-CN"/>
          </a:p>
          <a:p>
            <a:r>
              <a:rPr b="1" dirty="0" lang="en-GB" smtClean="0"/>
              <a:t>Assistant Professor</a:t>
            </a:r>
          </a:p>
          <a:p>
            <a:r>
              <a:rPr altLang="en-US" b="1" dirty="0" lang="en-US" smtClean="0"/>
              <a:t>Bharathi </a:t>
            </a:r>
            <a:r>
              <a:rPr altLang="en-US" b="1" dirty="0" lang="en-US" smtClean="0"/>
              <a:t>women's </a:t>
            </a:r>
            <a:r>
              <a:rPr altLang="en-US" b="1" dirty="0" lang="en-US" smtClean="0"/>
              <a:t>college </a:t>
            </a:r>
            <a:endParaRPr altLang="en-US" lang="zh-CN"/>
          </a:p>
          <a:p>
            <a:r>
              <a:rPr b="1" dirty="0" lang="en-GB" smtClean="0"/>
              <a:t>Chennai, Tamil Nadu</a:t>
            </a:r>
          </a:p>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0" name="Title 1"/>
          <p:cNvSpPr>
            <a:spLocks noGrp="1"/>
          </p:cNvSpPr>
          <p:nvPr>
            <p:ph type="title"/>
          </p:nvPr>
        </p:nvSpPr>
        <p:spPr>
          <a:xfrm>
            <a:off x="452047" y="715617"/>
            <a:ext cx="8596668" cy="896353"/>
          </a:xfrm>
        </p:spPr>
        <p:txBody>
          <a:bodyPr>
            <a:noAutofit/>
          </a:bodyPr>
          <a:p>
            <a:r>
              <a:rPr dirty="0" sz="5400" lang="en-US">
                <a:solidFill>
                  <a:schemeClr val="tx1"/>
                </a:solidFill>
              </a:rPr>
              <a:t>PROJECT TITLE</a:t>
            </a:r>
          </a:p>
        </p:txBody>
      </p:sp>
      <p:graphicFrame>
        <p:nvGraphicFramePr>
          <p:cNvPr id="4194304" name="Diagram 4"/>
          <p:cNvGraphicFramePr>
            <a:graphicFrameLocks/>
          </p:cNvGraphicFramePr>
          <p:nvPr/>
        </p:nvGraphicFramePr>
        <p:xfrm>
          <a:off x="804744" y="3095898"/>
          <a:ext cx="7618527" cy="178961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1" name="Title 1"/>
          <p:cNvSpPr>
            <a:spLocks noGrp="1"/>
          </p:cNvSpPr>
          <p:nvPr>
            <p:ph type="title"/>
          </p:nvPr>
        </p:nvSpPr>
        <p:spPr>
          <a:xfrm>
            <a:off x="491805" y="795130"/>
            <a:ext cx="8596668" cy="962613"/>
          </a:xfrm>
        </p:spPr>
        <p:txBody>
          <a:bodyPr>
            <a:normAutofit/>
          </a:bodyPr>
          <a:p>
            <a:r>
              <a:rPr dirty="0" sz="5400" lang="en-US">
                <a:solidFill>
                  <a:schemeClr val="tx1"/>
                </a:solidFill>
              </a:rPr>
              <a:t>AGENDA</a:t>
            </a:r>
          </a:p>
        </p:txBody>
      </p:sp>
      <p:sp>
        <p:nvSpPr>
          <p:cNvPr id="1048612" name="Text Placeholder 2"/>
          <p:cNvSpPr>
            <a:spLocks noGrp="1"/>
          </p:cNvSpPr>
          <p:nvPr>
            <p:ph type="body" idx="1"/>
          </p:nvPr>
        </p:nvSpPr>
        <p:spPr>
          <a:xfrm>
            <a:off x="2014546" y="2168561"/>
            <a:ext cx="5551186" cy="3715404"/>
          </a:xfrm>
        </p:spPr>
        <p:txBody>
          <a:bodyPr>
            <a:normAutofit/>
          </a:bodyPr>
          <a:p>
            <a:r>
              <a:rPr b="1" dirty="0" lang="en-US">
                <a:solidFill>
                  <a:schemeClr val="tx1"/>
                </a:solidFill>
              </a:rPr>
              <a:t>1.Problem Statement</a:t>
            </a:r>
          </a:p>
          <a:p>
            <a:r>
              <a:rPr b="1" dirty="0" lang="en-US">
                <a:solidFill>
                  <a:schemeClr val="tx1"/>
                </a:solidFill>
              </a:rPr>
              <a:t>2. Project Overview</a:t>
            </a:r>
          </a:p>
          <a:p>
            <a:r>
              <a:rPr b="1" dirty="0" lang="en-US">
                <a:solidFill>
                  <a:schemeClr val="tx1"/>
                </a:solidFill>
              </a:rPr>
              <a:t>3.End Users</a:t>
            </a:r>
          </a:p>
          <a:p>
            <a:r>
              <a:rPr b="1" dirty="0" lang="en-US">
                <a:solidFill>
                  <a:schemeClr val="tx1"/>
                </a:solidFill>
              </a:rPr>
              <a:t>4.Our Solution and Proposition</a:t>
            </a:r>
          </a:p>
          <a:p>
            <a:r>
              <a:rPr b="1" dirty="0" lang="en-US">
                <a:solidFill>
                  <a:schemeClr val="tx1"/>
                </a:solidFill>
              </a:rPr>
              <a:t>5. Dataset Description</a:t>
            </a:r>
          </a:p>
          <a:p>
            <a:r>
              <a:rPr b="1" dirty="0" lang="en-US">
                <a:solidFill>
                  <a:schemeClr val="tx1"/>
                </a:solidFill>
              </a:rPr>
              <a:t>6. Modelling Approach</a:t>
            </a:r>
          </a:p>
          <a:p>
            <a:r>
              <a:rPr b="1" dirty="0" lang="en-US">
                <a:solidFill>
                  <a:schemeClr val="tx1"/>
                </a:solidFill>
              </a:rPr>
              <a:t>7. Results and Discussion</a:t>
            </a:r>
          </a:p>
          <a:p>
            <a:r>
              <a:rPr b="1" dirty="0" lang="en-US">
                <a:solidFill>
                  <a:schemeClr val="tx1"/>
                </a:solidFill>
              </a:rPr>
              <a:t>8.Conclusion</a:t>
            </a: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3" name="Title 1"/>
          <p:cNvSpPr>
            <a:spLocks noGrp="1"/>
          </p:cNvSpPr>
          <p:nvPr>
            <p:ph type="title"/>
          </p:nvPr>
        </p:nvSpPr>
        <p:spPr>
          <a:xfrm>
            <a:off x="438150" y="662003"/>
            <a:ext cx="8596668" cy="860400"/>
          </a:xfrm>
        </p:spPr>
        <p:txBody>
          <a:bodyPr>
            <a:noAutofit/>
          </a:bodyPr>
          <a:p>
            <a:r>
              <a:rPr dirty="0" sz="5400" lang="en-US">
                <a:solidFill>
                  <a:schemeClr val="tx1"/>
                </a:solidFill>
              </a:rPr>
              <a:t>PROBLEM</a:t>
            </a:r>
            <a:r>
              <a:rPr b="1" dirty="0" sz="5400" lang="en-US">
                <a:solidFill>
                  <a:schemeClr val="tx1"/>
                </a:solidFill>
              </a:rPr>
              <a:t> </a:t>
            </a:r>
            <a:r>
              <a:rPr dirty="0" sz="5400" lang="en-US">
                <a:solidFill>
                  <a:schemeClr val="tx1"/>
                </a:solidFill>
              </a:rPr>
              <a:t>STATEMENT</a:t>
            </a:r>
          </a:p>
        </p:txBody>
      </p:sp>
      <p:sp>
        <p:nvSpPr>
          <p:cNvPr id="1048614" name="TextBox 5"/>
          <p:cNvSpPr txBox="1"/>
          <p:nvPr/>
        </p:nvSpPr>
        <p:spPr>
          <a:xfrm>
            <a:off x="438150" y="1522403"/>
            <a:ext cx="8483781" cy="4358640"/>
          </a:xfrm>
          <a:prstGeom prst="rect"/>
          <a:noFill/>
        </p:spPr>
        <p:txBody>
          <a:bodyPr rtlCol="0" wrap="square">
            <a:spAutoFit/>
          </a:bodyPr>
          <a:p>
            <a:r>
              <a:rPr b="1" dirty="0" lang="en-GB" smtClean="0"/>
              <a:t>1.Ensuring </a:t>
            </a:r>
            <a:r>
              <a:rPr b="1" dirty="0" lang="en-GB"/>
              <a:t>Accurate Data Representation</a:t>
            </a:r>
            <a:r>
              <a:rPr dirty="0" lang="en-GB"/>
              <a:t>: The problem statement outlines the need to accurately categorize employee performance scores into the appropriate evaluation criteria: Exceeds, Fully Meets, and Needs Improvement. This is crucial for ensuring that the pivot table correctly represents employee performance and that decisions based on this data are </a:t>
            </a:r>
            <a:r>
              <a:rPr dirty="0" lang="en-GB" smtClean="0"/>
              <a:t>well-informed</a:t>
            </a:r>
          </a:p>
          <a:p>
            <a:endParaRPr dirty="0" lang="en-GB"/>
          </a:p>
          <a:p>
            <a:r>
              <a:rPr b="1" dirty="0" lang="en-GB"/>
              <a:t>2. Validating Data Integrity</a:t>
            </a:r>
            <a:r>
              <a:rPr dirty="0" lang="en-GB"/>
              <a:t>: By clearly defining the problem, you set the foundation for verifying that the total scores in each category correctly sum up to the overall Grand Total. This helps in identifying any discrepancies or errors in data entry, which is essential for maintaining the reliability of the analysis</a:t>
            </a:r>
            <a:r>
              <a:rPr dirty="0" lang="en-GB" smtClean="0"/>
              <a:t>.</a:t>
            </a:r>
          </a:p>
          <a:p>
            <a:endParaRPr dirty="0" lang="en-GB"/>
          </a:p>
          <a:p>
            <a:r>
              <a:rPr b="1" dirty="0" lang="en-GB"/>
              <a:t>3. Facilitating Effective Analysis</a:t>
            </a:r>
            <a:r>
              <a:rPr dirty="0" lang="en-GB"/>
              <a:t>: The problem statement provides a framework for </a:t>
            </a:r>
            <a:r>
              <a:rPr dirty="0" lang="en-GB" err="1"/>
              <a:t>analyzing</a:t>
            </a:r>
            <a:r>
              <a:rPr dirty="0" lang="en-GB"/>
              <a:t> the performance distribution across different categories. It ensures that the data can be </a:t>
            </a:r>
            <a:r>
              <a:rPr dirty="0" lang="en-GB" err="1"/>
              <a:t>analyzed</a:t>
            </a:r>
            <a:r>
              <a:rPr dirty="0" lang="en-GB"/>
              <a:t> effectively to uncover trends and insights, which are critical for performance management and organizational decision-making.</a:t>
            </a:r>
          </a:p>
          <a:p>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8" name="TextBox 1"/>
          <p:cNvSpPr txBox="1"/>
          <p:nvPr/>
        </p:nvSpPr>
        <p:spPr>
          <a:xfrm>
            <a:off x="351182" y="272240"/>
            <a:ext cx="7142922" cy="891540"/>
          </a:xfrm>
          <a:prstGeom prst="rect"/>
          <a:noFill/>
        </p:spPr>
        <p:txBody>
          <a:bodyPr rtlCol="0" wrap="square">
            <a:spAutoFit/>
          </a:bodyPr>
          <a:p>
            <a:r>
              <a:rPr dirty="0" sz="5400" lang="en-US"/>
              <a:t>PROJECT OVERVIEW</a:t>
            </a:r>
          </a:p>
        </p:txBody>
      </p:sp>
      <p:graphicFrame>
        <p:nvGraphicFramePr>
          <p:cNvPr id="4194305" name="Diagram 8"/>
          <p:cNvGraphicFramePr>
            <a:graphicFrameLocks/>
          </p:cNvGraphicFramePr>
          <p:nvPr/>
        </p:nvGraphicFramePr>
        <p:xfrm>
          <a:off x="822960" y="1672045"/>
          <a:ext cx="8046719" cy="342246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9" name="TextBox 2"/>
          <p:cNvSpPr txBox="1"/>
          <p:nvPr/>
        </p:nvSpPr>
        <p:spPr>
          <a:xfrm>
            <a:off x="225287" y="463826"/>
            <a:ext cx="8865705" cy="891540"/>
          </a:xfrm>
          <a:prstGeom prst="rect"/>
          <a:noFill/>
        </p:spPr>
        <p:txBody>
          <a:bodyPr rtlCol="0" wrap="square">
            <a:spAutoFit/>
          </a:bodyPr>
          <a:p>
            <a:r>
              <a:rPr dirty="0" sz="5400" lang="en-US"/>
              <a:t>WHO ARE THE END USERS?</a:t>
            </a:r>
          </a:p>
        </p:txBody>
      </p:sp>
      <p:graphicFrame>
        <p:nvGraphicFramePr>
          <p:cNvPr id="4194306" name="Diagram 3"/>
          <p:cNvGraphicFramePr>
            <a:graphicFrameLocks/>
          </p:cNvGraphicFramePr>
          <p:nvPr/>
        </p:nvGraphicFramePr>
        <p:xfrm>
          <a:off x="888273" y="1632857"/>
          <a:ext cx="8791303" cy="3944984"/>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0" name="TextBox 1"/>
          <p:cNvSpPr txBox="1"/>
          <p:nvPr/>
        </p:nvSpPr>
        <p:spPr>
          <a:xfrm>
            <a:off x="225287" y="291548"/>
            <a:ext cx="9037983" cy="1691641"/>
          </a:xfrm>
          <a:prstGeom prst="rect"/>
          <a:noFill/>
        </p:spPr>
        <p:txBody>
          <a:bodyPr rtlCol="0" wrap="square">
            <a:spAutoFit/>
          </a:bodyPr>
          <a:p>
            <a:r>
              <a:rPr dirty="0" sz="5400" lang="en-US"/>
              <a:t>OUR SOLUTION AND ITS VALUE PROPOSITION</a:t>
            </a:r>
          </a:p>
        </p:txBody>
      </p:sp>
      <p:sp>
        <p:nvSpPr>
          <p:cNvPr id="1048621" name="TextBox 2"/>
          <p:cNvSpPr txBox="1"/>
          <p:nvPr/>
        </p:nvSpPr>
        <p:spPr>
          <a:xfrm>
            <a:off x="404949" y="2312126"/>
            <a:ext cx="9287691" cy="2491740"/>
          </a:xfrm>
          <a:prstGeom prst="rect"/>
          <a:noFill/>
        </p:spPr>
        <p:txBody>
          <a:bodyPr rtlCol="0" wrap="square">
            <a:spAutoFit/>
          </a:bodyPr>
          <a:p>
            <a:pPr indent="-285750" marL="285750">
              <a:buFont typeface="Wingdings" panose="05000000000000000000" pitchFamily="2" charset="2"/>
              <a:buChar char="§"/>
            </a:pPr>
            <a:r>
              <a:rPr dirty="0" sz="2000" lang="en-GB" smtClean="0"/>
              <a:t>Filtering- Remove missing values.</a:t>
            </a:r>
          </a:p>
          <a:p>
            <a:pPr indent="-285750" marL="285750">
              <a:buFont typeface="Wingdings" panose="05000000000000000000" pitchFamily="2" charset="2"/>
              <a:buChar char="§"/>
            </a:pPr>
            <a:r>
              <a:rPr dirty="0" sz="2000" lang="en-GB" smtClean="0"/>
              <a:t>Conditional Formatting- Blanks, Background Colour Shading, Data Bars , Values.</a:t>
            </a:r>
          </a:p>
          <a:p>
            <a:pPr indent="-285750" marL="285750">
              <a:buFont typeface="Wingdings" panose="05000000000000000000" pitchFamily="2" charset="2"/>
              <a:buChar char="§"/>
            </a:pPr>
            <a:r>
              <a:rPr dirty="0" sz="2000" lang="en-GB" smtClean="0"/>
              <a:t>Data Filtering and Sorting- Identify specific employee groups, such as those with Exceed, Fully meet, Need Improvement.</a:t>
            </a:r>
          </a:p>
          <a:p>
            <a:pPr indent="-285750" marL="285750">
              <a:buFont typeface="Wingdings" panose="05000000000000000000" pitchFamily="2" charset="2"/>
              <a:buChar char="§"/>
            </a:pPr>
            <a:r>
              <a:rPr dirty="0" sz="2000" lang="en-GB" smtClean="0"/>
              <a:t>Pivot table- Summary of employee performance under their current rating.</a:t>
            </a:r>
          </a:p>
          <a:p>
            <a:pPr indent="-285750" marL="285750">
              <a:buFont typeface="Wingdings" panose="05000000000000000000" pitchFamily="2" charset="2"/>
              <a:buChar char="§"/>
            </a:pPr>
            <a:r>
              <a:rPr dirty="0" sz="2000" lang="en-GB" smtClean="0"/>
              <a:t>Graphs- Final Report.</a:t>
            </a:r>
          </a:p>
          <a:p>
            <a:pPr indent="-285750" marL="285750">
              <a:buFont typeface="Wingdings" panose="05000000000000000000" pitchFamily="2" charset="2"/>
              <a:buChar char="§"/>
            </a:pPr>
            <a:endParaRPr dirty="0"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2" name="TextBox 1"/>
          <p:cNvSpPr txBox="1"/>
          <p:nvPr/>
        </p:nvSpPr>
        <p:spPr>
          <a:xfrm>
            <a:off x="490330" y="397565"/>
            <a:ext cx="8004314" cy="891540"/>
          </a:xfrm>
          <a:prstGeom prst="rect"/>
          <a:noFill/>
        </p:spPr>
        <p:txBody>
          <a:bodyPr rtlCol="0" wrap="square">
            <a:spAutoFit/>
          </a:bodyPr>
          <a:p>
            <a:r>
              <a:rPr dirty="0" sz="5400" lang="en-US"/>
              <a:t>DATASET DESCRIPTION</a:t>
            </a:r>
          </a:p>
        </p:txBody>
      </p:sp>
      <p:sp>
        <p:nvSpPr>
          <p:cNvPr id="1048623" name="TextBox 2"/>
          <p:cNvSpPr txBox="1"/>
          <p:nvPr/>
        </p:nvSpPr>
        <p:spPr>
          <a:xfrm>
            <a:off x="490330" y="1786394"/>
            <a:ext cx="7699514" cy="2529840"/>
          </a:xfrm>
          <a:prstGeom prst="rect"/>
          <a:noFill/>
        </p:spPr>
        <p:txBody>
          <a:bodyPr rtlCol="0" wrap="square">
            <a:spAutoFit/>
          </a:bodyPr>
          <a:p>
            <a:pPr indent="-342900" marL="342900">
              <a:buFont typeface="Wingdings" panose="05000000000000000000" pitchFamily="2" charset="2"/>
              <a:buChar char="§"/>
            </a:pPr>
            <a:r>
              <a:rPr b="1" dirty="0" sz="2000" lang="en-US">
                <a:effectLst>
                  <a:outerShdw algn="tl" blurRad="38100" dir="2700000" dist="38100">
                    <a:srgbClr val="000000">
                      <a:alpha val="43137"/>
                    </a:srgbClr>
                  </a:outerShdw>
                </a:effectLst>
              </a:rPr>
              <a:t>EMPLOYEE ID</a:t>
            </a:r>
            <a:r>
              <a:rPr dirty="0" sz="2000" lang="en-US"/>
              <a:t>: Unique identifier for each employee in the    organization.</a:t>
            </a:r>
          </a:p>
          <a:p>
            <a:pPr indent="-342900" marL="342900">
              <a:buFont typeface="Wingdings" panose="05000000000000000000" pitchFamily="2" charset="2"/>
              <a:buChar char="§"/>
            </a:pPr>
            <a:endParaRPr dirty="0" sz="2000" lang="en-US"/>
          </a:p>
          <a:p>
            <a:pPr indent="-342900" marL="342900">
              <a:buFont typeface="Wingdings" panose="05000000000000000000" pitchFamily="2" charset="2"/>
              <a:buChar char="§"/>
            </a:pPr>
            <a:r>
              <a:rPr b="1" dirty="0" sz="2000" lang="en-US">
                <a:effectLst>
                  <a:outerShdw algn="tl" blurRad="38100" dir="2700000" dist="38100">
                    <a:srgbClr val="000000">
                      <a:alpha val="43137"/>
                    </a:srgbClr>
                  </a:outerShdw>
                </a:effectLst>
              </a:rPr>
              <a:t>FIRST NAME</a:t>
            </a:r>
            <a:r>
              <a:rPr dirty="0" sz="2000" lang="en-US"/>
              <a:t>: The first name of the employee.</a:t>
            </a:r>
          </a:p>
          <a:p>
            <a:pPr indent="-342900" marL="342900">
              <a:buFont typeface="Wingdings" panose="05000000000000000000" pitchFamily="2" charset="2"/>
              <a:buChar char="§"/>
            </a:pPr>
            <a:endParaRPr dirty="0" sz="2000" lang="en-US"/>
          </a:p>
          <a:p>
            <a:pPr indent="-342900" marL="342900">
              <a:buFont typeface="Wingdings" panose="05000000000000000000" pitchFamily="2" charset="2"/>
              <a:buChar char="§"/>
            </a:pPr>
            <a:r>
              <a:rPr b="1" dirty="0" sz="2000" lang="en-US" smtClean="0"/>
              <a:t>Performance Score: </a:t>
            </a:r>
            <a:r>
              <a:rPr dirty="0" sz="2000" lang="en-US" smtClean="0"/>
              <a:t>A score indicating employee’s performance level (e.g., Excellent, Satisfactory, Needs Improvement).</a:t>
            </a:r>
            <a:endParaRPr dirty="0" sz="20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4" name="TextBox 1"/>
          <p:cNvSpPr txBox="1"/>
          <p:nvPr/>
        </p:nvSpPr>
        <p:spPr>
          <a:xfrm>
            <a:off x="582527" y="385527"/>
            <a:ext cx="6520070" cy="891540"/>
          </a:xfrm>
          <a:prstGeom prst="rect"/>
          <a:noFill/>
        </p:spPr>
        <p:txBody>
          <a:bodyPr rtlCol="0" wrap="square">
            <a:spAutoFit/>
          </a:bodyPr>
          <a:p>
            <a:r>
              <a:rPr dirty="0" sz="5400" lang="en-US"/>
              <a:t>MODELLING</a:t>
            </a:r>
          </a:p>
        </p:txBody>
      </p:sp>
      <p:sp>
        <p:nvSpPr>
          <p:cNvPr id="1048625" name="TextBox 2"/>
          <p:cNvSpPr txBox="1"/>
          <p:nvPr/>
        </p:nvSpPr>
        <p:spPr>
          <a:xfrm>
            <a:off x="768438" y="1868557"/>
            <a:ext cx="8958469" cy="3444240"/>
          </a:xfrm>
          <a:prstGeom prst="rect"/>
          <a:noFill/>
        </p:spPr>
        <p:txBody>
          <a:bodyPr rtlCol="0" wrap="square">
            <a:spAutoFit/>
          </a:bodyPr>
          <a:p>
            <a:pPr indent="-342900" marL="342900">
              <a:buFont typeface="Wingdings" panose="05000000000000000000" pitchFamily="2" charset="2"/>
              <a:buChar char="§"/>
            </a:pPr>
            <a:r>
              <a:rPr dirty="0" sz="2000" lang="en-US"/>
              <a:t>Data set: Kaggle, Employee </a:t>
            </a:r>
            <a:r>
              <a:rPr dirty="0" sz="2000" lang="en-US" smtClean="0"/>
              <a:t>dataset.</a:t>
            </a:r>
          </a:p>
          <a:p>
            <a:endParaRPr dirty="0" sz="2000" lang="en-US"/>
          </a:p>
          <a:p>
            <a:pPr indent="-342900" marL="342900">
              <a:buFont typeface="Wingdings" panose="05000000000000000000" pitchFamily="2" charset="2"/>
              <a:buChar char="§"/>
            </a:pPr>
            <a:r>
              <a:rPr dirty="0" sz="2000" lang="en-US"/>
              <a:t>Feature Selection</a:t>
            </a:r>
            <a:r>
              <a:rPr dirty="0" sz="2000" lang="en-US" smtClean="0"/>
              <a:t>: Slicer, Conditional Formatting, Designing.</a:t>
            </a:r>
          </a:p>
          <a:p>
            <a:endParaRPr dirty="0" sz="2000" lang="en-US"/>
          </a:p>
          <a:p>
            <a:pPr indent="-342900" marL="342900">
              <a:buFont typeface="Wingdings" panose="05000000000000000000" pitchFamily="2" charset="2"/>
              <a:buChar char="§"/>
            </a:pPr>
            <a:r>
              <a:rPr dirty="0" sz="2000" lang="en-US"/>
              <a:t>Data Cleaning: Missing </a:t>
            </a:r>
            <a:r>
              <a:rPr dirty="0" sz="2000" lang="en-US" smtClean="0"/>
              <a:t>values, Irrelevant data, correct errors, Remove Unnecessary columns and Rows.</a:t>
            </a:r>
          </a:p>
          <a:p>
            <a:endParaRPr dirty="0" sz="2000" lang="en-US"/>
          </a:p>
          <a:p>
            <a:pPr indent="-342900" marL="342900">
              <a:buFont typeface="Wingdings" panose="05000000000000000000" pitchFamily="2" charset="2"/>
              <a:buChar char="§"/>
            </a:pPr>
            <a:r>
              <a:rPr dirty="0" sz="2000" lang="en-US"/>
              <a:t>Pivot Table: Employee ID, First </a:t>
            </a:r>
            <a:r>
              <a:rPr dirty="0" sz="2000" lang="en-US" smtClean="0"/>
              <a:t>Name, Performance Score. </a:t>
            </a:r>
          </a:p>
          <a:p>
            <a:r>
              <a:rPr dirty="0" sz="2000" lang="en-US" smtClean="0"/>
              <a:t> </a:t>
            </a:r>
            <a:endParaRPr dirty="0" sz="2000" lang="en-US"/>
          </a:p>
          <a:p>
            <a:pPr indent="-342900" marL="342900">
              <a:buFont typeface="Wingdings" panose="05000000000000000000" pitchFamily="2" charset="2"/>
              <a:buChar char="§"/>
            </a:pPr>
            <a:r>
              <a:rPr dirty="0" sz="2000" lang="en-US" smtClean="0"/>
              <a:t>Chart: Report of Employee Performance based on their employee ID is represent in Values and performance score presented as column chart.</a:t>
            </a:r>
            <a:endParaRPr dirty="0" sz="2000" lang="en-US"/>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admin</cp:lastModifiedBy>
  <dcterms:created xsi:type="dcterms:W3CDTF">2024-08-19T15:32:52Z</dcterms:created>
  <dcterms:modified xsi:type="dcterms:W3CDTF">2024-09-02T06:06:20Z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141b867b6c3c48c0b6fe26fc0277974d</vt:lpwstr>
  </property>
</Properties>
</file>