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8" r:id="rId7"/>
    <p:sldId id="264" r:id="rId8"/>
    <p:sldId id="257" r:id="rId9"/>
    <p:sldId id="274" r:id="rId10"/>
  </p:sldIdLst>
  <p:sldSz cx="18288000" cy="10287000"/>
  <p:notesSz cx="6858000" cy="9144000"/>
  <p:embeddedFontLst>
    <p:embeddedFont>
      <p:font typeface="Lato" panose="020F0502020204030203" pitchFamily="34" charset="0"/>
      <p:regular r:id="rId11"/>
    </p:embeddedFont>
    <p:embeddedFont>
      <p:font typeface="League Spartan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52388" y="2567505"/>
            <a:ext cx="12583225" cy="4987533"/>
          </a:xfrm>
          <a:custGeom>
            <a:avLst/>
            <a:gdLst/>
            <a:ahLst/>
            <a:cxnLst/>
            <a:rect l="l" t="t" r="r" b="b"/>
            <a:pathLst>
              <a:path w="12583225" h="4987533">
                <a:moveTo>
                  <a:pt x="0" y="0"/>
                </a:moveTo>
                <a:lnTo>
                  <a:pt x="12583224" y="0"/>
                </a:lnTo>
                <a:lnTo>
                  <a:pt x="12583224" y="4987533"/>
                </a:lnTo>
                <a:lnTo>
                  <a:pt x="0" y="4987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32365" y="-561924"/>
            <a:ext cx="5555759" cy="4373898"/>
          </a:xfrm>
          <a:custGeom>
            <a:avLst/>
            <a:gdLst/>
            <a:ahLst/>
            <a:cxnLst/>
            <a:rect l="l" t="t" r="r" b="b"/>
            <a:pathLst>
              <a:path w="5555759" h="4373898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226649" y="7708808"/>
            <a:ext cx="7315200" cy="3098985"/>
          </a:xfrm>
          <a:custGeom>
            <a:avLst/>
            <a:gdLst/>
            <a:ahLst/>
            <a:cxnLst/>
            <a:rect l="l" t="t" r="r" b="b"/>
            <a:pathLst>
              <a:path w="7315200" h="3098985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280770" y="6134592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77296" y="2966912"/>
            <a:ext cx="15133407" cy="399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39"/>
              </a:lnSpc>
            </a:pPr>
            <a:r>
              <a:rPr lang="en-US" sz="8800" dirty="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Fake News Detection Using Machine Learning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4199852" y="271913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486400" y="7084432"/>
            <a:ext cx="7315200" cy="252707"/>
          </a:xfrm>
          <a:custGeom>
            <a:avLst/>
            <a:gdLst/>
            <a:ahLst/>
            <a:cxnLst/>
            <a:rect l="l" t="t" r="r" b="b"/>
            <a:pathLst>
              <a:path w="7315200" h="252707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837881" y="7954445"/>
            <a:ext cx="6839368" cy="1366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Janaki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365" y="-561924"/>
            <a:ext cx="5555759" cy="4373898"/>
          </a:xfrm>
          <a:custGeom>
            <a:avLst/>
            <a:gdLst/>
            <a:ahLst/>
            <a:cxnLst/>
            <a:rect l="l" t="t" r="r" b="b"/>
            <a:pathLst>
              <a:path w="5555759" h="4373898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2226649" y="7708808"/>
            <a:ext cx="7315200" cy="3098985"/>
          </a:xfrm>
          <a:custGeom>
            <a:avLst/>
            <a:gdLst/>
            <a:ahLst/>
            <a:cxnLst/>
            <a:rect l="l" t="t" r="r" b="b"/>
            <a:pathLst>
              <a:path w="7315200" h="3098985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280770" y="6134592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99852" y="271913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86400" y="3425917"/>
            <a:ext cx="7315200" cy="252707"/>
          </a:xfrm>
          <a:custGeom>
            <a:avLst/>
            <a:gdLst/>
            <a:ahLst/>
            <a:cxnLst/>
            <a:rect l="l" t="t" r="r" b="b"/>
            <a:pathLst>
              <a:path w="7315200" h="252707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061351" y="2155011"/>
            <a:ext cx="616529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8451" y="4739548"/>
            <a:ext cx="13975798" cy="2401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spreads misinformation rapidly, and the goal is to classify news articles as either fake or real, helping to improve media credibility and trustworthiness.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163C3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365" y="-561924"/>
            <a:ext cx="5555759" cy="4373898"/>
          </a:xfrm>
          <a:custGeom>
            <a:avLst/>
            <a:gdLst/>
            <a:ahLst/>
            <a:cxnLst/>
            <a:rect l="l" t="t" r="r" b="b"/>
            <a:pathLst>
              <a:path w="5555759" h="4373898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2226649" y="7708808"/>
            <a:ext cx="7315200" cy="3098985"/>
          </a:xfrm>
          <a:custGeom>
            <a:avLst/>
            <a:gdLst/>
            <a:ahLst/>
            <a:cxnLst/>
            <a:rect l="l" t="t" r="r" b="b"/>
            <a:pathLst>
              <a:path w="7315200" h="3098985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280770" y="6134592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99852" y="271913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86400" y="3425917"/>
            <a:ext cx="7315200" cy="252707"/>
          </a:xfrm>
          <a:custGeom>
            <a:avLst/>
            <a:gdLst/>
            <a:ahLst/>
            <a:cxnLst/>
            <a:rect l="l" t="t" r="r" b="b"/>
            <a:pathLst>
              <a:path w="7315200" h="252707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061351" y="2155011"/>
            <a:ext cx="616529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Objectives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A776861-04DC-8C3B-7DA0-11DFDBE6B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126" y="4443702"/>
            <a:ext cx="100543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news content for authenticity.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 model to detect fake news.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a user-friendly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365" y="-561924"/>
            <a:ext cx="5555759" cy="4373898"/>
          </a:xfrm>
          <a:custGeom>
            <a:avLst/>
            <a:gdLst/>
            <a:ahLst/>
            <a:cxnLst/>
            <a:rect l="l" t="t" r="r" b="b"/>
            <a:pathLst>
              <a:path w="5555759" h="4373898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2226649" y="7708808"/>
            <a:ext cx="7315200" cy="3098985"/>
          </a:xfrm>
          <a:custGeom>
            <a:avLst/>
            <a:gdLst/>
            <a:ahLst/>
            <a:cxnLst/>
            <a:rect l="l" t="t" r="r" b="b"/>
            <a:pathLst>
              <a:path w="7315200" h="3098985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280770" y="6134592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99852" y="271913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86400" y="3425917"/>
            <a:ext cx="7315200" cy="252707"/>
          </a:xfrm>
          <a:custGeom>
            <a:avLst/>
            <a:gdLst/>
            <a:ahLst/>
            <a:cxnLst/>
            <a:rect l="l" t="t" r="r" b="b"/>
            <a:pathLst>
              <a:path w="7315200" h="252707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061352" y="2163942"/>
            <a:ext cx="6165297" cy="865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Technologies Used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126B6E3-C6C6-D8F3-22A5-B48266A7C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817" y="4540483"/>
            <a:ext cx="114500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Pandas, NumPy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Flask (web app), TensorFlow (deep learning)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AWS/GCP for deployment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365" y="-561924"/>
            <a:ext cx="5555759" cy="4373898"/>
          </a:xfrm>
          <a:custGeom>
            <a:avLst/>
            <a:gdLst/>
            <a:ahLst/>
            <a:cxnLst/>
            <a:rect l="l" t="t" r="r" b="b"/>
            <a:pathLst>
              <a:path w="5555759" h="4373898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2226649" y="7708808"/>
            <a:ext cx="7315200" cy="3098985"/>
          </a:xfrm>
          <a:custGeom>
            <a:avLst/>
            <a:gdLst/>
            <a:ahLst/>
            <a:cxnLst/>
            <a:rect l="l" t="t" r="r" b="b"/>
            <a:pathLst>
              <a:path w="7315200" h="3098985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280770" y="6134592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99852" y="271913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86400" y="3425917"/>
            <a:ext cx="7315200" cy="252707"/>
          </a:xfrm>
          <a:custGeom>
            <a:avLst/>
            <a:gdLst/>
            <a:ahLst/>
            <a:cxnLst/>
            <a:rect l="l" t="t" r="r" b="b"/>
            <a:pathLst>
              <a:path w="7315200" h="252707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791720" y="2155011"/>
            <a:ext cx="870456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Workflow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C0258FA-0B93-7B13-2309-2EAA7CAE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928" y="4257405"/>
            <a:ext cx="130441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Gather labeled datasets.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 and vectorize text data.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using Random Forest or Neural Networks.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accuracy, precision, and recall.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a web app for real-time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DC52739-965D-1E75-3C1F-69362E36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365" y="-561924"/>
            <a:ext cx="5555759" cy="4373898"/>
          </a:xfrm>
          <a:custGeom>
            <a:avLst/>
            <a:gdLst/>
            <a:ahLst/>
            <a:cxnLst/>
            <a:rect l="l" t="t" r="r" b="b"/>
            <a:pathLst>
              <a:path w="5555759" h="4373898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2226649" y="7708808"/>
            <a:ext cx="7315200" cy="3098985"/>
          </a:xfrm>
          <a:custGeom>
            <a:avLst/>
            <a:gdLst/>
            <a:ahLst/>
            <a:cxnLst/>
            <a:rect l="l" t="t" r="r" b="b"/>
            <a:pathLst>
              <a:path w="7315200" h="3098985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280770" y="6134592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99852" y="271913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234457" y="6315567"/>
            <a:ext cx="362406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DCE3EC"/>
                </a:solidFill>
                <a:latin typeface="Lato"/>
                <a:ea typeface="Lato"/>
                <a:cs typeface="Lato"/>
                <a:sym typeface="Lato"/>
              </a:rPr>
              <a:t>Discuss﻿ion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A289D5-E216-5851-A0BC-8381D21DE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8" t="11459" r="22475" b="28750"/>
          <a:stretch/>
        </p:blipFill>
        <p:spPr>
          <a:xfrm>
            <a:off x="3690375" y="1522999"/>
            <a:ext cx="12441524" cy="8115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771AC7-6B3A-6B0D-3C48-56D52FD34A7C}"/>
              </a:ext>
            </a:extLst>
          </p:cNvPr>
          <p:cNvSpPr txBox="1"/>
          <p:nvPr/>
        </p:nvSpPr>
        <p:spPr>
          <a:xfrm>
            <a:off x="3557160" y="496497"/>
            <a:ext cx="49991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365" y="-561924"/>
            <a:ext cx="5555759" cy="4373898"/>
          </a:xfrm>
          <a:custGeom>
            <a:avLst/>
            <a:gdLst/>
            <a:ahLst/>
            <a:cxnLst/>
            <a:rect l="l" t="t" r="r" b="b"/>
            <a:pathLst>
              <a:path w="5555759" h="4373898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2226649" y="7708808"/>
            <a:ext cx="7315200" cy="3098985"/>
          </a:xfrm>
          <a:custGeom>
            <a:avLst/>
            <a:gdLst/>
            <a:ahLst/>
            <a:cxnLst/>
            <a:rect l="l" t="t" r="r" b="b"/>
            <a:pathLst>
              <a:path w="7315200" h="3098985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280770" y="6134592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99852" y="271913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2507831" y="6315567"/>
            <a:ext cx="362406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DCE3EC"/>
                </a:solidFill>
                <a:latin typeface="Lato"/>
                <a:ea typeface="Lato"/>
                <a:cs typeface="Lato"/>
                <a:sym typeface="Lato"/>
              </a:rPr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046C08-7525-D52C-7910-953EC31E8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745573"/>
            <a:ext cx="9372599" cy="5269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E6274-6A04-7DFC-3050-5EB0FB61E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6" y="705565"/>
            <a:ext cx="8358784" cy="4699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A522C-F3EC-41E9-77F2-B9F8B92F9066}"/>
              </a:ext>
            </a:extLst>
          </p:cNvPr>
          <p:cNvSpPr txBox="1"/>
          <p:nvPr/>
        </p:nvSpPr>
        <p:spPr>
          <a:xfrm>
            <a:off x="10058400" y="1625025"/>
            <a:ext cx="3864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Fake.csv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D4168-B6CF-4E32-855D-6E84FC9092FB}"/>
              </a:ext>
            </a:extLst>
          </p:cNvPr>
          <p:cNvSpPr txBox="1"/>
          <p:nvPr/>
        </p:nvSpPr>
        <p:spPr>
          <a:xfrm>
            <a:off x="3048000" y="6743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True.csv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365" y="-561924"/>
            <a:ext cx="5555759" cy="4373898"/>
          </a:xfrm>
          <a:custGeom>
            <a:avLst/>
            <a:gdLst/>
            <a:ahLst/>
            <a:cxnLst/>
            <a:rect l="l" t="t" r="r" b="b"/>
            <a:pathLst>
              <a:path w="5555759" h="4373898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2226649" y="7708808"/>
            <a:ext cx="7315200" cy="3098985"/>
          </a:xfrm>
          <a:custGeom>
            <a:avLst/>
            <a:gdLst/>
            <a:ahLst/>
            <a:cxnLst/>
            <a:rect l="l" t="t" r="r" b="b"/>
            <a:pathLst>
              <a:path w="7315200" h="3098985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280770" y="6134592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99852" y="271913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09320" y="6315567"/>
            <a:ext cx="470914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DCE3EC"/>
                </a:solidFill>
                <a:latin typeface="Lato"/>
                <a:ea typeface="Lato"/>
                <a:cs typeface="Lato"/>
                <a:sym typeface="Lato"/>
              </a:rPr>
              <a:t>Background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507831" y="6315567"/>
            <a:ext cx="362406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DCE3EC"/>
                </a:solidFill>
                <a:latin typeface="Lato"/>
                <a:ea typeface="Lato"/>
                <a:cs typeface="Lato"/>
                <a:sym typeface="Lato"/>
              </a:rPr>
              <a:t>Goals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E250E-E0FE-B44F-35E6-60E4E39510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1625025"/>
            <a:ext cx="13011150" cy="731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10C5F6-93C0-84F3-51DA-E77551B27ECD}"/>
              </a:ext>
            </a:extLst>
          </p:cNvPr>
          <p:cNvSpPr txBox="1"/>
          <p:nvPr/>
        </p:nvSpPr>
        <p:spPr>
          <a:xfrm>
            <a:off x="3765760" y="551985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52388" y="2567505"/>
            <a:ext cx="12583225" cy="4987533"/>
          </a:xfrm>
          <a:custGeom>
            <a:avLst/>
            <a:gdLst/>
            <a:ahLst/>
            <a:cxnLst/>
            <a:rect l="l" t="t" r="r" b="b"/>
            <a:pathLst>
              <a:path w="12583225" h="4987533">
                <a:moveTo>
                  <a:pt x="0" y="0"/>
                </a:moveTo>
                <a:lnTo>
                  <a:pt x="12583224" y="0"/>
                </a:lnTo>
                <a:lnTo>
                  <a:pt x="12583224" y="4987533"/>
                </a:lnTo>
                <a:lnTo>
                  <a:pt x="0" y="4987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32365" y="-561924"/>
            <a:ext cx="5555759" cy="4373898"/>
          </a:xfrm>
          <a:custGeom>
            <a:avLst/>
            <a:gdLst/>
            <a:ahLst/>
            <a:cxnLst/>
            <a:rect l="l" t="t" r="r" b="b"/>
            <a:pathLst>
              <a:path w="5555759" h="4373898">
                <a:moveTo>
                  <a:pt x="0" y="0"/>
                </a:moveTo>
                <a:lnTo>
                  <a:pt x="5555759" y="0"/>
                </a:lnTo>
                <a:lnTo>
                  <a:pt x="5555759" y="4373898"/>
                </a:lnTo>
                <a:lnTo>
                  <a:pt x="0" y="4373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226649" y="7708808"/>
            <a:ext cx="7315200" cy="3098985"/>
          </a:xfrm>
          <a:custGeom>
            <a:avLst/>
            <a:gdLst/>
            <a:ahLst/>
            <a:cxnLst/>
            <a:rect l="l" t="t" r="r" b="b"/>
            <a:pathLst>
              <a:path w="7315200" h="3098985">
                <a:moveTo>
                  <a:pt x="7315200" y="0"/>
                </a:moveTo>
                <a:lnTo>
                  <a:pt x="0" y="0"/>
                </a:lnTo>
                <a:lnTo>
                  <a:pt x="0" y="3098984"/>
                </a:lnTo>
                <a:lnTo>
                  <a:pt x="7315200" y="3098984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280770" y="6134592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0" y="3899545"/>
                </a:moveTo>
                <a:lnTo>
                  <a:pt x="3864095" y="3899545"/>
                </a:lnTo>
                <a:lnTo>
                  <a:pt x="3864095" y="0"/>
                </a:lnTo>
                <a:lnTo>
                  <a:pt x="0" y="0"/>
                </a:lnTo>
                <a:lnTo>
                  <a:pt x="0" y="3899545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77296" y="3673126"/>
            <a:ext cx="15133407" cy="2249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00"/>
              </a:lnSpc>
            </a:pPr>
            <a:r>
              <a:rPr lang="en-US" sz="13071">
                <a:solidFill>
                  <a:srgbClr val="163C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4199852" y="271913"/>
            <a:ext cx="3864095" cy="3899545"/>
          </a:xfrm>
          <a:custGeom>
            <a:avLst/>
            <a:gdLst/>
            <a:ahLst/>
            <a:cxnLst/>
            <a:rect l="l" t="t" r="r" b="b"/>
            <a:pathLst>
              <a:path w="3864095" h="3899545">
                <a:moveTo>
                  <a:pt x="3864095" y="0"/>
                </a:moveTo>
                <a:lnTo>
                  <a:pt x="0" y="0"/>
                </a:lnTo>
                <a:lnTo>
                  <a:pt x="0" y="3899545"/>
                </a:lnTo>
                <a:lnTo>
                  <a:pt x="3864095" y="3899545"/>
                </a:lnTo>
                <a:lnTo>
                  <a:pt x="3864095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486400" y="6022208"/>
            <a:ext cx="7315200" cy="252707"/>
          </a:xfrm>
          <a:custGeom>
            <a:avLst/>
            <a:gdLst/>
            <a:ahLst/>
            <a:cxnLst/>
            <a:rect l="l" t="t" r="r" b="b"/>
            <a:pathLst>
              <a:path w="7315200" h="252707">
                <a:moveTo>
                  <a:pt x="0" y="0"/>
                </a:moveTo>
                <a:lnTo>
                  <a:pt x="7315200" y="0"/>
                </a:lnTo>
                <a:lnTo>
                  <a:pt x="7315200" y="252707"/>
                </a:lnTo>
                <a:lnTo>
                  <a:pt x="0" y="2527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157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</vt:lpstr>
      <vt:lpstr>Times New Roman</vt:lpstr>
      <vt:lpstr>Arial</vt:lpstr>
      <vt:lpstr>Calibri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and Teal Modern Simple Research Project Presentation</dc:title>
  <dc:creator>Janu</dc:creator>
  <cp:lastModifiedBy>HP</cp:lastModifiedBy>
  <cp:revision>4</cp:revision>
  <dcterms:created xsi:type="dcterms:W3CDTF">2006-08-16T00:00:00Z</dcterms:created>
  <dcterms:modified xsi:type="dcterms:W3CDTF">2024-12-23T15:24:47Z</dcterms:modified>
  <dc:identifier>DAGZdsWDRME</dc:identifier>
</cp:coreProperties>
</file>