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2" r:id="rId1"/>
    <p:sldMasterId id="2147483863" r:id="rId2"/>
  </p:sldMasterIdLst>
  <p:sldIdLst>
    <p:sldId id="256" r:id="rId3"/>
    <p:sldId id="257" r:id="rId4"/>
    <p:sldId id="258" r:id="rId5"/>
    <p:sldId id="259" r:id="rId6"/>
    <p:sldId id="260" r:id="rId7"/>
    <p:sldId id="270" r:id="rId8"/>
    <p:sldId id="274" r:id="rId9"/>
    <p:sldId id="275" r:id="rId10"/>
    <p:sldId id="276" r:id="rId11"/>
    <p:sldId id="277" r:id="rId12"/>
    <p:sldId id="279" r:id="rId13"/>
    <p:sldId id="280" r:id="rId14"/>
    <p:sldId id="281" r:id="rId15"/>
    <p:sldId id="263" r:id="rId16"/>
    <p:sldId id="268" r:id="rId17"/>
    <p:sldId id="269" r:id="rId18"/>
    <p:sldId id="284" r:id="rId19"/>
    <p:sldId id="267" r:id="rId20"/>
    <p:sldId id="264" r:id="rId21"/>
    <p:sldId id="265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28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D6D946-F574-4154-AC10-8C8BB97A2B0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F4A88BF-EDC0-4C33-A509-4BF06D9CF472}">
      <dgm:prSet/>
      <dgm:spPr/>
      <dgm:t>
        <a:bodyPr/>
        <a:lstStyle/>
        <a:p>
          <a:pPr>
            <a:defRPr cap="all"/>
          </a:pPr>
          <a:r>
            <a:rPr lang="en-US"/>
            <a:t>Goals of the Project </a:t>
          </a:r>
        </a:p>
      </dgm:t>
    </dgm:pt>
    <dgm:pt modelId="{3FDE6790-0497-4F2C-91A0-563C4D649D23}" type="parTrans" cxnId="{1B6ED903-26D3-4EEC-8C96-4E0686E9B013}">
      <dgm:prSet/>
      <dgm:spPr/>
      <dgm:t>
        <a:bodyPr/>
        <a:lstStyle/>
        <a:p>
          <a:endParaRPr lang="en-US"/>
        </a:p>
      </dgm:t>
    </dgm:pt>
    <dgm:pt modelId="{0A8D67E7-0018-475A-8E9A-CB63C4DCFAEF}" type="sibTrans" cxnId="{1B6ED903-26D3-4EEC-8C96-4E0686E9B013}">
      <dgm:prSet/>
      <dgm:spPr/>
      <dgm:t>
        <a:bodyPr/>
        <a:lstStyle/>
        <a:p>
          <a:endParaRPr lang="en-US"/>
        </a:p>
      </dgm:t>
    </dgm:pt>
    <dgm:pt modelId="{138351CB-5136-4AAC-9723-5F183CADE07F}">
      <dgm:prSet/>
      <dgm:spPr/>
      <dgm:t>
        <a:bodyPr/>
        <a:lstStyle/>
        <a:p>
          <a:pPr>
            <a:defRPr cap="all"/>
          </a:pPr>
          <a:r>
            <a:rPr lang="en-US" dirty="0"/>
            <a:t> Questions addressed from Dataset </a:t>
          </a:r>
        </a:p>
      </dgm:t>
    </dgm:pt>
    <dgm:pt modelId="{A7160C87-645E-4273-B019-542FD6E6D999}" type="parTrans" cxnId="{79E549B8-EE88-46B0-9FF7-B85F4836750A}">
      <dgm:prSet/>
      <dgm:spPr/>
      <dgm:t>
        <a:bodyPr/>
        <a:lstStyle/>
        <a:p>
          <a:endParaRPr lang="en-US"/>
        </a:p>
      </dgm:t>
    </dgm:pt>
    <dgm:pt modelId="{89BC52D5-5168-414A-8A10-42D3E1CDC32B}" type="sibTrans" cxnId="{79E549B8-EE88-46B0-9FF7-B85F4836750A}">
      <dgm:prSet/>
      <dgm:spPr/>
      <dgm:t>
        <a:bodyPr/>
        <a:lstStyle/>
        <a:p>
          <a:endParaRPr lang="en-US"/>
        </a:p>
      </dgm:t>
    </dgm:pt>
    <dgm:pt modelId="{9503CF45-3FF6-46BE-8935-0957325D11C2}">
      <dgm:prSet/>
      <dgm:spPr/>
      <dgm:t>
        <a:bodyPr/>
        <a:lstStyle/>
        <a:p>
          <a:pPr>
            <a:defRPr cap="all"/>
          </a:pPr>
          <a:r>
            <a:rPr lang="en-US" dirty="0"/>
            <a:t>Dataset Information </a:t>
          </a:r>
        </a:p>
      </dgm:t>
    </dgm:pt>
    <dgm:pt modelId="{5DCAC90D-3F9A-408E-8CAF-639CFAFB783E}" type="parTrans" cxnId="{CFCA00DC-C3AE-48AB-A6C3-4B580E1BA7CF}">
      <dgm:prSet/>
      <dgm:spPr/>
      <dgm:t>
        <a:bodyPr/>
        <a:lstStyle/>
        <a:p>
          <a:endParaRPr lang="en-US"/>
        </a:p>
      </dgm:t>
    </dgm:pt>
    <dgm:pt modelId="{C941AD7A-B64B-450C-A92F-EF58BF8CD55C}" type="sibTrans" cxnId="{CFCA00DC-C3AE-48AB-A6C3-4B580E1BA7CF}">
      <dgm:prSet/>
      <dgm:spPr/>
      <dgm:t>
        <a:bodyPr/>
        <a:lstStyle/>
        <a:p>
          <a:endParaRPr lang="en-US"/>
        </a:p>
      </dgm:t>
    </dgm:pt>
    <dgm:pt modelId="{FA66B9DD-BFE7-4E50-8846-34FE3BC9981A}">
      <dgm:prSet/>
      <dgm:spPr/>
      <dgm:t>
        <a:bodyPr/>
        <a:lstStyle/>
        <a:p>
          <a:pPr>
            <a:defRPr cap="all"/>
          </a:pPr>
          <a:r>
            <a:rPr lang="en-US" dirty="0"/>
            <a:t>Exploratory data Analysis </a:t>
          </a:r>
        </a:p>
      </dgm:t>
    </dgm:pt>
    <dgm:pt modelId="{77A62A05-9A60-4B43-A9F6-28744FD9355E}" type="parTrans" cxnId="{FCB074BD-EA34-47CC-8B5A-8ED8B0DE4C8E}">
      <dgm:prSet/>
      <dgm:spPr/>
      <dgm:t>
        <a:bodyPr/>
        <a:lstStyle/>
        <a:p>
          <a:endParaRPr lang="en-US"/>
        </a:p>
      </dgm:t>
    </dgm:pt>
    <dgm:pt modelId="{F2FEA13C-FB64-4DD8-8948-358BFD80E740}" type="sibTrans" cxnId="{FCB074BD-EA34-47CC-8B5A-8ED8B0DE4C8E}">
      <dgm:prSet/>
      <dgm:spPr/>
      <dgm:t>
        <a:bodyPr/>
        <a:lstStyle/>
        <a:p>
          <a:endParaRPr lang="en-US"/>
        </a:p>
      </dgm:t>
    </dgm:pt>
    <dgm:pt modelId="{B0E44A10-FFB9-41B4-9E56-F72D03F13DE6}">
      <dgm:prSet/>
      <dgm:spPr/>
      <dgm:t>
        <a:bodyPr/>
        <a:lstStyle/>
        <a:p>
          <a:pPr>
            <a:defRPr cap="all"/>
          </a:pPr>
          <a:r>
            <a:rPr lang="en-US"/>
            <a:t>Models Built </a:t>
          </a:r>
        </a:p>
      </dgm:t>
    </dgm:pt>
    <dgm:pt modelId="{65761771-7F0A-4256-8ACA-595DD9DF14D6}" type="parTrans" cxnId="{53B60C7D-F1AF-4A24-B898-F9BD11CAAE19}">
      <dgm:prSet/>
      <dgm:spPr/>
      <dgm:t>
        <a:bodyPr/>
        <a:lstStyle/>
        <a:p>
          <a:endParaRPr lang="en-US"/>
        </a:p>
      </dgm:t>
    </dgm:pt>
    <dgm:pt modelId="{2AD780E8-FF84-4756-BD55-AF50D08C67DE}" type="sibTrans" cxnId="{53B60C7D-F1AF-4A24-B898-F9BD11CAAE19}">
      <dgm:prSet/>
      <dgm:spPr/>
      <dgm:t>
        <a:bodyPr/>
        <a:lstStyle/>
        <a:p>
          <a:endParaRPr lang="en-US"/>
        </a:p>
      </dgm:t>
    </dgm:pt>
    <dgm:pt modelId="{91B2C79B-986F-49F5-9045-8988269C9ECE}">
      <dgm:prSet/>
      <dgm:spPr/>
      <dgm:t>
        <a:bodyPr/>
        <a:lstStyle/>
        <a:p>
          <a:pPr>
            <a:defRPr cap="all"/>
          </a:pPr>
          <a:r>
            <a:rPr lang="en-US"/>
            <a:t>Conclusion </a:t>
          </a:r>
        </a:p>
      </dgm:t>
    </dgm:pt>
    <dgm:pt modelId="{B2AC88FA-26F5-4908-8FB8-39D13B0EB662}" type="parTrans" cxnId="{4EB14054-3F67-41D8-9083-091547A84A74}">
      <dgm:prSet/>
      <dgm:spPr/>
      <dgm:t>
        <a:bodyPr/>
        <a:lstStyle/>
        <a:p>
          <a:endParaRPr lang="en-US"/>
        </a:p>
      </dgm:t>
    </dgm:pt>
    <dgm:pt modelId="{E0BCB9B3-64B0-4ECF-B37C-0C09CEC18822}" type="sibTrans" cxnId="{4EB14054-3F67-41D8-9083-091547A84A74}">
      <dgm:prSet/>
      <dgm:spPr/>
      <dgm:t>
        <a:bodyPr/>
        <a:lstStyle/>
        <a:p>
          <a:endParaRPr lang="en-US"/>
        </a:p>
      </dgm:t>
    </dgm:pt>
    <dgm:pt modelId="{23167756-FF74-46E7-B4D8-6E73A1677F57}" type="pres">
      <dgm:prSet presAssocID="{39D6D946-F574-4154-AC10-8C8BB97A2B06}" presName="root" presStyleCnt="0">
        <dgm:presLayoutVars>
          <dgm:dir/>
          <dgm:resizeHandles val="exact"/>
        </dgm:presLayoutVars>
      </dgm:prSet>
      <dgm:spPr/>
    </dgm:pt>
    <dgm:pt modelId="{DC9DDD6D-4368-4EB9-B28A-9CA98C6B0895}" type="pres">
      <dgm:prSet presAssocID="{4F4A88BF-EDC0-4C33-A509-4BF06D9CF472}" presName="compNode" presStyleCnt="0"/>
      <dgm:spPr/>
    </dgm:pt>
    <dgm:pt modelId="{261ADA83-9E87-4499-A26D-6D71EB94F56B}" type="pres">
      <dgm:prSet presAssocID="{4F4A88BF-EDC0-4C33-A509-4BF06D9CF472}" presName="iconBgRect" presStyleLbl="bgShp" presStyleIdx="0" presStyleCnt="6"/>
      <dgm:spPr/>
    </dgm:pt>
    <dgm:pt modelId="{1874C90F-F828-42B9-9090-0761CAC24834}" type="pres">
      <dgm:prSet presAssocID="{4F4A88BF-EDC0-4C33-A509-4BF06D9CF47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FC4F81C-757F-4637-BB4E-B77C55855B93}" type="pres">
      <dgm:prSet presAssocID="{4F4A88BF-EDC0-4C33-A509-4BF06D9CF472}" presName="spaceRect" presStyleCnt="0"/>
      <dgm:spPr/>
    </dgm:pt>
    <dgm:pt modelId="{A84E9452-AF2D-41EB-83E4-AE0635FE0CCA}" type="pres">
      <dgm:prSet presAssocID="{4F4A88BF-EDC0-4C33-A509-4BF06D9CF472}" presName="textRect" presStyleLbl="revTx" presStyleIdx="0" presStyleCnt="6">
        <dgm:presLayoutVars>
          <dgm:chMax val="1"/>
          <dgm:chPref val="1"/>
        </dgm:presLayoutVars>
      </dgm:prSet>
      <dgm:spPr/>
    </dgm:pt>
    <dgm:pt modelId="{9F1EC91E-000A-45E2-A6BE-934AF6B5DD8A}" type="pres">
      <dgm:prSet presAssocID="{0A8D67E7-0018-475A-8E9A-CB63C4DCFAEF}" presName="sibTrans" presStyleCnt="0"/>
      <dgm:spPr/>
    </dgm:pt>
    <dgm:pt modelId="{C1CBFC33-86DE-4F17-B714-4AEAD5916D88}" type="pres">
      <dgm:prSet presAssocID="{138351CB-5136-4AAC-9723-5F183CADE07F}" presName="compNode" presStyleCnt="0"/>
      <dgm:spPr/>
    </dgm:pt>
    <dgm:pt modelId="{5306138B-0E4D-4FC7-9A7F-76C8BA890051}" type="pres">
      <dgm:prSet presAssocID="{138351CB-5136-4AAC-9723-5F183CADE07F}" presName="iconBgRect" presStyleLbl="bgShp" presStyleIdx="1" presStyleCnt="6"/>
      <dgm:spPr/>
    </dgm:pt>
    <dgm:pt modelId="{41799C7B-974E-4561-A684-2524433F873A}" type="pres">
      <dgm:prSet presAssocID="{138351CB-5136-4AAC-9723-5F183CADE07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E5A1CE4-0B51-4074-A765-D33C03BDD994}" type="pres">
      <dgm:prSet presAssocID="{138351CB-5136-4AAC-9723-5F183CADE07F}" presName="spaceRect" presStyleCnt="0"/>
      <dgm:spPr/>
    </dgm:pt>
    <dgm:pt modelId="{8B330C06-1A9E-4B3C-92D6-C8B1D1F0F764}" type="pres">
      <dgm:prSet presAssocID="{138351CB-5136-4AAC-9723-5F183CADE07F}" presName="textRect" presStyleLbl="revTx" presStyleIdx="1" presStyleCnt="6">
        <dgm:presLayoutVars>
          <dgm:chMax val="1"/>
          <dgm:chPref val="1"/>
        </dgm:presLayoutVars>
      </dgm:prSet>
      <dgm:spPr/>
    </dgm:pt>
    <dgm:pt modelId="{17877116-8F9C-4529-BBC1-7D63FCC7C38D}" type="pres">
      <dgm:prSet presAssocID="{89BC52D5-5168-414A-8A10-42D3E1CDC32B}" presName="sibTrans" presStyleCnt="0"/>
      <dgm:spPr/>
    </dgm:pt>
    <dgm:pt modelId="{9F6C03DF-BE1D-4A3C-B036-6372AC03A685}" type="pres">
      <dgm:prSet presAssocID="{9503CF45-3FF6-46BE-8935-0957325D11C2}" presName="compNode" presStyleCnt="0"/>
      <dgm:spPr/>
    </dgm:pt>
    <dgm:pt modelId="{EED955C8-71DE-4EAC-AF52-96D4A4E34267}" type="pres">
      <dgm:prSet presAssocID="{9503CF45-3FF6-46BE-8935-0957325D11C2}" presName="iconBgRect" presStyleLbl="bgShp" presStyleIdx="2" presStyleCnt="6"/>
      <dgm:spPr/>
    </dgm:pt>
    <dgm:pt modelId="{F2C33C9F-0B60-4ED5-8247-EC9AA61267BA}" type="pres">
      <dgm:prSet presAssocID="{9503CF45-3FF6-46BE-8935-0957325D11C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01208FA-32BC-41BE-BE85-7F5F33D306BC}" type="pres">
      <dgm:prSet presAssocID="{9503CF45-3FF6-46BE-8935-0957325D11C2}" presName="spaceRect" presStyleCnt="0"/>
      <dgm:spPr/>
    </dgm:pt>
    <dgm:pt modelId="{544243E8-BB26-4BE0-8705-6285BD1933A1}" type="pres">
      <dgm:prSet presAssocID="{9503CF45-3FF6-46BE-8935-0957325D11C2}" presName="textRect" presStyleLbl="revTx" presStyleIdx="2" presStyleCnt="6">
        <dgm:presLayoutVars>
          <dgm:chMax val="1"/>
          <dgm:chPref val="1"/>
        </dgm:presLayoutVars>
      </dgm:prSet>
      <dgm:spPr/>
    </dgm:pt>
    <dgm:pt modelId="{47B507B5-63A2-4137-A789-05948B563A01}" type="pres">
      <dgm:prSet presAssocID="{C941AD7A-B64B-450C-A92F-EF58BF8CD55C}" presName="sibTrans" presStyleCnt="0"/>
      <dgm:spPr/>
    </dgm:pt>
    <dgm:pt modelId="{8E4C55C1-B1A9-4B90-BE45-B5242167794C}" type="pres">
      <dgm:prSet presAssocID="{FA66B9DD-BFE7-4E50-8846-34FE3BC9981A}" presName="compNode" presStyleCnt="0"/>
      <dgm:spPr/>
    </dgm:pt>
    <dgm:pt modelId="{552C1BE0-3962-4E32-B7A6-1FEA09020F55}" type="pres">
      <dgm:prSet presAssocID="{FA66B9DD-BFE7-4E50-8846-34FE3BC9981A}" presName="iconBgRect" presStyleLbl="bgShp" presStyleIdx="3" presStyleCnt="6"/>
      <dgm:spPr/>
    </dgm:pt>
    <dgm:pt modelId="{CF663844-DDEC-40FB-B677-6567CB661962}" type="pres">
      <dgm:prSet presAssocID="{FA66B9DD-BFE7-4E50-8846-34FE3BC9981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023DA14-7CCB-4A66-BC7C-264DA26A567A}" type="pres">
      <dgm:prSet presAssocID="{FA66B9DD-BFE7-4E50-8846-34FE3BC9981A}" presName="spaceRect" presStyleCnt="0"/>
      <dgm:spPr/>
    </dgm:pt>
    <dgm:pt modelId="{59754F6C-D2C3-4C18-B988-2CD51060DCA0}" type="pres">
      <dgm:prSet presAssocID="{FA66B9DD-BFE7-4E50-8846-34FE3BC9981A}" presName="textRect" presStyleLbl="revTx" presStyleIdx="3" presStyleCnt="6">
        <dgm:presLayoutVars>
          <dgm:chMax val="1"/>
          <dgm:chPref val="1"/>
        </dgm:presLayoutVars>
      </dgm:prSet>
      <dgm:spPr/>
    </dgm:pt>
    <dgm:pt modelId="{935D5725-D618-4689-8B73-5ECFA4039B38}" type="pres">
      <dgm:prSet presAssocID="{F2FEA13C-FB64-4DD8-8948-358BFD80E740}" presName="sibTrans" presStyleCnt="0"/>
      <dgm:spPr/>
    </dgm:pt>
    <dgm:pt modelId="{AE34CE8D-75D6-4079-A0EE-B3D9E037DAE5}" type="pres">
      <dgm:prSet presAssocID="{B0E44A10-FFB9-41B4-9E56-F72D03F13DE6}" presName="compNode" presStyleCnt="0"/>
      <dgm:spPr/>
    </dgm:pt>
    <dgm:pt modelId="{9CC9608B-5F3F-4146-B954-1EB0655D41B4}" type="pres">
      <dgm:prSet presAssocID="{B0E44A10-FFB9-41B4-9E56-F72D03F13DE6}" presName="iconBgRect" presStyleLbl="bgShp" presStyleIdx="4" presStyleCnt="6"/>
      <dgm:spPr/>
    </dgm:pt>
    <dgm:pt modelId="{DC15785B-B97F-4D02-8D54-591192191AB8}" type="pres">
      <dgm:prSet presAssocID="{B0E44A10-FFB9-41B4-9E56-F72D03F13DE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2B82CCF-0AA9-478E-8498-3D211D0BDFDB}" type="pres">
      <dgm:prSet presAssocID="{B0E44A10-FFB9-41B4-9E56-F72D03F13DE6}" presName="spaceRect" presStyleCnt="0"/>
      <dgm:spPr/>
    </dgm:pt>
    <dgm:pt modelId="{0D1EB8D4-D099-40B6-B4E5-E21442A7A4AC}" type="pres">
      <dgm:prSet presAssocID="{B0E44A10-FFB9-41B4-9E56-F72D03F13DE6}" presName="textRect" presStyleLbl="revTx" presStyleIdx="4" presStyleCnt="6">
        <dgm:presLayoutVars>
          <dgm:chMax val="1"/>
          <dgm:chPref val="1"/>
        </dgm:presLayoutVars>
      </dgm:prSet>
      <dgm:spPr/>
    </dgm:pt>
    <dgm:pt modelId="{A557B43A-87BF-4B95-B5EF-9752CA8EDA9E}" type="pres">
      <dgm:prSet presAssocID="{2AD780E8-FF84-4756-BD55-AF50D08C67DE}" presName="sibTrans" presStyleCnt="0"/>
      <dgm:spPr/>
    </dgm:pt>
    <dgm:pt modelId="{5CF62A8A-587E-46F0-9C27-DEF2F2760ED1}" type="pres">
      <dgm:prSet presAssocID="{91B2C79B-986F-49F5-9045-8988269C9ECE}" presName="compNode" presStyleCnt="0"/>
      <dgm:spPr/>
    </dgm:pt>
    <dgm:pt modelId="{2B6462CD-7FD9-4209-AEE7-261E4C569E07}" type="pres">
      <dgm:prSet presAssocID="{91B2C79B-986F-49F5-9045-8988269C9ECE}" presName="iconBgRect" presStyleLbl="bgShp" presStyleIdx="5" presStyleCnt="6"/>
      <dgm:spPr/>
    </dgm:pt>
    <dgm:pt modelId="{63123AA4-6932-499B-B7DE-F66BE6E018C2}" type="pres">
      <dgm:prSet presAssocID="{91B2C79B-986F-49F5-9045-8988269C9EC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ED9AC5B5-160D-4501-9450-40DAB116C59D}" type="pres">
      <dgm:prSet presAssocID="{91B2C79B-986F-49F5-9045-8988269C9ECE}" presName="spaceRect" presStyleCnt="0"/>
      <dgm:spPr/>
    </dgm:pt>
    <dgm:pt modelId="{F25FC47E-47F0-4095-A8D3-BC6B22347B38}" type="pres">
      <dgm:prSet presAssocID="{91B2C79B-986F-49F5-9045-8988269C9EC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B6ED903-26D3-4EEC-8C96-4E0686E9B013}" srcId="{39D6D946-F574-4154-AC10-8C8BB97A2B06}" destId="{4F4A88BF-EDC0-4C33-A509-4BF06D9CF472}" srcOrd="0" destOrd="0" parTransId="{3FDE6790-0497-4F2C-91A0-563C4D649D23}" sibTransId="{0A8D67E7-0018-475A-8E9A-CB63C4DCFAEF}"/>
    <dgm:cxn modelId="{30CA2219-E4DC-4963-978E-0BA48C492459}" type="presOf" srcId="{138351CB-5136-4AAC-9723-5F183CADE07F}" destId="{8B330C06-1A9E-4B3C-92D6-C8B1D1F0F764}" srcOrd="0" destOrd="0" presId="urn:microsoft.com/office/officeart/2018/5/layout/IconCircleLabelList"/>
    <dgm:cxn modelId="{17E41A27-36A3-499F-B134-5516051FD485}" type="presOf" srcId="{FA66B9DD-BFE7-4E50-8846-34FE3BC9981A}" destId="{59754F6C-D2C3-4C18-B988-2CD51060DCA0}" srcOrd="0" destOrd="0" presId="urn:microsoft.com/office/officeart/2018/5/layout/IconCircleLabelList"/>
    <dgm:cxn modelId="{4EB14054-3F67-41D8-9083-091547A84A74}" srcId="{39D6D946-F574-4154-AC10-8C8BB97A2B06}" destId="{91B2C79B-986F-49F5-9045-8988269C9ECE}" srcOrd="5" destOrd="0" parTransId="{B2AC88FA-26F5-4908-8FB8-39D13B0EB662}" sibTransId="{E0BCB9B3-64B0-4ECF-B37C-0C09CEC18822}"/>
    <dgm:cxn modelId="{CF51626D-0785-48FE-A23E-A2F206E482AC}" type="presOf" srcId="{9503CF45-3FF6-46BE-8935-0957325D11C2}" destId="{544243E8-BB26-4BE0-8705-6285BD1933A1}" srcOrd="0" destOrd="0" presId="urn:microsoft.com/office/officeart/2018/5/layout/IconCircleLabelList"/>
    <dgm:cxn modelId="{53B60C7D-F1AF-4A24-B898-F9BD11CAAE19}" srcId="{39D6D946-F574-4154-AC10-8C8BB97A2B06}" destId="{B0E44A10-FFB9-41B4-9E56-F72D03F13DE6}" srcOrd="4" destOrd="0" parTransId="{65761771-7F0A-4256-8ACA-595DD9DF14D6}" sibTransId="{2AD780E8-FF84-4756-BD55-AF50D08C67DE}"/>
    <dgm:cxn modelId="{8CDD61AE-58FE-4914-87F4-0E7FD22EF686}" type="presOf" srcId="{B0E44A10-FFB9-41B4-9E56-F72D03F13DE6}" destId="{0D1EB8D4-D099-40B6-B4E5-E21442A7A4AC}" srcOrd="0" destOrd="0" presId="urn:microsoft.com/office/officeart/2018/5/layout/IconCircleLabelList"/>
    <dgm:cxn modelId="{79E549B8-EE88-46B0-9FF7-B85F4836750A}" srcId="{39D6D946-F574-4154-AC10-8C8BB97A2B06}" destId="{138351CB-5136-4AAC-9723-5F183CADE07F}" srcOrd="1" destOrd="0" parTransId="{A7160C87-645E-4273-B019-542FD6E6D999}" sibTransId="{89BC52D5-5168-414A-8A10-42D3E1CDC32B}"/>
    <dgm:cxn modelId="{FCB074BD-EA34-47CC-8B5A-8ED8B0DE4C8E}" srcId="{39D6D946-F574-4154-AC10-8C8BB97A2B06}" destId="{FA66B9DD-BFE7-4E50-8846-34FE3BC9981A}" srcOrd="3" destOrd="0" parTransId="{77A62A05-9A60-4B43-A9F6-28744FD9355E}" sibTransId="{F2FEA13C-FB64-4DD8-8948-358BFD80E740}"/>
    <dgm:cxn modelId="{883915D9-B153-4D3B-A594-78A95EB56752}" type="presOf" srcId="{39D6D946-F574-4154-AC10-8C8BB97A2B06}" destId="{23167756-FF74-46E7-B4D8-6E73A1677F57}" srcOrd="0" destOrd="0" presId="urn:microsoft.com/office/officeart/2018/5/layout/IconCircleLabelList"/>
    <dgm:cxn modelId="{CFCA00DC-C3AE-48AB-A6C3-4B580E1BA7CF}" srcId="{39D6D946-F574-4154-AC10-8C8BB97A2B06}" destId="{9503CF45-3FF6-46BE-8935-0957325D11C2}" srcOrd="2" destOrd="0" parTransId="{5DCAC90D-3F9A-408E-8CAF-639CFAFB783E}" sibTransId="{C941AD7A-B64B-450C-A92F-EF58BF8CD55C}"/>
    <dgm:cxn modelId="{8DD389F4-C77F-4A4B-BDFD-E603458AE269}" type="presOf" srcId="{4F4A88BF-EDC0-4C33-A509-4BF06D9CF472}" destId="{A84E9452-AF2D-41EB-83E4-AE0635FE0CCA}" srcOrd="0" destOrd="0" presId="urn:microsoft.com/office/officeart/2018/5/layout/IconCircleLabelList"/>
    <dgm:cxn modelId="{6BC9B2F7-2E16-4179-8AC9-8366E21F0867}" type="presOf" srcId="{91B2C79B-986F-49F5-9045-8988269C9ECE}" destId="{F25FC47E-47F0-4095-A8D3-BC6B22347B38}" srcOrd="0" destOrd="0" presId="urn:microsoft.com/office/officeart/2018/5/layout/IconCircleLabelList"/>
    <dgm:cxn modelId="{3DDE9FB9-248C-4366-84D6-D4F7F2683934}" type="presParOf" srcId="{23167756-FF74-46E7-B4D8-6E73A1677F57}" destId="{DC9DDD6D-4368-4EB9-B28A-9CA98C6B0895}" srcOrd="0" destOrd="0" presId="urn:microsoft.com/office/officeart/2018/5/layout/IconCircleLabelList"/>
    <dgm:cxn modelId="{179F7036-A835-477A-9515-077BDA79B3E4}" type="presParOf" srcId="{DC9DDD6D-4368-4EB9-B28A-9CA98C6B0895}" destId="{261ADA83-9E87-4499-A26D-6D71EB94F56B}" srcOrd="0" destOrd="0" presId="urn:microsoft.com/office/officeart/2018/5/layout/IconCircleLabelList"/>
    <dgm:cxn modelId="{051CA188-DE5D-47DB-9F1F-E6E6B0DC96F7}" type="presParOf" srcId="{DC9DDD6D-4368-4EB9-B28A-9CA98C6B0895}" destId="{1874C90F-F828-42B9-9090-0761CAC24834}" srcOrd="1" destOrd="0" presId="urn:microsoft.com/office/officeart/2018/5/layout/IconCircleLabelList"/>
    <dgm:cxn modelId="{B7DA22D7-700C-46EB-9940-37F676D2CB21}" type="presParOf" srcId="{DC9DDD6D-4368-4EB9-B28A-9CA98C6B0895}" destId="{2FC4F81C-757F-4637-BB4E-B77C55855B93}" srcOrd="2" destOrd="0" presId="urn:microsoft.com/office/officeart/2018/5/layout/IconCircleLabelList"/>
    <dgm:cxn modelId="{7C33D4BC-39DA-4895-8591-2E0CD95616B7}" type="presParOf" srcId="{DC9DDD6D-4368-4EB9-B28A-9CA98C6B0895}" destId="{A84E9452-AF2D-41EB-83E4-AE0635FE0CCA}" srcOrd="3" destOrd="0" presId="urn:microsoft.com/office/officeart/2018/5/layout/IconCircleLabelList"/>
    <dgm:cxn modelId="{B9CA991A-632B-4D8A-BD3F-F50A0500738C}" type="presParOf" srcId="{23167756-FF74-46E7-B4D8-6E73A1677F57}" destId="{9F1EC91E-000A-45E2-A6BE-934AF6B5DD8A}" srcOrd="1" destOrd="0" presId="urn:microsoft.com/office/officeart/2018/5/layout/IconCircleLabelList"/>
    <dgm:cxn modelId="{8E8A4018-61B6-4A2B-8517-C5F7D2C1FFAB}" type="presParOf" srcId="{23167756-FF74-46E7-B4D8-6E73A1677F57}" destId="{C1CBFC33-86DE-4F17-B714-4AEAD5916D88}" srcOrd="2" destOrd="0" presId="urn:microsoft.com/office/officeart/2018/5/layout/IconCircleLabelList"/>
    <dgm:cxn modelId="{19996BAB-13FE-4C71-9FD9-2A5F25581506}" type="presParOf" srcId="{C1CBFC33-86DE-4F17-B714-4AEAD5916D88}" destId="{5306138B-0E4D-4FC7-9A7F-76C8BA890051}" srcOrd="0" destOrd="0" presId="urn:microsoft.com/office/officeart/2018/5/layout/IconCircleLabelList"/>
    <dgm:cxn modelId="{748099B2-057A-4ABE-AE47-530EC3194EB2}" type="presParOf" srcId="{C1CBFC33-86DE-4F17-B714-4AEAD5916D88}" destId="{41799C7B-974E-4561-A684-2524433F873A}" srcOrd="1" destOrd="0" presId="urn:microsoft.com/office/officeart/2018/5/layout/IconCircleLabelList"/>
    <dgm:cxn modelId="{8F503558-7E38-4E77-8479-27192C1ADA69}" type="presParOf" srcId="{C1CBFC33-86DE-4F17-B714-4AEAD5916D88}" destId="{7E5A1CE4-0B51-4074-A765-D33C03BDD994}" srcOrd="2" destOrd="0" presId="urn:microsoft.com/office/officeart/2018/5/layout/IconCircleLabelList"/>
    <dgm:cxn modelId="{C0E646D0-CD38-4F81-B198-01A5A46D6F74}" type="presParOf" srcId="{C1CBFC33-86DE-4F17-B714-4AEAD5916D88}" destId="{8B330C06-1A9E-4B3C-92D6-C8B1D1F0F764}" srcOrd="3" destOrd="0" presId="urn:microsoft.com/office/officeart/2018/5/layout/IconCircleLabelList"/>
    <dgm:cxn modelId="{CDB792A5-C532-4E66-ABBD-402F95538D93}" type="presParOf" srcId="{23167756-FF74-46E7-B4D8-6E73A1677F57}" destId="{17877116-8F9C-4529-BBC1-7D63FCC7C38D}" srcOrd="3" destOrd="0" presId="urn:microsoft.com/office/officeart/2018/5/layout/IconCircleLabelList"/>
    <dgm:cxn modelId="{0DFD4935-13C7-4580-9370-EE4CEE6CBFEC}" type="presParOf" srcId="{23167756-FF74-46E7-B4D8-6E73A1677F57}" destId="{9F6C03DF-BE1D-4A3C-B036-6372AC03A685}" srcOrd="4" destOrd="0" presId="urn:microsoft.com/office/officeart/2018/5/layout/IconCircleLabelList"/>
    <dgm:cxn modelId="{0D31888C-18E7-4969-A3D4-95C7D0393B00}" type="presParOf" srcId="{9F6C03DF-BE1D-4A3C-B036-6372AC03A685}" destId="{EED955C8-71DE-4EAC-AF52-96D4A4E34267}" srcOrd="0" destOrd="0" presId="urn:microsoft.com/office/officeart/2018/5/layout/IconCircleLabelList"/>
    <dgm:cxn modelId="{2C422BA0-AAFD-45B0-B4EC-76CC5B86A4FD}" type="presParOf" srcId="{9F6C03DF-BE1D-4A3C-B036-6372AC03A685}" destId="{F2C33C9F-0B60-4ED5-8247-EC9AA61267BA}" srcOrd="1" destOrd="0" presId="urn:microsoft.com/office/officeart/2018/5/layout/IconCircleLabelList"/>
    <dgm:cxn modelId="{C70D2864-96DE-42A4-A5DF-51949D84EDA8}" type="presParOf" srcId="{9F6C03DF-BE1D-4A3C-B036-6372AC03A685}" destId="{D01208FA-32BC-41BE-BE85-7F5F33D306BC}" srcOrd="2" destOrd="0" presId="urn:microsoft.com/office/officeart/2018/5/layout/IconCircleLabelList"/>
    <dgm:cxn modelId="{C5116376-D556-4177-BA2A-300FD69B4D3F}" type="presParOf" srcId="{9F6C03DF-BE1D-4A3C-B036-6372AC03A685}" destId="{544243E8-BB26-4BE0-8705-6285BD1933A1}" srcOrd="3" destOrd="0" presId="urn:microsoft.com/office/officeart/2018/5/layout/IconCircleLabelList"/>
    <dgm:cxn modelId="{C11A71AB-AA8A-4816-8F34-EA0A576F25CE}" type="presParOf" srcId="{23167756-FF74-46E7-B4D8-6E73A1677F57}" destId="{47B507B5-63A2-4137-A789-05948B563A01}" srcOrd="5" destOrd="0" presId="urn:microsoft.com/office/officeart/2018/5/layout/IconCircleLabelList"/>
    <dgm:cxn modelId="{5A6BDEF6-0C56-46F5-B46E-56B2D6806AAE}" type="presParOf" srcId="{23167756-FF74-46E7-B4D8-6E73A1677F57}" destId="{8E4C55C1-B1A9-4B90-BE45-B5242167794C}" srcOrd="6" destOrd="0" presId="urn:microsoft.com/office/officeart/2018/5/layout/IconCircleLabelList"/>
    <dgm:cxn modelId="{C1B8F1D8-D216-4631-8BD6-63A401535150}" type="presParOf" srcId="{8E4C55C1-B1A9-4B90-BE45-B5242167794C}" destId="{552C1BE0-3962-4E32-B7A6-1FEA09020F55}" srcOrd="0" destOrd="0" presId="urn:microsoft.com/office/officeart/2018/5/layout/IconCircleLabelList"/>
    <dgm:cxn modelId="{10D63B0B-8F58-466E-9BAD-9A8E8C82C3BA}" type="presParOf" srcId="{8E4C55C1-B1A9-4B90-BE45-B5242167794C}" destId="{CF663844-DDEC-40FB-B677-6567CB661962}" srcOrd="1" destOrd="0" presId="urn:microsoft.com/office/officeart/2018/5/layout/IconCircleLabelList"/>
    <dgm:cxn modelId="{5EE4112B-68EC-4F6D-818F-04FC4C2CF56D}" type="presParOf" srcId="{8E4C55C1-B1A9-4B90-BE45-B5242167794C}" destId="{7023DA14-7CCB-4A66-BC7C-264DA26A567A}" srcOrd="2" destOrd="0" presId="urn:microsoft.com/office/officeart/2018/5/layout/IconCircleLabelList"/>
    <dgm:cxn modelId="{0103E35F-0B94-4D58-A1F6-C66BD2A7710C}" type="presParOf" srcId="{8E4C55C1-B1A9-4B90-BE45-B5242167794C}" destId="{59754F6C-D2C3-4C18-B988-2CD51060DCA0}" srcOrd="3" destOrd="0" presId="urn:microsoft.com/office/officeart/2018/5/layout/IconCircleLabelList"/>
    <dgm:cxn modelId="{F211CFCF-B77A-44E7-9581-202ECAE1DA03}" type="presParOf" srcId="{23167756-FF74-46E7-B4D8-6E73A1677F57}" destId="{935D5725-D618-4689-8B73-5ECFA4039B38}" srcOrd="7" destOrd="0" presId="urn:microsoft.com/office/officeart/2018/5/layout/IconCircleLabelList"/>
    <dgm:cxn modelId="{EBE2906B-D0A6-4CB8-AB9E-9B1F87894D01}" type="presParOf" srcId="{23167756-FF74-46E7-B4D8-6E73A1677F57}" destId="{AE34CE8D-75D6-4079-A0EE-B3D9E037DAE5}" srcOrd="8" destOrd="0" presId="urn:microsoft.com/office/officeart/2018/5/layout/IconCircleLabelList"/>
    <dgm:cxn modelId="{10544119-E02C-4ECD-BA4B-76F885070B6D}" type="presParOf" srcId="{AE34CE8D-75D6-4079-A0EE-B3D9E037DAE5}" destId="{9CC9608B-5F3F-4146-B954-1EB0655D41B4}" srcOrd="0" destOrd="0" presId="urn:microsoft.com/office/officeart/2018/5/layout/IconCircleLabelList"/>
    <dgm:cxn modelId="{03B97D5E-02F3-49AE-B32B-C4823262B475}" type="presParOf" srcId="{AE34CE8D-75D6-4079-A0EE-B3D9E037DAE5}" destId="{DC15785B-B97F-4D02-8D54-591192191AB8}" srcOrd="1" destOrd="0" presId="urn:microsoft.com/office/officeart/2018/5/layout/IconCircleLabelList"/>
    <dgm:cxn modelId="{0380ADEA-FA3F-450F-93EF-E22033505359}" type="presParOf" srcId="{AE34CE8D-75D6-4079-A0EE-B3D9E037DAE5}" destId="{12B82CCF-0AA9-478E-8498-3D211D0BDFDB}" srcOrd="2" destOrd="0" presId="urn:microsoft.com/office/officeart/2018/5/layout/IconCircleLabelList"/>
    <dgm:cxn modelId="{A23EB7C8-D2F8-4AF7-A70C-FBDF44F0F802}" type="presParOf" srcId="{AE34CE8D-75D6-4079-A0EE-B3D9E037DAE5}" destId="{0D1EB8D4-D099-40B6-B4E5-E21442A7A4AC}" srcOrd="3" destOrd="0" presId="urn:microsoft.com/office/officeart/2018/5/layout/IconCircleLabelList"/>
    <dgm:cxn modelId="{F64B481B-A690-4F97-83FB-34573200A8D3}" type="presParOf" srcId="{23167756-FF74-46E7-B4D8-6E73A1677F57}" destId="{A557B43A-87BF-4B95-B5EF-9752CA8EDA9E}" srcOrd="9" destOrd="0" presId="urn:microsoft.com/office/officeart/2018/5/layout/IconCircleLabelList"/>
    <dgm:cxn modelId="{C70FEBD8-043D-4B9F-ACF1-5CCBB37747A1}" type="presParOf" srcId="{23167756-FF74-46E7-B4D8-6E73A1677F57}" destId="{5CF62A8A-587E-46F0-9C27-DEF2F2760ED1}" srcOrd="10" destOrd="0" presId="urn:microsoft.com/office/officeart/2018/5/layout/IconCircleLabelList"/>
    <dgm:cxn modelId="{0B109BF6-F5B3-4E7A-BE6B-4DEB453A124C}" type="presParOf" srcId="{5CF62A8A-587E-46F0-9C27-DEF2F2760ED1}" destId="{2B6462CD-7FD9-4209-AEE7-261E4C569E07}" srcOrd="0" destOrd="0" presId="urn:microsoft.com/office/officeart/2018/5/layout/IconCircleLabelList"/>
    <dgm:cxn modelId="{89A77A2C-2CC4-4041-A17F-C9B5C5CC0923}" type="presParOf" srcId="{5CF62A8A-587E-46F0-9C27-DEF2F2760ED1}" destId="{63123AA4-6932-499B-B7DE-F66BE6E018C2}" srcOrd="1" destOrd="0" presId="urn:microsoft.com/office/officeart/2018/5/layout/IconCircleLabelList"/>
    <dgm:cxn modelId="{F0115561-FE09-4E47-8712-EE2655445E1D}" type="presParOf" srcId="{5CF62A8A-587E-46F0-9C27-DEF2F2760ED1}" destId="{ED9AC5B5-160D-4501-9450-40DAB116C59D}" srcOrd="2" destOrd="0" presId="urn:microsoft.com/office/officeart/2018/5/layout/IconCircleLabelList"/>
    <dgm:cxn modelId="{9791C408-56E9-4F32-B1BC-E17C976231E8}" type="presParOf" srcId="{5CF62A8A-587E-46F0-9C27-DEF2F2760ED1}" destId="{F25FC47E-47F0-4095-A8D3-BC6B22347B3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F9E486-6754-4EE8-B47F-F7FECD90E74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C6FDD3E-785F-4DC9-8539-47763BA6411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Want to see top reason for heart failures</a:t>
          </a:r>
          <a:endParaRPr lang="en-US" dirty="0"/>
        </a:p>
      </dgm:t>
    </dgm:pt>
    <dgm:pt modelId="{15C88207-D294-42ED-AF99-25A7E06BD064}" type="parTrans" cxnId="{36E4D8B3-ECF6-4F25-A7CD-70E1D1EE07B8}">
      <dgm:prSet/>
      <dgm:spPr/>
      <dgm:t>
        <a:bodyPr/>
        <a:lstStyle/>
        <a:p>
          <a:endParaRPr lang="en-US"/>
        </a:p>
      </dgm:t>
    </dgm:pt>
    <dgm:pt modelId="{0689F736-3C1F-42ED-9B71-B0B95585E446}" type="sibTrans" cxnId="{36E4D8B3-ECF6-4F25-A7CD-70E1D1EE07B8}">
      <dgm:prSet/>
      <dgm:spPr/>
      <dgm:t>
        <a:bodyPr/>
        <a:lstStyle/>
        <a:p>
          <a:endParaRPr lang="en-US"/>
        </a:p>
      </dgm:t>
    </dgm:pt>
    <dgm:pt modelId="{AA13AA2D-92B8-48F6-A2EB-999BB08893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Prevent CVDs by addressing behavioral risk factors</a:t>
          </a:r>
          <a:endParaRPr lang="en-US" dirty="0"/>
        </a:p>
      </dgm:t>
    </dgm:pt>
    <dgm:pt modelId="{6E3F938E-0EBB-4204-9895-2AB9EDEF74C9}" type="parTrans" cxnId="{C905F0A3-F668-4796-AEFA-83905F213E86}">
      <dgm:prSet/>
      <dgm:spPr/>
      <dgm:t>
        <a:bodyPr/>
        <a:lstStyle/>
        <a:p>
          <a:endParaRPr lang="en-US"/>
        </a:p>
      </dgm:t>
    </dgm:pt>
    <dgm:pt modelId="{D024F2DA-2C06-4DE9-91E9-23FC05E51D5D}" type="sibTrans" cxnId="{C905F0A3-F668-4796-AEFA-83905F213E86}">
      <dgm:prSet/>
      <dgm:spPr/>
      <dgm:t>
        <a:bodyPr/>
        <a:lstStyle/>
        <a:p>
          <a:endParaRPr lang="en-US"/>
        </a:p>
      </dgm:t>
    </dgm:pt>
    <dgm:pt modelId="{6EDF3E5C-63C4-4041-B985-D21D4DAEB6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Early detection &amp; Management of CVDs</a:t>
          </a:r>
        </a:p>
      </dgm:t>
    </dgm:pt>
    <dgm:pt modelId="{1843B7EF-CF84-489E-A546-521239A9B372}" type="parTrans" cxnId="{D8CB5A48-419C-4248-B266-73259B1EE215}">
      <dgm:prSet/>
      <dgm:spPr/>
      <dgm:t>
        <a:bodyPr/>
        <a:lstStyle/>
        <a:p>
          <a:endParaRPr lang="en-US"/>
        </a:p>
      </dgm:t>
    </dgm:pt>
    <dgm:pt modelId="{8DCA7B6B-7A36-4D3B-8468-29C2234824ED}" type="sibTrans" cxnId="{D8CB5A48-419C-4248-B266-73259B1EE215}">
      <dgm:prSet/>
      <dgm:spPr/>
      <dgm:t>
        <a:bodyPr/>
        <a:lstStyle/>
        <a:p>
          <a:endParaRPr lang="en-US"/>
        </a:p>
      </dgm:t>
    </dgm:pt>
    <dgm:pt modelId="{994CF36C-5B44-480A-8C27-4DE4B7B0519F}" type="pres">
      <dgm:prSet presAssocID="{B4F9E486-6754-4EE8-B47F-F7FECD90E747}" presName="diagram" presStyleCnt="0">
        <dgm:presLayoutVars>
          <dgm:dir/>
          <dgm:resizeHandles val="exact"/>
        </dgm:presLayoutVars>
      </dgm:prSet>
      <dgm:spPr/>
    </dgm:pt>
    <dgm:pt modelId="{E64508D7-AF0D-42A7-98C6-EA4E04E44DED}" type="pres">
      <dgm:prSet presAssocID="{0C6FDD3E-785F-4DC9-8539-47763BA64111}" presName="node" presStyleLbl="node1" presStyleIdx="0" presStyleCnt="3">
        <dgm:presLayoutVars>
          <dgm:bulletEnabled val="1"/>
        </dgm:presLayoutVars>
      </dgm:prSet>
      <dgm:spPr/>
    </dgm:pt>
    <dgm:pt modelId="{9B269111-9B9C-4EB8-9360-C6396803816D}" type="pres">
      <dgm:prSet presAssocID="{0689F736-3C1F-42ED-9B71-B0B95585E446}" presName="sibTrans" presStyleCnt="0"/>
      <dgm:spPr/>
    </dgm:pt>
    <dgm:pt modelId="{D2BCAA24-A80B-4629-8E33-2FA5E7AD980C}" type="pres">
      <dgm:prSet presAssocID="{AA13AA2D-92B8-48F6-A2EB-999BB088939E}" presName="node" presStyleLbl="node1" presStyleIdx="1" presStyleCnt="3">
        <dgm:presLayoutVars>
          <dgm:bulletEnabled val="1"/>
        </dgm:presLayoutVars>
      </dgm:prSet>
      <dgm:spPr/>
    </dgm:pt>
    <dgm:pt modelId="{6B36778C-23B0-4150-B874-6A9E2C5FC862}" type="pres">
      <dgm:prSet presAssocID="{D024F2DA-2C06-4DE9-91E9-23FC05E51D5D}" presName="sibTrans" presStyleCnt="0"/>
      <dgm:spPr/>
    </dgm:pt>
    <dgm:pt modelId="{225288AD-BB6E-4C7D-83F2-0C950B718C66}" type="pres">
      <dgm:prSet presAssocID="{6EDF3E5C-63C4-4041-B985-D21D4DAEB6A8}" presName="node" presStyleLbl="node1" presStyleIdx="2" presStyleCnt="3">
        <dgm:presLayoutVars>
          <dgm:bulletEnabled val="1"/>
        </dgm:presLayoutVars>
      </dgm:prSet>
      <dgm:spPr/>
    </dgm:pt>
  </dgm:ptLst>
  <dgm:cxnLst>
    <dgm:cxn modelId="{9FDF8032-26C6-40F7-903A-6036E83C4AC1}" type="presOf" srcId="{6EDF3E5C-63C4-4041-B985-D21D4DAEB6A8}" destId="{225288AD-BB6E-4C7D-83F2-0C950B718C66}" srcOrd="0" destOrd="0" presId="urn:microsoft.com/office/officeart/2005/8/layout/default"/>
    <dgm:cxn modelId="{FC095F40-CF63-424D-97B7-5A1BFC528F0A}" type="presOf" srcId="{B4F9E486-6754-4EE8-B47F-F7FECD90E747}" destId="{994CF36C-5B44-480A-8C27-4DE4B7B0519F}" srcOrd="0" destOrd="0" presId="urn:microsoft.com/office/officeart/2005/8/layout/default"/>
    <dgm:cxn modelId="{D8CB5A48-419C-4248-B266-73259B1EE215}" srcId="{B4F9E486-6754-4EE8-B47F-F7FECD90E747}" destId="{6EDF3E5C-63C4-4041-B985-D21D4DAEB6A8}" srcOrd="2" destOrd="0" parTransId="{1843B7EF-CF84-489E-A546-521239A9B372}" sibTransId="{8DCA7B6B-7A36-4D3B-8468-29C2234824ED}"/>
    <dgm:cxn modelId="{FA119148-0E98-4107-98E0-0901205531E3}" type="presOf" srcId="{AA13AA2D-92B8-48F6-A2EB-999BB088939E}" destId="{D2BCAA24-A80B-4629-8E33-2FA5E7AD980C}" srcOrd="0" destOrd="0" presId="urn:microsoft.com/office/officeart/2005/8/layout/default"/>
    <dgm:cxn modelId="{54DD0B56-ACBE-4AC8-8171-CA9FAE8B07C6}" type="presOf" srcId="{0C6FDD3E-785F-4DC9-8539-47763BA64111}" destId="{E64508D7-AF0D-42A7-98C6-EA4E04E44DED}" srcOrd="0" destOrd="0" presId="urn:microsoft.com/office/officeart/2005/8/layout/default"/>
    <dgm:cxn modelId="{C905F0A3-F668-4796-AEFA-83905F213E86}" srcId="{B4F9E486-6754-4EE8-B47F-F7FECD90E747}" destId="{AA13AA2D-92B8-48F6-A2EB-999BB088939E}" srcOrd="1" destOrd="0" parTransId="{6E3F938E-0EBB-4204-9895-2AB9EDEF74C9}" sibTransId="{D024F2DA-2C06-4DE9-91E9-23FC05E51D5D}"/>
    <dgm:cxn modelId="{36E4D8B3-ECF6-4F25-A7CD-70E1D1EE07B8}" srcId="{B4F9E486-6754-4EE8-B47F-F7FECD90E747}" destId="{0C6FDD3E-785F-4DC9-8539-47763BA64111}" srcOrd="0" destOrd="0" parTransId="{15C88207-D294-42ED-AF99-25A7E06BD064}" sibTransId="{0689F736-3C1F-42ED-9B71-B0B95585E446}"/>
    <dgm:cxn modelId="{97E63521-79B6-4B90-87A5-FC77BB9B222F}" type="presParOf" srcId="{994CF36C-5B44-480A-8C27-4DE4B7B0519F}" destId="{E64508D7-AF0D-42A7-98C6-EA4E04E44DED}" srcOrd="0" destOrd="0" presId="urn:microsoft.com/office/officeart/2005/8/layout/default"/>
    <dgm:cxn modelId="{AFB64D77-416D-4CE9-BA81-8ED66FC15C76}" type="presParOf" srcId="{994CF36C-5B44-480A-8C27-4DE4B7B0519F}" destId="{9B269111-9B9C-4EB8-9360-C6396803816D}" srcOrd="1" destOrd="0" presId="urn:microsoft.com/office/officeart/2005/8/layout/default"/>
    <dgm:cxn modelId="{3709D551-765D-4C89-A6BC-55DD0939DF1D}" type="presParOf" srcId="{994CF36C-5B44-480A-8C27-4DE4B7B0519F}" destId="{D2BCAA24-A80B-4629-8E33-2FA5E7AD980C}" srcOrd="2" destOrd="0" presId="urn:microsoft.com/office/officeart/2005/8/layout/default"/>
    <dgm:cxn modelId="{6A51D12C-8233-44BF-8680-DEF40A4A13CC}" type="presParOf" srcId="{994CF36C-5B44-480A-8C27-4DE4B7B0519F}" destId="{6B36778C-23B0-4150-B874-6A9E2C5FC862}" srcOrd="3" destOrd="0" presId="urn:microsoft.com/office/officeart/2005/8/layout/default"/>
    <dgm:cxn modelId="{3ACE0821-DDE1-4662-96BB-9F7E7E9C5120}" type="presParOf" srcId="{994CF36C-5B44-480A-8C27-4DE4B7B0519F}" destId="{225288AD-BB6E-4C7D-83F2-0C950B718C6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1A60B9-38F5-4663-816C-89472FE16FA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55B657A-6D5F-4798-B85A-9D881A7B1A96}">
      <dgm:prSet/>
      <dgm:spPr/>
      <dgm:t>
        <a:bodyPr/>
        <a:lstStyle/>
        <a:p>
          <a:r>
            <a:rPr lang="en-US" dirty="0"/>
            <a:t>Understand if gender has to do anything with heart disease?</a:t>
          </a:r>
        </a:p>
      </dgm:t>
    </dgm:pt>
    <dgm:pt modelId="{CDD083C1-60DC-4495-AF7D-375892964F81}" type="parTrans" cxnId="{86F1EEF0-0A16-4ED1-A41B-DC4B374344FD}">
      <dgm:prSet/>
      <dgm:spPr/>
      <dgm:t>
        <a:bodyPr/>
        <a:lstStyle/>
        <a:p>
          <a:endParaRPr lang="en-US"/>
        </a:p>
      </dgm:t>
    </dgm:pt>
    <dgm:pt modelId="{D06DCA0A-AE6F-405F-B1FA-986C7623C7B8}" type="sibTrans" cxnId="{86F1EEF0-0A16-4ED1-A41B-DC4B374344FD}">
      <dgm:prSet/>
      <dgm:spPr/>
      <dgm:t>
        <a:bodyPr/>
        <a:lstStyle/>
        <a:p>
          <a:endParaRPr lang="en-US"/>
        </a:p>
      </dgm:t>
    </dgm:pt>
    <dgm:pt modelId="{829BC48C-AF56-4318-93E0-76C603AFD75E}">
      <dgm:prSet/>
      <dgm:spPr/>
      <dgm:t>
        <a:bodyPr/>
        <a:lstStyle/>
        <a:p>
          <a:r>
            <a:rPr lang="en-US" dirty="0"/>
            <a:t>Understand if age has to do anything with heart disease?</a:t>
          </a:r>
        </a:p>
      </dgm:t>
    </dgm:pt>
    <dgm:pt modelId="{1B0FDA1F-A2C9-428A-972D-D786DA0EBC8C}" type="parTrans" cxnId="{0B6F352F-4812-4A1F-BC30-FA3252A0B7DD}">
      <dgm:prSet/>
      <dgm:spPr/>
      <dgm:t>
        <a:bodyPr/>
        <a:lstStyle/>
        <a:p>
          <a:endParaRPr lang="en-US"/>
        </a:p>
      </dgm:t>
    </dgm:pt>
    <dgm:pt modelId="{01568534-834E-4879-99E6-C14418C5A485}" type="sibTrans" cxnId="{0B6F352F-4812-4A1F-BC30-FA3252A0B7DD}">
      <dgm:prSet/>
      <dgm:spPr/>
      <dgm:t>
        <a:bodyPr/>
        <a:lstStyle/>
        <a:p>
          <a:endParaRPr lang="en-US"/>
        </a:p>
      </dgm:t>
    </dgm:pt>
    <dgm:pt modelId="{F34423B7-CE6C-447B-8235-91E653A0055D}">
      <dgm:prSet/>
      <dgm:spPr/>
      <dgm:t>
        <a:bodyPr/>
        <a:lstStyle/>
        <a:p>
          <a:r>
            <a:rPr lang="en-US" dirty="0"/>
            <a:t>Understand what preexisting conditions has to do with heart disease?</a:t>
          </a:r>
        </a:p>
      </dgm:t>
    </dgm:pt>
    <dgm:pt modelId="{E9DE5CCE-7D1F-4754-8C83-C5BE3E43539F}" type="parTrans" cxnId="{B60BC4FF-EFF7-4D7E-A130-269C83A602B6}">
      <dgm:prSet/>
      <dgm:spPr/>
      <dgm:t>
        <a:bodyPr/>
        <a:lstStyle/>
        <a:p>
          <a:endParaRPr lang="en-US"/>
        </a:p>
      </dgm:t>
    </dgm:pt>
    <dgm:pt modelId="{F53FDA3A-8E74-47A6-A2E9-012474360BFC}" type="sibTrans" cxnId="{B60BC4FF-EFF7-4D7E-A130-269C83A602B6}">
      <dgm:prSet/>
      <dgm:spPr/>
      <dgm:t>
        <a:bodyPr/>
        <a:lstStyle/>
        <a:p>
          <a:endParaRPr lang="en-US"/>
        </a:p>
      </dgm:t>
    </dgm:pt>
    <dgm:pt modelId="{663985F6-256D-465B-B37C-0AE08DAA2006}">
      <dgm:prSet/>
      <dgm:spPr/>
      <dgm:t>
        <a:bodyPr/>
        <a:lstStyle/>
        <a:p>
          <a:r>
            <a:rPr lang="en-US" dirty="0"/>
            <a:t>Predict ways to avoid heart disease</a:t>
          </a:r>
        </a:p>
      </dgm:t>
    </dgm:pt>
    <dgm:pt modelId="{E6FFBDE3-C89E-4528-A1CA-837257D3742A}" type="parTrans" cxnId="{3EBA4612-888D-4131-B3A8-1A36EDE64FD7}">
      <dgm:prSet/>
      <dgm:spPr/>
      <dgm:t>
        <a:bodyPr/>
        <a:lstStyle/>
        <a:p>
          <a:endParaRPr lang="en-US"/>
        </a:p>
      </dgm:t>
    </dgm:pt>
    <dgm:pt modelId="{09B70060-E5FA-4DBD-9AEF-5878A0E7C5FF}" type="sibTrans" cxnId="{3EBA4612-888D-4131-B3A8-1A36EDE64FD7}">
      <dgm:prSet/>
      <dgm:spPr/>
      <dgm:t>
        <a:bodyPr/>
        <a:lstStyle/>
        <a:p>
          <a:endParaRPr lang="en-US"/>
        </a:p>
      </dgm:t>
    </dgm:pt>
    <dgm:pt modelId="{D674BD0B-C07A-394B-A709-609A739084CB}" type="pres">
      <dgm:prSet presAssocID="{FC1A60B9-38F5-4663-816C-89472FE16FA1}" presName="linear" presStyleCnt="0">
        <dgm:presLayoutVars>
          <dgm:animLvl val="lvl"/>
          <dgm:resizeHandles val="exact"/>
        </dgm:presLayoutVars>
      </dgm:prSet>
      <dgm:spPr/>
    </dgm:pt>
    <dgm:pt modelId="{9AD9B6FF-19BE-FC4F-B5A3-3A2B9CA72370}" type="pres">
      <dgm:prSet presAssocID="{A55B657A-6D5F-4798-B85A-9D881A7B1A9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51B4C2-BB05-1E42-859B-036C45B4CA3B}" type="pres">
      <dgm:prSet presAssocID="{D06DCA0A-AE6F-405F-B1FA-986C7623C7B8}" presName="spacer" presStyleCnt="0"/>
      <dgm:spPr/>
    </dgm:pt>
    <dgm:pt modelId="{242652A8-2A70-7D48-B1B5-99CA262EB356}" type="pres">
      <dgm:prSet presAssocID="{829BC48C-AF56-4318-93E0-76C603AFD75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B0EA536-A6A0-4943-A9ED-7FA4C28E8A99}" type="pres">
      <dgm:prSet presAssocID="{01568534-834E-4879-99E6-C14418C5A485}" presName="spacer" presStyleCnt="0"/>
      <dgm:spPr/>
    </dgm:pt>
    <dgm:pt modelId="{68DBD222-DF30-8041-A8B3-8E0D9BD36F5F}" type="pres">
      <dgm:prSet presAssocID="{F34423B7-CE6C-447B-8235-91E653A0055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4C5FDE6-5E5B-D241-AAC4-0CDFFDE24F32}" type="pres">
      <dgm:prSet presAssocID="{F53FDA3A-8E74-47A6-A2E9-012474360BFC}" presName="spacer" presStyleCnt="0"/>
      <dgm:spPr/>
    </dgm:pt>
    <dgm:pt modelId="{9323994B-5F2C-F248-A2DA-8F4B67854802}" type="pres">
      <dgm:prSet presAssocID="{663985F6-256D-465B-B37C-0AE08DAA2006}" presName="parentText" presStyleLbl="node1" presStyleIdx="3" presStyleCnt="4" custLinFactNeighborY="46217">
        <dgm:presLayoutVars>
          <dgm:chMax val="0"/>
          <dgm:bulletEnabled val="1"/>
        </dgm:presLayoutVars>
      </dgm:prSet>
      <dgm:spPr/>
    </dgm:pt>
  </dgm:ptLst>
  <dgm:cxnLst>
    <dgm:cxn modelId="{3EBA4612-888D-4131-B3A8-1A36EDE64FD7}" srcId="{FC1A60B9-38F5-4663-816C-89472FE16FA1}" destId="{663985F6-256D-465B-B37C-0AE08DAA2006}" srcOrd="3" destOrd="0" parTransId="{E6FFBDE3-C89E-4528-A1CA-837257D3742A}" sibTransId="{09B70060-E5FA-4DBD-9AEF-5878A0E7C5FF}"/>
    <dgm:cxn modelId="{0B6F352F-4812-4A1F-BC30-FA3252A0B7DD}" srcId="{FC1A60B9-38F5-4663-816C-89472FE16FA1}" destId="{829BC48C-AF56-4318-93E0-76C603AFD75E}" srcOrd="1" destOrd="0" parTransId="{1B0FDA1F-A2C9-428A-972D-D786DA0EBC8C}" sibTransId="{01568534-834E-4879-99E6-C14418C5A485}"/>
    <dgm:cxn modelId="{C2661C76-F12F-8142-8687-38971742C0C9}" type="presOf" srcId="{663985F6-256D-465B-B37C-0AE08DAA2006}" destId="{9323994B-5F2C-F248-A2DA-8F4B67854802}" srcOrd="0" destOrd="0" presId="urn:microsoft.com/office/officeart/2005/8/layout/vList2"/>
    <dgm:cxn modelId="{98E4F698-70B1-4847-85AC-C9E2F6B4431A}" type="presOf" srcId="{FC1A60B9-38F5-4663-816C-89472FE16FA1}" destId="{D674BD0B-C07A-394B-A709-609A739084CB}" srcOrd="0" destOrd="0" presId="urn:microsoft.com/office/officeart/2005/8/layout/vList2"/>
    <dgm:cxn modelId="{86F1EEF0-0A16-4ED1-A41B-DC4B374344FD}" srcId="{FC1A60B9-38F5-4663-816C-89472FE16FA1}" destId="{A55B657A-6D5F-4798-B85A-9D881A7B1A96}" srcOrd="0" destOrd="0" parTransId="{CDD083C1-60DC-4495-AF7D-375892964F81}" sibTransId="{D06DCA0A-AE6F-405F-B1FA-986C7623C7B8}"/>
    <dgm:cxn modelId="{ADA10BF9-77A0-BD47-9106-DD58E983590C}" type="presOf" srcId="{829BC48C-AF56-4318-93E0-76C603AFD75E}" destId="{242652A8-2A70-7D48-B1B5-99CA262EB356}" srcOrd="0" destOrd="0" presId="urn:microsoft.com/office/officeart/2005/8/layout/vList2"/>
    <dgm:cxn modelId="{B428D4F9-0F59-0F44-B9C2-25AA284FF733}" type="presOf" srcId="{F34423B7-CE6C-447B-8235-91E653A0055D}" destId="{68DBD222-DF30-8041-A8B3-8E0D9BD36F5F}" srcOrd="0" destOrd="0" presId="urn:microsoft.com/office/officeart/2005/8/layout/vList2"/>
    <dgm:cxn modelId="{8C5472FA-9BD5-7040-911B-108FA87BF7B7}" type="presOf" srcId="{A55B657A-6D5F-4798-B85A-9D881A7B1A96}" destId="{9AD9B6FF-19BE-FC4F-B5A3-3A2B9CA72370}" srcOrd="0" destOrd="0" presId="urn:microsoft.com/office/officeart/2005/8/layout/vList2"/>
    <dgm:cxn modelId="{B60BC4FF-EFF7-4D7E-A130-269C83A602B6}" srcId="{FC1A60B9-38F5-4663-816C-89472FE16FA1}" destId="{F34423B7-CE6C-447B-8235-91E653A0055D}" srcOrd="2" destOrd="0" parTransId="{E9DE5CCE-7D1F-4754-8C83-C5BE3E43539F}" sibTransId="{F53FDA3A-8E74-47A6-A2E9-012474360BFC}"/>
    <dgm:cxn modelId="{A6BD3AB2-1BB1-D642-87BC-111204DB9CB4}" type="presParOf" srcId="{D674BD0B-C07A-394B-A709-609A739084CB}" destId="{9AD9B6FF-19BE-FC4F-B5A3-3A2B9CA72370}" srcOrd="0" destOrd="0" presId="urn:microsoft.com/office/officeart/2005/8/layout/vList2"/>
    <dgm:cxn modelId="{B009A777-8E44-CA44-9C34-0D8E875D73C4}" type="presParOf" srcId="{D674BD0B-C07A-394B-A709-609A739084CB}" destId="{D351B4C2-BB05-1E42-859B-036C45B4CA3B}" srcOrd="1" destOrd="0" presId="urn:microsoft.com/office/officeart/2005/8/layout/vList2"/>
    <dgm:cxn modelId="{8A0C8B26-342A-5040-82F7-2DB3FF914993}" type="presParOf" srcId="{D674BD0B-C07A-394B-A709-609A739084CB}" destId="{242652A8-2A70-7D48-B1B5-99CA262EB356}" srcOrd="2" destOrd="0" presId="urn:microsoft.com/office/officeart/2005/8/layout/vList2"/>
    <dgm:cxn modelId="{0F0519B3-6AC7-1C4A-96A2-45F42E30575C}" type="presParOf" srcId="{D674BD0B-C07A-394B-A709-609A739084CB}" destId="{AB0EA536-A6A0-4943-A9ED-7FA4C28E8A99}" srcOrd="3" destOrd="0" presId="urn:microsoft.com/office/officeart/2005/8/layout/vList2"/>
    <dgm:cxn modelId="{4C2522AD-08D0-1A42-8CF3-CAD2B902E66A}" type="presParOf" srcId="{D674BD0B-C07A-394B-A709-609A739084CB}" destId="{68DBD222-DF30-8041-A8B3-8E0D9BD36F5F}" srcOrd="4" destOrd="0" presId="urn:microsoft.com/office/officeart/2005/8/layout/vList2"/>
    <dgm:cxn modelId="{96654D2D-7CEB-A54A-AB24-B16375BB75E8}" type="presParOf" srcId="{D674BD0B-C07A-394B-A709-609A739084CB}" destId="{64C5FDE6-5E5B-D241-AAC4-0CDFFDE24F32}" srcOrd="5" destOrd="0" presId="urn:microsoft.com/office/officeart/2005/8/layout/vList2"/>
    <dgm:cxn modelId="{26E7E06C-FA41-7043-AF86-2CE03C69C6FC}" type="presParOf" srcId="{D674BD0B-C07A-394B-A709-609A739084CB}" destId="{9323994B-5F2C-F248-A2DA-8F4B6785480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7E5D21-D355-40DB-96B7-4AA1207E9C4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DF3577-D41D-4980-A55B-75431EDFAA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43.1% of the dataset has anemia.</a:t>
          </a:r>
        </a:p>
      </dgm:t>
    </dgm:pt>
    <dgm:pt modelId="{5600933B-3198-4284-9C88-D1A42BBA2410}" type="parTrans" cxnId="{CFFC0D39-D4BC-4A1C-8795-BC80A60793D5}">
      <dgm:prSet/>
      <dgm:spPr/>
      <dgm:t>
        <a:bodyPr/>
        <a:lstStyle/>
        <a:p>
          <a:endParaRPr lang="en-US"/>
        </a:p>
      </dgm:t>
    </dgm:pt>
    <dgm:pt modelId="{1B3724CC-08EE-4C76-B4EA-64091D7C230F}" type="sibTrans" cxnId="{CFFC0D39-D4BC-4A1C-8795-BC80A60793D5}">
      <dgm:prSet/>
      <dgm:spPr/>
      <dgm:t>
        <a:bodyPr/>
        <a:lstStyle/>
        <a:p>
          <a:endParaRPr lang="en-US"/>
        </a:p>
      </dgm:t>
    </dgm:pt>
    <dgm:pt modelId="{630BDB7A-2463-45FE-9A0F-B580BD70BA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56.9% of the doesn’t have anemia.</a:t>
          </a:r>
        </a:p>
      </dgm:t>
    </dgm:pt>
    <dgm:pt modelId="{508DABA0-9FCF-4301-9978-9422C72D70B2}" type="parTrans" cxnId="{A7FEC2BA-5590-48EF-A67F-EC68610248FC}">
      <dgm:prSet/>
      <dgm:spPr/>
      <dgm:t>
        <a:bodyPr/>
        <a:lstStyle/>
        <a:p>
          <a:endParaRPr lang="en-US"/>
        </a:p>
      </dgm:t>
    </dgm:pt>
    <dgm:pt modelId="{8CA91BBE-A1F4-4EE0-BF20-C683A82244D2}" type="sibTrans" cxnId="{A7FEC2BA-5590-48EF-A67F-EC68610248FC}">
      <dgm:prSet/>
      <dgm:spPr/>
      <dgm:t>
        <a:bodyPr/>
        <a:lstStyle/>
        <a:p>
          <a:endParaRPr lang="en-US"/>
        </a:p>
      </dgm:t>
    </dgm:pt>
    <dgm:pt modelId="{AFD73C58-AE67-43E1-B585-9369F9AE2AB8}" type="pres">
      <dgm:prSet presAssocID="{CE7E5D21-D355-40DB-96B7-4AA1207E9C43}" presName="root" presStyleCnt="0">
        <dgm:presLayoutVars>
          <dgm:dir/>
          <dgm:resizeHandles val="exact"/>
        </dgm:presLayoutVars>
      </dgm:prSet>
      <dgm:spPr/>
    </dgm:pt>
    <dgm:pt modelId="{EBA2249F-4BCB-4AFB-93CB-B11E104C17CA}" type="pres">
      <dgm:prSet presAssocID="{4EDF3577-D41D-4980-A55B-75431EDFAAB8}" presName="compNode" presStyleCnt="0"/>
      <dgm:spPr/>
    </dgm:pt>
    <dgm:pt modelId="{F0CF900E-A054-4415-9BD5-722B3702C12B}" type="pres">
      <dgm:prSet presAssocID="{4EDF3577-D41D-4980-A55B-75431EDFAAB8}" presName="bgRect" presStyleLbl="bgShp" presStyleIdx="0" presStyleCnt="2"/>
      <dgm:spPr/>
    </dgm:pt>
    <dgm:pt modelId="{BB66D743-324E-4530-B7B2-8E832AA35074}" type="pres">
      <dgm:prSet presAssocID="{4EDF3577-D41D-4980-A55B-75431EDFAA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D19D1299-227C-45BA-9A27-8FD94C4E3569}" type="pres">
      <dgm:prSet presAssocID="{4EDF3577-D41D-4980-A55B-75431EDFAAB8}" presName="spaceRect" presStyleCnt="0"/>
      <dgm:spPr/>
    </dgm:pt>
    <dgm:pt modelId="{E1EC82EC-79FD-414D-A8E3-89DCE2B3B3A4}" type="pres">
      <dgm:prSet presAssocID="{4EDF3577-D41D-4980-A55B-75431EDFAAB8}" presName="parTx" presStyleLbl="revTx" presStyleIdx="0" presStyleCnt="2">
        <dgm:presLayoutVars>
          <dgm:chMax val="0"/>
          <dgm:chPref val="0"/>
        </dgm:presLayoutVars>
      </dgm:prSet>
      <dgm:spPr/>
    </dgm:pt>
    <dgm:pt modelId="{27F67765-105E-47EA-99B3-BF01A38ECCB4}" type="pres">
      <dgm:prSet presAssocID="{1B3724CC-08EE-4C76-B4EA-64091D7C230F}" presName="sibTrans" presStyleCnt="0"/>
      <dgm:spPr/>
    </dgm:pt>
    <dgm:pt modelId="{70124DF9-6161-4F37-B3CF-A012A3007DA2}" type="pres">
      <dgm:prSet presAssocID="{630BDB7A-2463-45FE-9A0F-B580BD70BA05}" presName="compNode" presStyleCnt="0"/>
      <dgm:spPr/>
    </dgm:pt>
    <dgm:pt modelId="{9546FCB0-8C0A-4FBC-947C-2DD242F06B68}" type="pres">
      <dgm:prSet presAssocID="{630BDB7A-2463-45FE-9A0F-B580BD70BA05}" presName="bgRect" presStyleLbl="bgShp" presStyleIdx="1" presStyleCnt="2"/>
      <dgm:spPr/>
    </dgm:pt>
    <dgm:pt modelId="{60EE2D34-4BD5-4D75-A2F1-B04D6A0A5376}" type="pres">
      <dgm:prSet presAssocID="{630BDB7A-2463-45FE-9A0F-B580BD70BA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V"/>
        </a:ext>
      </dgm:extLst>
    </dgm:pt>
    <dgm:pt modelId="{7C2988FB-D6AC-422C-8BE1-61DB5C5058F3}" type="pres">
      <dgm:prSet presAssocID="{630BDB7A-2463-45FE-9A0F-B580BD70BA05}" presName="spaceRect" presStyleCnt="0"/>
      <dgm:spPr/>
    </dgm:pt>
    <dgm:pt modelId="{A227F10B-2225-448C-BBED-DCE7A1561661}" type="pres">
      <dgm:prSet presAssocID="{630BDB7A-2463-45FE-9A0F-B580BD70BA0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FFC0D39-D4BC-4A1C-8795-BC80A60793D5}" srcId="{CE7E5D21-D355-40DB-96B7-4AA1207E9C43}" destId="{4EDF3577-D41D-4980-A55B-75431EDFAAB8}" srcOrd="0" destOrd="0" parTransId="{5600933B-3198-4284-9C88-D1A42BBA2410}" sibTransId="{1B3724CC-08EE-4C76-B4EA-64091D7C230F}"/>
    <dgm:cxn modelId="{D7C14A71-BBC1-412A-A38C-26D41F35523B}" type="presOf" srcId="{4EDF3577-D41D-4980-A55B-75431EDFAAB8}" destId="{E1EC82EC-79FD-414D-A8E3-89DCE2B3B3A4}" srcOrd="0" destOrd="0" presId="urn:microsoft.com/office/officeart/2018/2/layout/IconVerticalSolidList"/>
    <dgm:cxn modelId="{628D5697-EB11-477A-8C5A-F7F929087799}" type="presOf" srcId="{CE7E5D21-D355-40DB-96B7-4AA1207E9C43}" destId="{AFD73C58-AE67-43E1-B585-9369F9AE2AB8}" srcOrd="0" destOrd="0" presId="urn:microsoft.com/office/officeart/2018/2/layout/IconVerticalSolidList"/>
    <dgm:cxn modelId="{A7FEC2BA-5590-48EF-A67F-EC68610248FC}" srcId="{CE7E5D21-D355-40DB-96B7-4AA1207E9C43}" destId="{630BDB7A-2463-45FE-9A0F-B580BD70BA05}" srcOrd="1" destOrd="0" parTransId="{508DABA0-9FCF-4301-9978-9422C72D70B2}" sibTransId="{8CA91BBE-A1F4-4EE0-BF20-C683A82244D2}"/>
    <dgm:cxn modelId="{4CA97DDD-9498-43B1-AC23-803FB67BE4EA}" type="presOf" srcId="{630BDB7A-2463-45FE-9A0F-B580BD70BA05}" destId="{A227F10B-2225-448C-BBED-DCE7A1561661}" srcOrd="0" destOrd="0" presId="urn:microsoft.com/office/officeart/2018/2/layout/IconVerticalSolidList"/>
    <dgm:cxn modelId="{9D1FF75F-ACFF-4988-8749-DCA649E514CB}" type="presParOf" srcId="{AFD73C58-AE67-43E1-B585-9369F9AE2AB8}" destId="{EBA2249F-4BCB-4AFB-93CB-B11E104C17CA}" srcOrd="0" destOrd="0" presId="urn:microsoft.com/office/officeart/2018/2/layout/IconVerticalSolidList"/>
    <dgm:cxn modelId="{2147584D-1FD4-4B79-B148-D01FCD65130B}" type="presParOf" srcId="{EBA2249F-4BCB-4AFB-93CB-B11E104C17CA}" destId="{F0CF900E-A054-4415-9BD5-722B3702C12B}" srcOrd="0" destOrd="0" presId="urn:microsoft.com/office/officeart/2018/2/layout/IconVerticalSolidList"/>
    <dgm:cxn modelId="{1CDA5B1E-4E15-4208-B7D4-A4FB0B0D1822}" type="presParOf" srcId="{EBA2249F-4BCB-4AFB-93CB-B11E104C17CA}" destId="{BB66D743-324E-4530-B7B2-8E832AA35074}" srcOrd="1" destOrd="0" presId="urn:microsoft.com/office/officeart/2018/2/layout/IconVerticalSolidList"/>
    <dgm:cxn modelId="{AEC79EC2-61E0-41E3-A5D8-C5E05B36A404}" type="presParOf" srcId="{EBA2249F-4BCB-4AFB-93CB-B11E104C17CA}" destId="{D19D1299-227C-45BA-9A27-8FD94C4E3569}" srcOrd="2" destOrd="0" presId="urn:microsoft.com/office/officeart/2018/2/layout/IconVerticalSolidList"/>
    <dgm:cxn modelId="{B98C5D9E-D06C-453D-88E2-DC7D9350FDB9}" type="presParOf" srcId="{EBA2249F-4BCB-4AFB-93CB-B11E104C17CA}" destId="{E1EC82EC-79FD-414D-A8E3-89DCE2B3B3A4}" srcOrd="3" destOrd="0" presId="urn:microsoft.com/office/officeart/2018/2/layout/IconVerticalSolidList"/>
    <dgm:cxn modelId="{5CEE29B2-99B8-436D-9E8F-35B30BED38AA}" type="presParOf" srcId="{AFD73C58-AE67-43E1-B585-9369F9AE2AB8}" destId="{27F67765-105E-47EA-99B3-BF01A38ECCB4}" srcOrd="1" destOrd="0" presId="urn:microsoft.com/office/officeart/2018/2/layout/IconVerticalSolidList"/>
    <dgm:cxn modelId="{DD9E389B-379A-4EEB-BA3B-40791243220A}" type="presParOf" srcId="{AFD73C58-AE67-43E1-B585-9369F9AE2AB8}" destId="{70124DF9-6161-4F37-B3CF-A012A3007DA2}" srcOrd="2" destOrd="0" presId="urn:microsoft.com/office/officeart/2018/2/layout/IconVerticalSolidList"/>
    <dgm:cxn modelId="{57127D72-D0DA-449E-B2E3-811988FDE863}" type="presParOf" srcId="{70124DF9-6161-4F37-B3CF-A012A3007DA2}" destId="{9546FCB0-8C0A-4FBC-947C-2DD242F06B68}" srcOrd="0" destOrd="0" presId="urn:microsoft.com/office/officeart/2018/2/layout/IconVerticalSolidList"/>
    <dgm:cxn modelId="{D67E18AF-55D6-4238-83ED-F410721ABEE9}" type="presParOf" srcId="{70124DF9-6161-4F37-B3CF-A012A3007DA2}" destId="{60EE2D34-4BD5-4D75-A2F1-B04D6A0A5376}" srcOrd="1" destOrd="0" presId="urn:microsoft.com/office/officeart/2018/2/layout/IconVerticalSolidList"/>
    <dgm:cxn modelId="{24D5747A-DBF5-40C5-974A-11B30587BC05}" type="presParOf" srcId="{70124DF9-6161-4F37-B3CF-A012A3007DA2}" destId="{7C2988FB-D6AC-422C-8BE1-61DB5C5058F3}" srcOrd="2" destOrd="0" presId="urn:microsoft.com/office/officeart/2018/2/layout/IconVerticalSolidList"/>
    <dgm:cxn modelId="{16F52167-C5FA-4981-9291-0C854D6CA618}" type="presParOf" srcId="{70124DF9-6161-4F37-B3CF-A012A3007DA2}" destId="{A227F10B-2225-448C-BBED-DCE7A15616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7E5D21-D355-40DB-96B7-4AA1207E9C4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DF3577-D41D-4980-A55B-75431EDFAA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300"/>
            <a:t>Death percentage is high among the people with anemia.</a:t>
          </a:r>
        </a:p>
      </dgm:t>
    </dgm:pt>
    <dgm:pt modelId="{5600933B-3198-4284-9C88-D1A42BBA2410}" type="parTrans" cxnId="{CFFC0D39-D4BC-4A1C-8795-BC80A60793D5}">
      <dgm:prSet/>
      <dgm:spPr/>
      <dgm:t>
        <a:bodyPr/>
        <a:lstStyle/>
        <a:p>
          <a:endParaRPr lang="en-US"/>
        </a:p>
      </dgm:t>
    </dgm:pt>
    <dgm:pt modelId="{1B3724CC-08EE-4C76-B4EA-64091D7C230F}" type="sibTrans" cxnId="{CFFC0D39-D4BC-4A1C-8795-BC80A60793D5}">
      <dgm:prSet/>
      <dgm:spPr/>
      <dgm:t>
        <a:bodyPr/>
        <a:lstStyle/>
        <a:p>
          <a:endParaRPr lang="en-US"/>
        </a:p>
      </dgm:t>
    </dgm:pt>
    <dgm:pt modelId="{AFD73C58-AE67-43E1-B585-9369F9AE2AB8}" type="pres">
      <dgm:prSet presAssocID="{CE7E5D21-D355-40DB-96B7-4AA1207E9C43}" presName="root" presStyleCnt="0">
        <dgm:presLayoutVars>
          <dgm:dir/>
          <dgm:resizeHandles val="exact"/>
        </dgm:presLayoutVars>
      </dgm:prSet>
      <dgm:spPr/>
    </dgm:pt>
    <dgm:pt modelId="{EBA2249F-4BCB-4AFB-93CB-B11E104C17CA}" type="pres">
      <dgm:prSet presAssocID="{4EDF3577-D41D-4980-A55B-75431EDFAAB8}" presName="compNode" presStyleCnt="0"/>
      <dgm:spPr/>
    </dgm:pt>
    <dgm:pt modelId="{F0CF900E-A054-4415-9BD5-722B3702C12B}" type="pres">
      <dgm:prSet presAssocID="{4EDF3577-D41D-4980-A55B-75431EDFAAB8}" presName="bgRect" presStyleLbl="bgShp" presStyleIdx="0" presStyleCnt="1"/>
      <dgm:spPr/>
    </dgm:pt>
    <dgm:pt modelId="{BB66D743-324E-4530-B7B2-8E832AA35074}" type="pres">
      <dgm:prSet presAssocID="{4EDF3577-D41D-4980-A55B-75431EDFAAB8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D19D1299-227C-45BA-9A27-8FD94C4E3569}" type="pres">
      <dgm:prSet presAssocID="{4EDF3577-D41D-4980-A55B-75431EDFAAB8}" presName="spaceRect" presStyleCnt="0"/>
      <dgm:spPr/>
    </dgm:pt>
    <dgm:pt modelId="{E1EC82EC-79FD-414D-A8E3-89DCE2B3B3A4}" type="pres">
      <dgm:prSet presAssocID="{4EDF3577-D41D-4980-A55B-75431EDFAAB8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FFC0D39-D4BC-4A1C-8795-BC80A60793D5}" srcId="{CE7E5D21-D355-40DB-96B7-4AA1207E9C43}" destId="{4EDF3577-D41D-4980-A55B-75431EDFAAB8}" srcOrd="0" destOrd="0" parTransId="{5600933B-3198-4284-9C88-D1A42BBA2410}" sibTransId="{1B3724CC-08EE-4C76-B4EA-64091D7C230F}"/>
    <dgm:cxn modelId="{D7C14A71-BBC1-412A-A38C-26D41F35523B}" type="presOf" srcId="{4EDF3577-D41D-4980-A55B-75431EDFAAB8}" destId="{E1EC82EC-79FD-414D-A8E3-89DCE2B3B3A4}" srcOrd="0" destOrd="0" presId="urn:microsoft.com/office/officeart/2018/2/layout/IconVerticalSolidList"/>
    <dgm:cxn modelId="{628D5697-EB11-477A-8C5A-F7F929087799}" type="presOf" srcId="{CE7E5D21-D355-40DB-96B7-4AA1207E9C43}" destId="{AFD73C58-AE67-43E1-B585-9369F9AE2AB8}" srcOrd="0" destOrd="0" presId="urn:microsoft.com/office/officeart/2018/2/layout/IconVerticalSolidList"/>
    <dgm:cxn modelId="{9D1FF75F-ACFF-4988-8749-DCA649E514CB}" type="presParOf" srcId="{AFD73C58-AE67-43E1-B585-9369F9AE2AB8}" destId="{EBA2249F-4BCB-4AFB-93CB-B11E104C17CA}" srcOrd="0" destOrd="0" presId="urn:microsoft.com/office/officeart/2018/2/layout/IconVerticalSolidList"/>
    <dgm:cxn modelId="{2147584D-1FD4-4B79-B148-D01FCD65130B}" type="presParOf" srcId="{EBA2249F-4BCB-4AFB-93CB-B11E104C17CA}" destId="{F0CF900E-A054-4415-9BD5-722B3702C12B}" srcOrd="0" destOrd="0" presId="urn:microsoft.com/office/officeart/2018/2/layout/IconVerticalSolidList"/>
    <dgm:cxn modelId="{1CDA5B1E-4E15-4208-B7D4-A4FB0B0D1822}" type="presParOf" srcId="{EBA2249F-4BCB-4AFB-93CB-B11E104C17CA}" destId="{BB66D743-324E-4530-B7B2-8E832AA35074}" srcOrd="1" destOrd="0" presId="urn:microsoft.com/office/officeart/2018/2/layout/IconVerticalSolidList"/>
    <dgm:cxn modelId="{AEC79EC2-61E0-41E3-A5D8-C5E05B36A404}" type="presParOf" srcId="{EBA2249F-4BCB-4AFB-93CB-B11E104C17CA}" destId="{D19D1299-227C-45BA-9A27-8FD94C4E3569}" srcOrd="2" destOrd="0" presId="urn:microsoft.com/office/officeart/2018/2/layout/IconVerticalSolidList"/>
    <dgm:cxn modelId="{B98C5D9E-D06C-453D-88E2-DC7D9350FDB9}" type="presParOf" srcId="{EBA2249F-4BCB-4AFB-93CB-B11E104C17CA}" destId="{E1EC82EC-79FD-414D-A8E3-89DCE2B3B3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7E5D21-D355-40DB-96B7-4AA1207E9C4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DF3577-D41D-4980-A55B-75431EDFAA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64.9% of the people in the dataset have no high blood pressure.</a:t>
          </a:r>
        </a:p>
      </dgm:t>
    </dgm:pt>
    <dgm:pt modelId="{5600933B-3198-4284-9C88-D1A42BBA2410}" type="parTrans" cxnId="{CFFC0D39-D4BC-4A1C-8795-BC80A60793D5}">
      <dgm:prSet/>
      <dgm:spPr/>
      <dgm:t>
        <a:bodyPr/>
        <a:lstStyle/>
        <a:p>
          <a:endParaRPr lang="en-US"/>
        </a:p>
      </dgm:t>
    </dgm:pt>
    <dgm:pt modelId="{1B3724CC-08EE-4C76-B4EA-64091D7C230F}" type="sibTrans" cxnId="{CFFC0D39-D4BC-4A1C-8795-BC80A60793D5}">
      <dgm:prSet/>
      <dgm:spPr/>
      <dgm:t>
        <a:bodyPr/>
        <a:lstStyle/>
        <a:p>
          <a:endParaRPr lang="en-US"/>
        </a:p>
      </dgm:t>
    </dgm:pt>
    <dgm:pt modelId="{C500DE28-09B2-4C0D-AE33-54B7E8C064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35.1% has high blood pressure</a:t>
          </a:r>
          <a:endParaRPr lang="en-US" dirty="0"/>
        </a:p>
      </dgm:t>
    </dgm:pt>
    <dgm:pt modelId="{F2DA5366-58D5-427E-A2DC-397ED7EEC9EF}" type="parTrans" cxnId="{F812C55F-65EF-48CC-901D-2431F6DC0CBF}">
      <dgm:prSet/>
      <dgm:spPr/>
      <dgm:t>
        <a:bodyPr/>
        <a:lstStyle/>
        <a:p>
          <a:endParaRPr lang="en-US"/>
        </a:p>
      </dgm:t>
    </dgm:pt>
    <dgm:pt modelId="{9253C59D-997B-4660-9F91-FF0726E05CFB}" type="sibTrans" cxnId="{F812C55F-65EF-48CC-901D-2431F6DC0CBF}">
      <dgm:prSet/>
      <dgm:spPr/>
      <dgm:t>
        <a:bodyPr/>
        <a:lstStyle/>
        <a:p>
          <a:endParaRPr lang="en-US"/>
        </a:p>
      </dgm:t>
    </dgm:pt>
    <dgm:pt modelId="{AFD73C58-AE67-43E1-B585-9369F9AE2AB8}" type="pres">
      <dgm:prSet presAssocID="{CE7E5D21-D355-40DB-96B7-4AA1207E9C43}" presName="root" presStyleCnt="0">
        <dgm:presLayoutVars>
          <dgm:dir/>
          <dgm:resizeHandles val="exact"/>
        </dgm:presLayoutVars>
      </dgm:prSet>
      <dgm:spPr/>
    </dgm:pt>
    <dgm:pt modelId="{EBA2249F-4BCB-4AFB-93CB-B11E104C17CA}" type="pres">
      <dgm:prSet presAssocID="{4EDF3577-D41D-4980-A55B-75431EDFAAB8}" presName="compNode" presStyleCnt="0"/>
      <dgm:spPr/>
    </dgm:pt>
    <dgm:pt modelId="{F0CF900E-A054-4415-9BD5-722B3702C12B}" type="pres">
      <dgm:prSet presAssocID="{4EDF3577-D41D-4980-A55B-75431EDFAAB8}" presName="bgRect" presStyleLbl="bgShp" presStyleIdx="0" presStyleCnt="2"/>
      <dgm:spPr/>
    </dgm:pt>
    <dgm:pt modelId="{BB66D743-324E-4530-B7B2-8E832AA35074}" type="pres">
      <dgm:prSet presAssocID="{4EDF3577-D41D-4980-A55B-75431EDFAA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D19D1299-227C-45BA-9A27-8FD94C4E3569}" type="pres">
      <dgm:prSet presAssocID="{4EDF3577-D41D-4980-A55B-75431EDFAAB8}" presName="spaceRect" presStyleCnt="0"/>
      <dgm:spPr/>
    </dgm:pt>
    <dgm:pt modelId="{E1EC82EC-79FD-414D-A8E3-89DCE2B3B3A4}" type="pres">
      <dgm:prSet presAssocID="{4EDF3577-D41D-4980-A55B-75431EDFAAB8}" presName="parTx" presStyleLbl="revTx" presStyleIdx="0" presStyleCnt="2">
        <dgm:presLayoutVars>
          <dgm:chMax val="0"/>
          <dgm:chPref val="0"/>
        </dgm:presLayoutVars>
      </dgm:prSet>
      <dgm:spPr/>
    </dgm:pt>
    <dgm:pt modelId="{27F67765-105E-47EA-99B3-BF01A38ECCB4}" type="pres">
      <dgm:prSet presAssocID="{1B3724CC-08EE-4C76-B4EA-64091D7C230F}" presName="sibTrans" presStyleCnt="0"/>
      <dgm:spPr/>
    </dgm:pt>
    <dgm:pt modelId="{4BA3A1E8-BDCD-4E73-B27A-BD31EABDBE77}" type="pres">
      <dgm:prSet presAssocID="{C500DE28-09B2-4C0D-AE33-54B7E8C0649D}" presName="compNode" presStyleCnt="0"/>
      <dgm:spPr/>
    </dgm:pt>
    <dgm:pt modelId="{4203F4F9-26A2-40C6-B08F-BE9E71781D1B}" type="pres">
      <dgm:prSet presAssocID="{C500DE28-09B2-4C0D-AE33-54B7E8C0649D}" presName="bgRect" presStyleLbl="bgShp" presStyleIdx="1" presStyleCnt="2"/>
      <dgm:spPr/>
    </dgm:pt>
    <dgm:pt modelId="{8032A27E-7336-48B7-AFE3-D10B109A5DE2}" type="pres">
      <dgm:prSet presAssocID="{C500DE28-09B2-4C0D-AE33-54B7E8C0649D}" presName="iconRect" presStyleLbl="node1" presStyleIdx="1" presStyleCnt="2"/>
      <dgm:spPr/>
    </dgm:pt>
    <dgm:pt modelId="{327A4CAE-B9F9-42CB-897F-5F479B8ABD22}" type="pres">
      <dgm:prSet presAssocID="{C500DE28-09B2-4C0D-AE33-54B7E8C0649D}" presName="spaceRect" presStyleCnt="0"/>
      <dgm:spPr/>
    </dgm:pt>
    <dgm:pt modelId="{F4D47571-5EBF-4D3E-919B-B9CF6315D58B}" type="pres">
      <dgm:prSet presAssocID="{C500DE28-09B2-4C0D-AE33-54B7E8C0649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FFC0D39-D4BC-4A1C-8795-BC80A60793D5}" srcId="{CE7E5D21-D355-40DB-96B7-4AA1207E9C43}" destId="{4EDF3577-D41D-4980-A55B-75431EDFAAB8}" srcOrd="0" destOrd="0" parTransId="{5600933B-3198-4284-9C88-D1A42BBA2410}" sibTransId="{1B3724CC-08EE-4C76-B4EA-64091D7C230F}"/>
    <dgm:cxn modelId="{F812C55F-65EF-48CC-901D-2431F6DC0CBF}" srcId="{CE7E5D21-D355-40DB-96B7-4AA1207E9C43}" destId="{C500DE28-09B2-4C0D-AE33-54B7E8C0649D}" srcOrd="1" destOrd="0" parTransId="{F2DA5366-58D5-427E-A2DC-397ED7EEC9EF}" sibTransId="{9253C59D-997B-4660-9F91-FF0726E05CFB}"/>
    <dgm:cxn modelId="{D7C14A71-BBC1-412A-A38C-26D41F35523B}" type="presOf" srcId="{4EDF3577-D41D-4980-A55B-75431EDFAAB8}" destId="{E1EC82EC-79FD-414D-A8E3-89DCE2B3B3A4}" srcOrd="0" destOrd="0" presId="urn:microsoft.com/office/officeart/2018/2/layout/IconVerticalSolidList"/>
    <dgm:cxn modelId="{628D5697-EB11-477A-8C5A-F7F929087799}" type="presOf" srcId="{CE7E5D21-D355-40DB-96B7-4AA1207E9C43}" destId="{AFD73C58-AE67-43E1-B585-9369F9AE2AB8}" srcOrd="0" destOrd="0" presId="urn:microsoft.com/office/officeart/2018/2/layout/IconVerticalSolidList"/>
    <dgm:cxn modelId="{F71F8CF9-57A5-44D6-B119-453D9C835E7E}" type="presOf" srcId="{C500DE28-09B2-4C0D-AE33-54B7E8C0649D}" destId="{F4D47571-5EBF-4D3E-919B-B9CF6315D58B}" srcOrd="0" destOrd="0" presId="urn:microsoft.com/office/officeart/2018/2/layout/IconVerticalSolidList"/>
    <dgm:cxn modelId="{9D1FF75F-ACFF-4988-8749-DCA649E514CB}" type="presParOf" srcId="{AFD73C58-AE67-43E1-B585-9369F9AE2AB8}" destId="{EBA2249F-4BCB-4AFB-93CB-B11E104C17CA}" srcOrd="0" destOrd="0" presId="urn:microsoft.com/office/officeart/2018/2/layout/IconVerticalSolidList"/>
    <dgm:cxn modelId="{2147584D-1FD4-4B79-B148-D01FCD65130B}" type="presParOf" srcId="{EBA2249F-4BCB-4AFB-93CB-B11E104C17CA}" destId="{F0CF900E-A054-4415-9BD5-722B3702C12B}" srcOrd="0" destOrd="0" presId="urn:microsoft.com/office/officeart/2018/2/layout/IconVerticalSolidList"/>
    <dgm:cxn modelId="{1CDA5B1E-4E15-4208-B7D4-A4FB0B0D1822}" type="presParOf" srcId="{EBA2249F-4BCB-4AFB-93CB-B11E104C17CA}" destId="{BB66D743-324E-4530-B7B2-8E832AA35074}" srcOrd="1" destOrd="0" presId="urn:microsoft.com/office/officeart/2018/2/layout/IconVerticalSolidList"/>
    <dgm:cxn modelId="{AEC79EC2-61E0-41E3-A5D8-C5E05B36A404}" type="presParOf" srcId="{EBA2249F-4BCB-4AFB-93CB-B11E104C17CA}" destId="{D19D1299-227C-45BA-9A27-8FD94C4E3569}" srcOrd="2" destOrd="0" presId="urn:microsoft.com/office/officeart/2018/2/layout/IconVerticalSolidList"/>
    <dgm:cxn modelId="{B98C5D9E-D06C-453D-88E2-DC7D9350FDB9}" type="presParOf" srcId="{EBA2249F-4BCB-4AFB-93CB-B11E104C17CA}" destId="{E1EC82EC-79FD-414D-A8E3-89DCE2B3B3A4}" srcOrd="3" destOrd="0" presId="urn:microsoft.com/office/officeart/2018/2/layout/IconVerticalSolidList"/>
    <dgm:cxn modelId="{5CEE29B2-99B8-436D-9E8F-35B30BED38AA}" type="presParOf" srcId="{AFD73C58-AE67-43E1-B585-9369F9AE2AB8}" destId="{27F67765-105E-47EA-99B3-BF01A38ECCB4}" srcOrd="1" destOrd="0" presId="urn:microsoft.com/office/officeart/2018/2/layout/IconVerticalSolidList"/>
    <dgm:cxn modelId="{736B7FC1-661D-41FF-A34F-10525B52A51E}" type="presParOf" srcId="{AFD73C58-AE67-43E1-B585-9369F9AE2AB8}" destId="{4BA3A1E8-BDCD-4E73-B27A-BD31EABDBE77}" srcOrd="2" destOrd="0" presId="urn:microsoft.com/office/officeart/2018/2/layout/IconVerticalSolidList"/>
    <dgm:cxn modelId="{606E7047-6541-4CCC-95FA-0127BEE100E0}" type="presParOf" srcId="{4BA3A1E8-BDCD-4E73-B27A-BD31EABDBE77}" destId="{4203F4F9-26A2-40C6-B08F-BE9E71781D1B}" srcOrd="0" destOrd="0" presId="urn:microsoft.com/office/officeart/2018/2/layout/IconVerticalSolidList"/>
    <dgm:cxn modelId="{96475FFC-BB23-4DB8-BC61-CF15C8710ED1}" type="presParOf" srcId="{4BA3A1E8-BDCD-4E73-B27A-BD31EABDBE77}" destId="{8032A27E-7336-48B7-AFE3-D10B109A5DE2}" srcOrd="1" destOrd="0" presId="urn:microsoft.com/office/officeart/2018/2/layout/IconVerticalSolidList"/>
    <dgm:cxn modelId="{ED72A0A5-7F44-4A4F-8F11-51D9F8B3C8EB}" type="presParOf" srcId="{4BA3A1E8-BDCD-4E73-B27A-BD31EABDBE77}" destId="{327A4CAE-B9F9-42CB-897F-5F479B8ABD22}" srcOrd="2" destOrd="0" presId="urn:microsoft.com/office/officeart/2018/2/layout/IconVerticalSolidList"/>
    <dgm:cxn modelId="{9123EF29-9E59-4EC7-8B00-43702629269A}" type="presParOf" srcId="{4BA3A1E8-BDCD-4E73-B27A-BD31EABDBE77}" destId="{F4D47571-5EBF-4D3E-919B-B9CF6315D5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E7E5D21-D355-40DB-96B7-4AA1207E9C4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DF3577-D41D-4980-A55B-75431EDFAA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Death percentage is high among those who doesn’t have diabetes.</a:t>
          </a:r>
        </a:p>
      </dgm:t>
    </dgm:pt>
    <dgm:pt modelId="{5600933B-3198-4284-9C88-D1A42BBA2410}" type="parTrans" cxnId="{CFFC0D39-D4BC-4A1C-8795-BC80A60793D5}">
      <dgm:prSet/>
      <dgm:spPr/>
      <dgm:t>
        <a:bodyPr/>
        <a:lstStyle/>
        <a:p>
          <a:endParaRPr lang="en-US"/>
        </a:p>
      </dgm:t>
    </dgm:pt>
    <dgm:pt modelId="{1B3724CC-08EE-4C76-B4EA-64091D7C230F}" type="sibTrans" cxnId="{CFFC0D39-D4BC-4A1C-8795-BC80A60793D5}">
      <dgm:prSet/>
      <dgm:spPr/>
      <dgm:t>
        <a:bodyPr/>
        <a:lstStyle/>
        <a:p>
          <a:endParaRPr lang="en-US"/>
        </a:p>
      </dgm:t>
    </dgm:pt>
    <dgm:pt modelId="{AFD73C58-AE67-43E1-B585-9369F9AE2AB8}" type="pres">
      <dgm:prSet presAssocID="{CE7E5D21-D355-40DB-96B7-4AA1207E9C43}" presName="root" presStyleCnt="0">
        <dgm:presLayoutVars>
          <dgm:dir/>
          <dgm:resizeHandles val="exact"/>
        </dgm:presLayoutVars>
      </dgm:prSet>
      <dgm:spPr/>
    </dgm:pt>
    <dgm:pt modelId="{EBA2249F-4BCB-4AFB-93CB-B11E104C17CA}" type="pres">
      <dgm:prSet presAssocID="{4EDF3577-D41D-4980-A55B-75431EDFAAB8}" presName="compNode" presStyleCnt="0"/>
      <dgm:spPr/>
    </dgm:pt>
    <dgm:pt modelId="{F0CF900E-A054-4415-9BD5-722B3702C12B}" type="pres">
      <dgm:prSet presAssocID="{4EDF3577-D41D-4980-A55B-75431EDFAAB8}" presName="bgRect" presStyleLbl="bgShp" presStyleIdx="0" presStyleCnt="1" custLinFactNeighborX="-183"/>
      <dgm:spPr/>
    </dgm:pt>
    <dgm:pt modelId="{BB66D743-324E-4530-B7B2-8E832AA35074}" type="pres">
      <dgm:prSet presAssocID="{4EDF3577-D41D-4980-A55B-75431EDFAAB8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D19D1299-227C-45BA-9A27-8FD94C4E3569}" type="pres">
      <dgm:prSet presAssocID="{4EDF3577-D41D-4980-A55B-75431EDFAAB8}" presName="spaceRect" presStyleCnt="0"/>
      <dgm:spPr/>
    </dgm:pt>
    <dgm:pt modelId="{E1EC82EC-79FD-414D-A8E3-89DCE2B3B3A4}" type="pres">
      <dgm:prSet presAssocID="{4EDF3577-D41D-4980-A55B-75431EDFAAB8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FFC0D39-D4BC-4A1C-8795-BC80A60793D5}" srcId="{CE7E5D21-D355-40DB-96B7-4AA1207E9C43}" destId="{4EDF3577-D41D-4980-A55B-75431EDFAAB8}" srcOrd="0" destOrd="0" parTransId="{5600933B-3198-4284-9C88-D1A42BBA2410}" sibTransId="{1B3724CC-08EE-4C76-B4EA-64091D7C230F}"/>
    <dgm:cxn modelId="{D7C14A71-BBC1-412A-A38C-26D41F35523B}" type="presOf" srcId="{4EDF3577-D41D-4980-A55B-75431EDFAAB8}" destId="{E1EC82EC-79FD-414D-A8E3-89DCE2B3B3A4}" srcOrd="0" destOrd="0" presId="urn:microsoft.com/office/officeart/2018/2/layout/IconVerticalSolidList"/>
    <dgm:cxn modelId="{628D5697-EB11-477A-8C5A-F7F929087799}" type="presOf" srcId="{CE7E5D21-D355-40DB-96B7-4AA1207E9C43}" destId="{AFD73C58-AE67-43E1-B585-9369F9AE2AB8}" srcOrd="0" destOrd="0" presId="urn:microsoft.com/office/officeart/2018/2/layout/IconVerticalSolidList"/>
    <dgm:cxn modelId="{9D1FF75F-ACFF-4988-8749-DCA649E514CB}" type="presParOf" srcId="{AFD73C58-AE67-43E1-B585-9369F9AE2AB8}" destId="{EBA2249F-4BCB-4AFB-93CB-B11E104C17CA}" srcOrd="0" destOrd="0" presId="urn:microsoft.com/office/officeart/2018/2/layout/IconVerticalSolidList"/>
    <dgm:cxn modelId="{2147584D-1FD4-4B79-B148-D01FCD65130B}" type="presParOf" srcId="{EBA2249F-4BCB-4AFB-93CB-B11E104C17CA}" destId="{F0CF900E-A054-4415-9BD5-722B3702C12B}" srcOrd="0" destOrd="0" presId="urn:microsoft.com/office/officeart/2018/2/layout/IconVerticalSolidList"/>
    <dgm:cxn modelId="{1CDA5B1E-4E15-4208-B7D4-A4FB0B0D1822}" type="presParOf" srcId="{EBA2249F-4BCB-4AFB-93CB-B11E104C17CA}" destId="{BB66D743-324E-4530-B7B2-8E832AA35074}" srcOrd="1" destOrd="0" presId="urn:microsoft.com/office/officeart/2018/2/layout/IconVerticalSolidList"/>
    <dgm:cxn modelId="{AEC79EC2-61E0-41E3-A5D8-C5E05B36A404}" type="presParOf" srcId="{EBA2249F-4BCB-4AFB-93CB-B11E104C17CA}" destId="{D19D1299-227C-45BA-9A27-8FD94C4E3569}" srcOrd="2" destOrd="0" presId="urn:microsoft.com/office/officeart/2018/2/layout/IconVerticalSolidList"/>
    <dgm:cxn modelId="{B98C5D9E-D06C-453D-88E2-DC7D9350FDB9}" type="presParOf" srcId="{EBA2249F-4BCB-4AFB-93CB-B11E104C17CA}" destId="{E1EC82EC-79FD-414D-A8E3-89DCE2B3B3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7E5D21-D355-40DB-96B7-4AA1207E9C4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DF3577-D41D-4980-A55B-75431EDFAA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67.9% of the dataset has people who doesn’t smoke.</a:t>
          </a:r>
        </a:p>
      </dgm:t>
    </dgm:pt>
    <dgm:pt modelId="{5600933B-3198-4284-9C88-D1A42BBA2410}" type="parTrans" cxnId="{CFFC0D39-D4BC-4A1C-8795-BC80A60793D5}">
      <dgm:prSet/>
      <dgm:spPr/>
      <dgm:t>
        <a:bodyPr/>
        <a:lstStyle/>
        <a:p>
          <a:endParaRPr lang="en-US"/>
        </a:p>
      </dgm:t>
    </dgm:pt>
    <dgm:pt modelId="{1B3724CC-08EE-4C76-B4EA-64091D7C230F}" type="sibTrans" cxnId="{CFFC0D39-D4BC-4A1C-8795-BC80A60793D5}">
      <dgm:prSet/>
      <dgm:spPr/>
      <dgm:t>
        <a:bodyPr/>
        <a:lstStyle/>
        <a:p>
          <a:endParaRPr lang="en-US"/>
        </a:p>
      </dgm:t>
    </dgm:pt>
    <dgm:pt modelId="{4353A90F-F289-40AA-BE4C-38FA3D6A19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32.1% of the dataset has people who smoke.</a:t>
          </a:r>
          <a:endParaRPr lang="en-US" dirty="0"/>
        </a:p>
      </dgm:t>
    </dgm:pt>
    <dgm:pt modelId="{B8AF0F05-4564-43E7-8C59-27213BEB938F}" type="parTrans" cxnId="{013681CD-564C-4A64-8AC5-E7DC12E72913}">
      <dgm:prSet/>
      <dgm:spPr/>
      <dgm:t>
        <a:bodyPr/>
        <a:lstStyle/>
        <a:p>
          <a:endParaRPr lang="en-US"/>
        </a:p>
      </dgm:t>
    </dgm:pt>
    <dgm:pt modelId="{7273F8A2-E831-463C-8E7D-AD26980109C0}" type="sibTrans" cxnId="{013681CD-564C-4A64-8AC5-E7DC12E72913}">
      <dgm:prSet/>
      <dgm:spPr/>
      <dgm:t>
        <a:bodyPr/>
        <a:lstStyle/>
        <a:p>
          <a:endParaRPr lang="en-US"/>
        </a:p>
      </dgm:t>
    </dgm:pt>
    <dgm:pt modelId="{AFD73C58-AE67-43E1-B585-9369F9AE2AB8}" type="pres">
      <dgm:prSet presAssocID="{CE7E5D21-D355-40DB-96B7-4AA1207E9C43}" presName="root" presStyleCnt="0">
        <dgm:presLayoutVars>
          <dgm:dir/>
          <dgm:resizeHandles val="exact"/>
        </dgm:presLayoutVars>
      </dgm:prSet>
      <dgm:spPr/>
    </dgm:pt>
    <dgm:pt modelId="{EBA2249F-4BCB-4AFB-93CB-B11E104C17CA}" type="pres">
      <dgm:prSet presAssocID="{4EDF3577-D41D-4980-A55B-75431EDFAAB8}" presName="compNode" presStyleCnt="0"/>
      <dgm:spPr/>
    </dgm:pt>
    <dgm:pt modelId="{F0CF900E-A054-4415-9BD5-722B3702C12B}" type="pres">
      <dgm:prSet presAssocID="{4EDF3577-D41D-4980-A55B-75431EDFAAB8}" presName="bgRect" presStyleLbl="bgShp" presStyleIdx="0" presStyleCnt="2"/>
      <dgm:spPr/>
    </dgm:pt>
    <dgm:pt modelId="{BB66D743-324E-4530-B7B2-8E832AA35074}" type="pres">
      <dgm:prSet presAssocID="{4EDF3577-D41D-4980-A55B-75431EDFAA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D19D1299-227C-45BA-9A27-8FD94C4E3569}" type="pres">
      <dgm:prSet presAssocID="{4EDF3577-D41D-4980-A55B-75431EDFAAB8}" presName="spaceRect" presStyleCnt="0"/>
      <dgm:spPr/>
    </dgm:pt>
    <dgm:pt modelId="{E1EC82EC-79FD-414D-A8E3-89DCE2B3B3A4}" type="pres">
      <dgm:prSet presAssocID="{4EDF3577-D41D-4980-A55B-75431EDFAAB8}" presName="parTx" presStyleLbl="revTx" presStyleIdx="0" presStyleCnt="2">
        <dgm:presLayoutVars>
          <dgm:chMax val="0"/>
          <dgm:chPref val="0"/>
        </dgm:presLayoutVars>
      </dgm:prSet>
      <dgm:spPr/>
    </dgm:pt>
    <dgm:pt modelId="{27F67765-105E-47EA-99B3-BF01A38ECCB4}" type="pres">
      <dgm:prSet presAssocID="{1B3724CC-08EE-4C76-B4EA-64091D7C230F}" presName="sibTrans" presStyleCnt="0"/>
      <dgm:spPr/>
    </dgm:pt>
    <dgm:pt modelId="{02FEC175-4E9A-4F22-AE2A-2290EA86F04B}" type="pres">
      <dgm:prSet presAssocID="{4353A90F-F289-40AA-BE4C-38FA3D6A196C}" presName="compNode" presStyleCnt="0"/>
      <dgm:spPr/>
    </dgm:pt>
    <dgm:pt modelId="{CD51989E-43BB-4A8D-8C7B-55720E8CAC24}" type="pres">
      <dgm:prSet presAssocID="{4353A90F-F289-40AA-BE4C-38FA3D6A196C}" presName="bgRect" presStyleLbl="bgShp" presStyleIdx="1" presStyleCnt="2"/>
      <dgm:spPr/>
    </dgm:pt>
    <dgm:pt modelId="{F97B98D5-11B9-4AF1-BF2C-77330B4D5144}" type="pres">
      <dgm:prSet presAssocID="{4353A90F-F289-40AA-BE4C-38FA3D6A196C}" presName="iconRect" presStyleLbl="node1" presStyleIdx="1" presStyleCnt="2"/>
      <dgm:spPr/>
    </dgm:pt>
    <dgm:pt modelId="{30467EED-DC5E-4BD3-A063-49715F0B6A0E}" type="pres">
      <dgm:prSet presAssocID="{4353A90F-F289-40AA-BE4C-38FA3D6A196C}" presName="spaceRect" presStyleCnt="0"/>
      <dgm:spPr/>
    </dgm:pt>
    <dgm:pt modelId="{E01DC187-09C8-4A09-9666-2A812CD93E4A}" type="pres">
      <dgm:prSet presAssocID="{4353A90F-F289-40AA-BE4C-38FA3D6A196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FFC0D39-D4BC-4A1C-8795-BC80A60793D5}" srcId="{CE7E5D21-D355-40DB-96B7-4AA1207E9C43}" destId="{4EDF3577-D41D-4980-A55B-75431EDFAAB8}" srcOrd="0" destOrd="0" parTransId="{5600933B-3198-4284-9C88-D1A42BBA2410}" sibTransId="{1B3724CC-08EE-4C76-B4EA-64091D7C230F}"/>
    <dgm:cxn modelId="{D7C14A71-BBC1-412A-A38C-26D41F35523B}" type="presOf" srcId="{4EDF3577-D41D-4980-A55B-75431EDFAAB8}" destId="{E1EC82EC-79FD-414D-A8E3-89DCE2B3B3A4}" srcOrd="0" destOrd="0" presId="urn:microsoft.com/office/officeart/2018/2/layout/IconVerticalSolidList"/>
    <dgm:cxn modelId="{73939F83-E929-40A7-8612-EF2245BC57D5}" type="presOf" srcId="{4353A90F-F289-40AA-BE4C-38FA3D6A196C}" destId="{E01DC187-09C8-4A09-9666-2A812CD93E4A}" srcOrd="0" destOrd="0" presId="urn:microsoft.com/office/officeart/2018/2/layout/IconVerticalSolidList"/>
    <dgm:cxn modelId="{628D5697-EB11-477A-8C5A-F7F929087799}" type="presOf" srcId="{CE7E5D21-D355-40DB-96B7-4AA1207E9C43}" destId="{AFD73C58-AE67-43E1-B585-9369F9AE2AB8}" srcOrd="0" destOrd="0" presId="urn:microsoft.com/office/officeart/2018/2/layout/IconVerticalSolidList"/>
    <dgm:cxn modelId="{013681CD-564C-4A64-8AC5-E7DC12E72913}" srcId="{CE7E5D21-D355-40DB-96B7-4AA1207E9C43}" destId="{4353A90F-F289-40AA-BE4C-38FA3D6A196C}" srcOrd="1" destOrd="0" parTransId="{B8AF0F05-4564-43E7-8C59-27213BEB938F}" sibTransId="{7273F8A2-E831-463C-8E7D-AD26980109C0}"/>
    <dgm:cxn modelId="{9D1FF75F-ACFF-4988-8749-DCA649E514CB}" type="presParOf" srcId="{AFD73C58-AE67-43E1-B585-9369F9AE2AB8}" destId="{EBA2249F-4BCB-4AFB-93CB-B11E104C17CA}" srcOrd="0" destOrd="0" presId="urn:microsoft.com/office/officeart/2018/2/layout/IconVerticalSolidList"/>
    <dgm:cxn modelId="{2147584D-1FD4-4B79-B148-D01FCD65130B}" type="presParOf" srcId="{EBA2249F-4BCB-4AFB-93CB-B11E104C17CA}" destId="{F0CF900E-A054-4415-9BD5-722B3702C12B}" srcOrd="0" destOrd="0" presId="urn:microsoft.com/office/officeart/2018/2/layout/IconVerticalSolidList"/>
    <dgm:cxn modelId="{1CDA5B1E-4E15-4208-B7D4-A4FB0B0D1822}" type="presParOf" srcId="{EBA2249F-4BCB-4AFB-93CB-B11E104C17CA}" destId="{BB66D743-324E-4530-B7B2-8E832AA35074}" srcOrd="1" destOrd="0" presId="urn:microsoft.com/office/officeart/2018/2/layout/IconVerticalSolidList"/>
    <dgm:cxn modelId="{AEC79EC2-61E0-41E3-A5D8-C5E05B36A404}" type="presParOf" srcId="{EBA2249F-4BCB-4AFB-93CB-B11E104C17CA}" destId="{D19D1299-227C-45BA-9A27-8FD94C4E3569}" srcOrd="2" destOrd="0" presId="urn:microsoft.com/office/officeart/2018/2/layout/IconVerticalSolidList"/>
    <dgm:cxn modelId="{B98C5D9E-D06C-453D-88E2-DC7D9350FDB9}" type="presParOf" srcId="{EBA2249F-4BCB-4AFB-93CB-B11E104C17CA}" destId="{E1EC82EC-79FD-414D-A8E3-89DCE2B3B3A4}" srcOrd="3" destOrd="0" presId="urn:microsoft.com/office/officeart/2018/2/layout/IconVerticalSolidList"/>
    <dgm:cxn modelId="{5CEE29B2-99B8-436D-9E8F-35B30BED38AA}" type="presParOf" srcId="{AFD73C58-AE67-43E1-B585-9369F9AE2AB8}" destId="{27F67765-105E-47EA-99B3-BF01A38ECCB4}" srcOrd="1" destOrd="0" presId="urn:microsoft.com/office/officeart/2018/2/layout/IconVerticalSolidList"/>
    <dgm:cxn modelId="{A9205D07-45C5-4499-B5CA-743B7083B461}" type="presParOf" srcId="{AFD73C58-AE67-43E1-B585-9369F9AE2AB8}" destId="{02FEC175-4E9A-4F22-AE2A-2290EA86F04B}" srcOrd="2" destOrd="0" presId="urn:microsoft.com/office/officeart/2018/2/layout/IconVerticalSolidList"/>
    <dgm:cxn modelId="{6AED723B-C4E1-4F1C-970A-D1E78F90F49E}" type="presParOf" srcId="{02FEC175-4E9A-4F22-AE2A-2290EA86F04B}" destId="{CD51989E-43BB-4A8D-8C7B-55720E8CAC24}" srcOrd="0" destOrd="0" presId="urn:microsoft.com/office/officeart/2018/2/layout/IconVerticalSolidList"/>
    <dgm:cxn modelId="{A3085C63-709C-440B-8927-CF9D015C43E2}" type="presParOf" srcId="{02FEC175-4E9A-4F22-AE2A-2290EA86F04B}" destId="{F97B98D5-11B9-4AF1-BF2C-77330B4D5144}" srcOrd="1" destOrd="0" presId="urn:microsoft.com/office/officeart/2018/2/layout/IconVerticalSolidList"/>
    <dgm:cxn modelId="{71571E5D-F0F3-44A0-9934-35919124E343}" type="presParOf" srcId="{02FEC175-4E9A-4F22-AE2A-2290EA86F04B}" destId="{30467EED-DC5E-4BD3-A063-49715F0B6A0E}" srcOrd="2" destOrd="0" presId="urn:microsoft.com/office/officeart/2018/2/layout/IconVerticalSolidList"/>
    <dgm:cxn modelId="{F83AEB31-0A4A-4A97-99E2-01EA02F5DE79}" type="presParOf" srcId="{02FEC175-4E9A-4F22-AE2A-2290EA86F04B}" destId="{E01DC187-09C8-4A09-9666-2A812CD93E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E7E5D21-D355-40DB-96B7-4AA1207E9C4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DF3577-D41D-4980-A55B-75431EDFAA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Death percentage is high among the people who smoke.</a:t>
          </a:r>
        </a:p>
      </dgm:t>
    </dgm:pt>
    <dgm:pt modelId="{5600933B-3198-4284-9C88-D1A42BBA2410}" type="parTrans" cxnId="{CFFC0D39-D4BC-4A1C-8795-BC80A60793D5}">
      <dgm:prSet/>
      <dgm:spPr/>
      <dgm:t>
        <a:bodyPr/>
        <a:lstStyle/>
        <a:p>
          <a:endParaRPr lang="en-US"/>
        </a:p>
      </dgm:t>
    </dgm:pt>
    <dgm:pt modelId="{1B3724CC-08EE-4C76-B4EA-64091D7C230F}" type="sibTrans" cxnId="{CFFC0D39-D4BC-4A1C-8795-BC80A60793D5}">
      <dgm:prSet/>
      <dgm:spPr/>
      <dgm:t>
        <a:bodyPr/>
        <a:lstStyle/>
        <a:p>
          <a:endParaRPr lang="en-US"/>
        </a:p>
      </dgm:t>
    </dgm:pt>
    <dgm:pt modelId="{AFD73C58-AE67-43E1-B585-9369F9AE2AB8}" type="pres">
      <dgm:prSet presAssocID="{CE7E5D21-D355-40DB-96B7-4AA1207E9C43}" presName="root" presStyleCnt="0">
        <dgm:presLayoutVars>
          <dgm:dir/>
          <dgm:resizeHandles val="exact"/>
        </dgm:presLayoutVars>
      </dgm:prSet>
      <dgm:spPr/>
    </dgm:pt>
    <dgm:pt modelId="{EBA2249F-4BCB-4AFB-93CB-B11E104C17CA}" type="pres">
      <dgm:prSet presAssocID="{4EDF3577-D41D-4980-A55B-75431EDFAAB8}" presName="compNode" presStyleCnt="0"/>
      <dgm:spPr/>
    </dgm:pt>
    <dgm:pt modelId="{F0CF900E-A054-4415-9BD5-722B3702C12B}" type="pres">
      <dgm:prSet presAssocID="{4EDF3577-D41D-4980-A55B-75431EDFAAB8}" presName="bgRect" presStyleLbl="bgShp" presStyleIdx="0" presStyleCnt="1" custLinFactNeighborX="-183"/>
      <dgm:spPr/>
    </dgm:pt>
    <dgm:pt modelId="{BB66D743-324E-4530-B7B2-8E832AA35074}" type="pres">
      <dgm:prSet presAssocID="{4EDF3577-D41D-4980-A55B-75431EDFAAB8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D19D1299-227C-45BA-9A27-8FD94C4E3569}" type="pres">
      <dgm:prSet presAssocID="{4EDF3577-D41D-4980-A55B-75431EDFAAB8}" presName="spaceRect" presStyleCnt="0"/>
      <dgm:spPr/>
    </dgm:pt>
    <dgm:pt modelId="{E1EC82EC-79FD-414D-A8E3-89DCE2B3B3A4}" type="pres">
      <dgm:prSet presAssocID="{4EDF3577-D41D-4980-A55B-75431EDFAAB8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FFC0D39-D4BC-4A1C-8795-BC80A60793D5}" srcId="{CE7E5D21-D355-40DB-96B7-4AA1207E9C43}" destId="{4EDF3577-D41D-4980-A55B-75431EDFAAB8}" srcOrd="0" destOrd="0" parTransId="{5600933B-3198-4284-9C88-D1A42BBA2410}" sibTransId="{1B3724CC-08EE-4C76-B4EA-64091D7C230F}"/>
    <dgm:cxn modelId="{D7C14A71-BBC1-412A-A38C-26D41F35523B}" type="presOf" srcId="{4EDF3577-D41D-4980-A55B-75431EDFAAB8}" destId="{E1EC82EC-79FD-414D-A8E3-89DCE2B3B3A4}" srcOrd="0" destOrd="0" presId="urn:microsoft.com/office/officeart/2018/2/layout/IconVerticalSolidList"/>
    <dgm:cxn modelId="{628D5697-EB11-477A-8C5A-F7F929087799}" type="presOf" srcId="{CE7E5D21-D355-40DB-96B7-4AA1207E9C43}" destId="{AFD73C58-AE67-43E1-B585-9369F9AE2AB8}" srcOrd="0" destOrd="0" presId="urn:microsoft.com/office/officeart/2018/2/layout/IconVerticalSolidList"/>
    <dgm:cxn modelId="{9D1FF75F-ACFF-4988-8749-DCA649E514CB}" type="presParOf" srcId="{AFD73C58-AE67-43E1-B585-9369F9AE2AB8}" destId="{EBA2249F-4BCB-4AFB-93CB-B11E104C17CA}" srcOrd="0" destOrd="0" presId="urn:microsoft.com/office/officeart/2018/2/layout/IconVerticalSolidList"/>
    <dgm:cxn modelId="{2147584D-1FD4-4B79-B148-D01FCD65130B}" type="presParOf" srcId="{EBA2249F-4BCB-4AFB-93CB-B11E104C17CA}" destId="{F0CF900E-A054-4415-9BD5-722B3702C12B}" srcOrd="0" destOrd="0" presId="urn:microsoft.com/office/officeart/2018/2/layout/IconVerticalSolidList"/>
    <dgm:cxn modelId="{1CDA5B1E-4E15-4208-B7D4-A4FB0B0D1822}" type="presParOf" srcId="{EBA2249F-4BCB-4AFB-93CB-B11E104C17CA}" destId="{BB66D743-324E-4530-B7B2-8E832AA35074}" srcOrd="1" destOrd="0" presId="urn:microsoft.com/office/officeart/2018/2/layout/IconVerticalSolidList"/>
    <dgm:cxn modelId="{AEC79EC2-61E0-41E3-A5D8-C5E05B36A404}" type="presParOf" srcId="{EBA2249F-4BCB-4AFB-93CB-B11E104C17CA}" destId="{D19D1299-227C-45BA-9A27-8FD94C4E3569}" srcOrd="2" destOrd="0" presId="urn:microsoft.com/office/officeart/2018/2/layout/IconVerticalSolidList"/>
    <dgm:cxn modelId="{B98C5D9E-D06C-453D-88E2-DC7D9350FDB9}" type="presParOf" srcId="{EBA2249F-4BCB-4AFB-93CB-B11E104C17CA}" destId="{E1EC82EC-79FD-414D-A8E3-89DCE2B3B3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ADA83-9E87-4499-A26D-6D71EB94F56B}">
      <dsp:nvSpPr>
        <dsp:cNvPr id="0" name=""/>
        <dsp:cNvSpPr/>
      </dsp:nvSpPr>
      <dsp:spPr>
        <a:xfrm>
          <a:off x="340297" y="405219"/>
          <a:ext cx="1063687" cy="1063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4C90F-F828-42B9-9090-0761CAC24834}">
      <dsp:nvSpPr>
        <dsp:cNvPr id="0" name=""/>
        <dsp:cNvSpPr/>
      </dsp:nvSpPr>
      <dsp:spPr>
        <a:xfrm>
          <a:off x="566985" y="631906"/>
          <a:ext cx="610312" cy="61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E9452-AF2D-41EB-83E4-AE0635FE0CCA}">
      <dsp:nvSpPr>
        <dsp:cNvPr id="0" name=""/>
        <dsp:cNvSpPr/>
      </dsp:nvSpPr>
      <dsp:spPr>
        <a:xfrm>
          <a:off x="266" y="1800219"/>
          <a:ext cx="1743750" cy="69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Goals of the Project </a:t>
          </a:r>
        </a:p>
      </dsp:txBody>
      <dsp:txXfrm>
        <a:off x="266" y="1800219"/>
        <a:ext cx="1743750" cy="697499"/>
      </dsp:txXfrm>
    </dsp:sp>
    <dsp:sp modelId="{5306138B-0E4D-4FC7-9A7F-76C8BA890051}">
      <dsp:nvSpPr>
        <dsp:cNvPr id="0" name=""/>
        <dsp:cNvSpPr/>
      </dsp:nvSpPr>
      <dsp:spPr>
        <a:xfrm>
          <a:off x="2389203" y="405219"/>
          <a:ext cx="1063687" cy="1063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99C7B-974E-4561-A684-2524433F873A}">
      <dsp:nvSpPr>
        <dsp:cNvPr id="0" name=""/>
        <dsp:cNvSpPr/>
      </dsp:nvSpPr>
      <dsp:spPr>
        <a:xfrm>
          <a:off x="2615891" y="631906"/>
          <a:ext cx="610312" cy="61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30C06-1A9E-4B3C-92D6-C8B1D1F0F764}">
      <dsp:nvSpPr>
        <dsp:cNvPr id="0" name=""/>
        <dsp:cNvSpPr/>
      </dsp:nvSpPr>
      <dsp:spPr>
        <a:xfrm>
          <a:off x="2049172" y="1800219"/>
          <a:ext cx="1743750" cy="69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 Questions addressed from Dataset </a:t>
          </a:r>
        </a:p>
      </dsp:txBody>
      <dsp:txXfrm>
        <a:off x="2049172" y="1800219"/>
        <a:ext cx="1743750" cy="697499"/>
      </dsp:txXfrm>
    </dsp:sp>
    <dsp:sp modelId="{EED955C8-71DE-4EAC-AF52-96D4A4E34267}">
      <dsp:nvSpPr>
        <dsp:cNvPr id="0" name=""/>
        <dsp:cNvSpPr/>
      </dsp:nvSpPr>
      <dsp:spPr>
        <a:xfrm>
          <a:off x="4438110" y="405219"/>
          <a:ext cx="1063687" cy="10636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33C9F-0B60-4ED5-8247-EC9AA61267BA}">
      <dsp:nvSpPr>
        <dsp:cNvPr id="0" name=""/>
        <dsp:cNvSpPr/>
      </dsp:nvSpPr>
      <dsp:spPr>
        <a:xfrm>
          <a:off x="4664797" y="631906"/>
          <a:ext cx="610312" cy="610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243E8-BB26-4BE0-8705-6285BD1933A1}">
      <dsp:nvSpPr>
        <dsp:cNvPr id="0" name=""/>
        <dsp:cNvSpPr/>
      </dsp:nvSpPr>
      <dsp:spPr>
        <a:xfrm>
          <a:off x="4098078" y="1800219"/>
          <a:ext cx="1743750" cy="69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Dataset Information </a:t>
          </a:r>
        </a:p>
      </dsp:txBody>
      <dsp:txXfrm>
        <a:off x="4098078" y="1800219"/>
        <a:ext cx="1743750" cy="697499"/>
      </dsp:txXfrm>
    </dsp:sp>
    <dsp:sp modelId="{552C1BE0-3962-4E32-B7A6-1FEA09020F55}">
      <dsp:nvSpPr>
        <dsp:cNvPr id="0" name=""/>
        <dsp:cNvSpPr/>
      </dsp:nvSpPr>
      <dsp:spPr>
        <a:xfrm>
          <a:off x="340297" y="2933656"/>
          <a:ext cx="1063687" cy="10636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63844-DDEC-40FB-B677-6567CB661962}">
      <dsp:nvSpPr>
        <dsp:cNvPr id="0" name=""/>
        <dsp:cNvSpPr/>
      </dsp:nvSpPr>
      <dsp:spPr>
        <a:xfrm>
          <a:off x="566985" y="3160344"/>
          <a:ext cx="610312" cy="6103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54F6C-D2C3-4C18-B988-2CD51060DCA0}">
      <dsp:nvSpPr>
        <dsp:cNvPr id="0" name=""/>
        <dsp:cNvSpPr/>
      </dsp:nvSpPr>
      <dsp:spPr>
        <a:xfrm>
          <a:off x="266" y="4328656"/>
          <a:ext cx="1743750" cy="69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Exploratory data Analysis </a:t>
          </a:r>
        </a:p>
      </dsp:txBody>
      <dsp:txXfrm>
        <a:off x="266" y="4328656"/>
        <a:ext cx="1743750" cy="697499"/>
      </dsp:txXfrm>
    </dsp:sp>
    <dsp:sp modelId="{9CC9608B-5F3F-4146-B954-1EB0655D41B4}">
      <dsp:nvSpPr>
        <dsp:cNvPr id="0" name=""/>
        <dsp:cNvSpPr/>
      </dsp:nvSpPr>
      <dsp:spPr>
        <a:xfrm>
          <a:off x="2389203" y="2933656"/>
          <a:ext cx="1063687" cy="106368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5785B-B97F-4D02-8D54-591192191AB8}">
      <dsp:nvSpPr>
        <dsp:cNvPr id="0" name=""/>
        <dsp:cNvSpPr/>
      </dsp:nvSpPr>
      <dsp:spPr>
        <a:xfrm>
          <a:off x="2615891" y="3160344"/>
          <a:ext cx="610312" cy="6103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EB8D4-D099-40B6-B4E5-E21442A7A4AC}">
      <dsp:nvSpPr>
        <dsp:cNvPr id="0" name=""/>
        <dsp:cNvSpPr/>
      </dsp:nvSpPr>
      <dsp:spPr>
        <a:xfrm>
          <a:off x="2049172" y="4328656"/>
          <a:ext cx="1743750" cy="69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Models Built </a:t>
          </a:r>
        </a:p>
      </dsp:txBody>
      <dsp:txXfrm>
        <a:off x="2049172" y="4328656"/>
        <a:ext cx="1743750" cy="697499"/>
      </dsp:txXfrm>
    </dsp:sp>
    <dsp:sp modelId="{2B6462CD-7FD9-4209-AEE7-261E4C569E07}">
      <dsp:nvSpPr>
        <dsp:cNvPr id="0" name=""/>
        <dsp:cNvSpPr/>
      </dsp:nvSpPr>
      <dsp:spPr>
        <a:xfrm>
          <a:off x="4438110" y="2933656"/>
          <a:ext cx="1063687" cy="1063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23AA4-6932-499B-B7DE-F66BE6E018C2}">
      <dsp:nvSpPr>
        <dsp:cNvPr id="0" name=""/>
        <dsp:cNvSpPr/>
      </dsp:nvSpPr>
      <dsp:spPr>
        <a:xfrm>
          <a:off x="4664797" y="3160344"/>
          <a:ext cx="610312" cy="6103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FC47E-47F0-4095-A8D3-BC6B22347B38}">
      <dsp:nvSpPr>
        <dsp:cNvPr id="0" name=""/>
        <dsp:cNvSpPr/>
      </dsp:nvSpPr>
      <dsp:spPr>
        <a:xfrm>
          <a:off x="4098078" y="4328656"/>
          <a:ext cx="1743750" cy="69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Conclusion </a:t>
          </a:r>
        </a:p>
      </dsp:txBody>
      <dsp:txXfrm>
        <a:off x="4098078" y="4328656"/>
        <a:ext cx="1743750" cy="697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508D7-AF0D-42A7-98C6-EA4E04E44DED}">
      <dsp:nvSpPr>
        <dsp:cNvPr id="0" name=""/>
        <dsp:cNvSpPr/>
      </dsp:nvSpPr>
      <dsp:spPr>
        <a:xfrm>
          <a:off x="565" y="492519"/>
          <a:ext cx="2205190" cy="13231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Want to see top reason for heart failures</a:t>
          </a:r>
          <a:endParaRPr lang="en-US" sz="1900" kern="1200" dirty="0"/>
        </a:p>
      </dsp:txBody>
      <dsp:txXfrm>
        <a:off x="565" y="492519"/>
        <a:ext cx="2205190" cy="1323114"/>
      </dsp:txXfrm>
    </dsp:sp>
    <dsp:sp modelId="{D2BCAA24-A80B-4629-8E33-2FA5E7AD980C}">
      <dsp:nvSpPr>
        <dsp:cNvPr id="0" name=""/>
        <dsp:cNvSpPr/>
      </dsp:nvSpPr>
      <dsp:spPr>
        <a:xfrm>
          <a:off x="2426275" y="492519"/>
          <a:ext cx="2205190" cy="1323114"/>
        </a:xfrm>
        <a:prstGeom prst="rect">
          <a:avLst/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Prevent CVDs by addressing behavioral risk factors</a:t>
          </a:r>
          <a:endParaRPr lang="en-US" sz="1900" kern="1200" dirty="0"/>
        </a:p>
      </dsp:txBody>
      <dsp:txXfrm>
        <a:off x="2426275" y="492519"/>
        <a:ext cx="2205190" cy="1323114"/>
      </dsp:txXfrm>
    </dsp:sp>
    <dsp:sp modelId="{225288AD-BB6E-4C7D-83F2-0C950B718C66}">
      <dsp:nvSpPr>
        <dsp:cNvPr id="0" name=""/>
        <dsp:cNvSpPr/>
      </dsp:nvSpPr>
      <dsp:spPr>
        <a:xfrm>
          <a:off x="1213420" y="2036153"/>
          <a:ext cx="2205190" cy="1323114"/>
        </a:xfrm>
        <a:prstGeom prst="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Early detection &amp; Management of CVDs</a:t>
          </a:r>
        </a:p>
      </dsp:txBody>
      <dsp:txXfrm>
        <a:off x="1213420" y="2036153"/>
        <a:ext cx="2205190" cy="13231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9B6FF-19BE-FC4F-B5A3-3A2B9CA72370}">
      <dsp:nvSpPr>
        <dsp:cNvPr id="0" name=""/>
        <dsp:cNvSpPr/>
      </dsp:nvSpPr>
      <dsp:spPr>
        <a:xfrm>
          <a:off x="0" y="95551"/>
          <a:ext cx="5803231" cy="12741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Understand if gender has to do anything with heart disease?</a:t>
          </a:r>
        </a:p>
      </dsp:txBody>
      <dsp:txXfrm>
        <a:off x="62198" y="157749"/>
        <a:ext cx="5678835" cy="1149734"/>
      </dsp:txXfrm>
    </dsp:sp>
    <dsp:sp modelId="{242652A8-2A70-7D48-B1B5-99CA262EB356}">
      <dsp:nvSpPr>
        <dsp:cNvPr id="0" name=""/>
        <dsp:cNvSpPr/>
      </dsp:nvSpPr>
      <dsp:spPr>
        <a:xfrm>
          <a:off x="0" y="1438801"/>
          <a:ext cx="5803231" cy="1274130"/>
        </a:xfrm>
        <a:prstGeom prst="round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Understand if age has to do anything with heart disease?</a:t>
          </a:r>
        </a:p>
      </dsp:txBody>
      <dsp:txXfrm>
        <a:off x="62198" y="1500999"/>
        <a:ext cx="5678835" cy="1149734"/>
      </dsp:txXfrm>
    </dsp:sp>
    <dsp:sp modelId="{68DBD222-DF30-8041-A8B3-8E0D9BD36F5F}">
      <dsp:nvSpPr>
        <dsp:cNvPr id="0" name=""/>
        <dsp:cNvSpPr/>
      </dsp:nvSpPr>
      <dsp:spPr>
        <a:xfrm>
          <a:off x="0" y="2782051"/>
          <a:ext cx="5803231" cy="1274130"/>
        </a:xfrm>
        <a:prstGeom prst="round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Understand what preexisting conditions has to do with heart disease?</a:t>
          </a:r>
        </a:p>
      </dsp:txBody>
      <dsp:txXfrm>
        <a:off x="62198" y="2844249"/>
        <a:ext cx="5678835" cy="1149734"/>
      </dsp:txXfrm>
    </dsp:sp>
    <dsp:sp modelId="{9323994B-5F2C-F248-A2DA-8F4B67854802}">
      <dsp:nvSpPr>
        <dsp:cNvPr id="0" name=""/>
        <dsp:cNvSpPr/>
      </dsp:nvSpPr>
      <dsp:spPr>
        <a:xfrm>
          <a:off x="0" y="4157246"/>
          <a:ext cx="5803231" cy="127413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Predict ways to avoid heart disease</a:t>
          </a:r>
        </a:p>
      </dsp:txBody>
      <dsp:txXfrm>
        <a:off x="62198" y="4219444"/>
        <a:ext cx="5678835" cy="1149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900E-A054-4415-9BD5-722B3702C12B}">
      <dsp:nvSpPr>
        <dsp:cNvPr id="0" name=""/>
        <dsp:cNvSpPr/>
      </dsp:nvSpPr>
      <dsp:spPr>
        <a:xfrm>
          <a:off x="0" y="490677"/>
          <a:ext cx="5209645" cy="9058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6D743-324E-4530-B7B2-8E832AA35074}">
      <dsp:nvSpPr>
        <dsp:cNvPr id="0" name=""/>
        <dsp:cNvSpPr/>
      </dsp:nvSpPr>
      <dsp:spPr>
        <a:xfrm>
          <a:off x="274024" y="694496"/>
          <a:ext cx="498226" cy="498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C82EC-79FD-414D-A8E3-89DCE2B3B3A4}">
      <dsp:nvSpPr>
        <dsp:cNvPr id="0" name=""/>
        <dsp:cNvSpPr/>
      </dsp:nvSpPr>
      <dsp:spPr>
        <a:xfrm>
          <a:off x="1046274" y="490677"/>
          <a:ext cx="4163370" cy="905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71" tIns="95871" rIns="95871" bIns="9587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43.1% of the dataset has anemia.</a:t>
          </a:r>
        </a:p>
      </dsp:txBody>
      <dsp:txXfrm>
        <a:off x="1046274" y="490677"/>
        <a:ext cx="4163370" cy="905865"/>
      </dsp:txXfrm>
    </dsp:sp>
    <dsp:sp modelId="{9546FCB0-8C0A-4FBC-947C-2DD242F06B68}">
      <dsp:nvSpPr>
        <dsp:cNvPr id="0" name=""/>
        <dsp:cNvSpPr/>
      </dsp:nvSpPr>
      <dsp:spPr>
        <a:xfrm>
          <a:off x="0" y="1623009"/>
          <a:ext cx="5209645" cy="9058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E2D34-4BD5-4D75-A2F1-B04D6A0A5376}">
      <dsp:nvSpPr>
        <dsp:cNvPr id="0" name=""/>
        <dsp:cNvSpPr/>
      </dsp:nvSpPr>
      <dsp:spPr>
        <a:xfrm>
          <a:off x="274024" y="1826828"/>
          <a:ext cx="498226" cy="498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7F10B-2225-448C-BBED-DCE7A1561661}">
      <dsp:nvSpPr>
        <dsp:cNvPr id="0" name=""/>
        <dsp:cNvSpPr/>
      </dsp:nvSpPr>
      <dsp:spPr>
        <a:xfrm>
          <a:off x="1046274" y="1623009"/>
          <a:ext cx="4163370" cy="905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71" tIns="95871" rIns="95871" bIns="9587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56.9% of the doesn’t have anemia.</a:t>
          </a:r>
        </a:p>
      </dsp:txBody>
      <dsp:txXfrm>
        <a:off x="1046274" y="1623009"/>
        <a:ext cx="4163370" cy="9058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900E-A054-4415-9BD5-722B3702C12B}">
      <dsp:nvSpPr>
        <dsp:cNvPr id="0" name=""/>
        <dsp:cNvSpPr/>
      </dsp:nvSpPr>
      <dsp:spPr>
        <a:xfrm>
          <a:off x="0" y="844530"/>
          <a:ext cx="5209645" cy="13304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6D743-324E-4530-B7B2-8E832AA35074}">
      <dsp:nvSpPr>
        <dsp:cNvPr id="0" name=""/>
        <dsp:cNvSpPr/>
      </dsp:nvSpPr>
      <dsp:spPr>
        <a:xfrm>
          <a:off x="402473" y="1143891"/>
          <a:ext cx="731769" cy="731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C82EC-79FD-414D-A8E3-89DCE2B3B3A4}">
      <dsp:nvSpPr>
        <dsp:cNvPr id="0" name=""/>
        <dsp:cNvSpPr/>
      </dsp:nvSpPr>
      <dsp:spPr>
        <a:xfrm>
          <a:off x="1536716" y="844530"/>
          <a:ext cx="3672928" cy="1330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10" tIns="140810" rIns="140810" bIns="14081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Death percentage is high among the people with anemia.</a:t>
          </a:r>
        </a:p>
      </dsp:txBody>
      <dsp:txXfrm>
        <a:off x="1536716" y="844530"/>
        <a:ext cx="3672928" cy="13304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900E-A054-4415-9BD5-722B3702C12B}">
      <dsp:nvSpPr>
        <dsp:cNvPr id="0" name=""/>
        <dsp:cNvSpPr/>
      </dsp:nvSpPr>
      <dsp:spPr>
        <a:xfrm>
          <a:off x="0" y="490677"/>
          <a:ext cx="5209645" cy="9058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6D743-324E-4530-B7B2-8E832AA35074}">
      <dsp:nvSpPr>
        <dsp:cNvPr id="0" name=""/>
        <dsp:cNvSpPr/>
      </dsp:nvSpPr>
      <dsp:spPr>
        <a:xfrm>
          <a:off x="274024" y="694496"/>
          <a:ext cx="498226" cy="498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C82EC-79FD-414D-A8E3-89DCE2B3B3A4}">
      <dsp:nvSpPr>
        <dsp:cNvPr id="0" name=""/>
        <dsp:cNvSpPr/>
      </dsp:nvSpPr>
      <dsp:spPr>
        <a:xfrm>
          <a:off x="1046274" y="490677"/>
          <a:ext cx="4163370" cy="905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71" tIns="95871" rIns="95871" bIns="9587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64.9% of the people in the dataset have no high blood pressure.</a:t>
          </a:r>
        </a:p>
      </dsp:txBody>
      <dsp:txXfrm>
        <a:off x="1046274" y="490677"/>
        <a:ext cx="4163370" cy="905865"/>
      </dsp:txXfrm>
    </dsp:sp>
    <dsp:sp modelId="{4203F4F9-26A2-40C6-B08F-BE9E71781D1B}">
      <dsp:nvSpPr>
        <dsp:cNvPr id="0" name=""/>
        <dsp:cNvSpPr/>
      </dsp:nvSpPr>
      <dsp:spPr>
        <a:xfrm>
          <a:off x="0" y="1623009"/>
          <a:ext cx="5209645" cy="9058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2A27E-7336-48B7-AFE3-D10B109A5DE2}">
      <dsp:nvSpPr>
        <dsp:cNvPr id="0" name=""/>
        <dsp:cNvSpPr/>
      </dsp:nvSpPr>
      <dsp:spPr>
        <a:xfrm>
          <a:off x="274024" y="1826828"/>
          <a:ext cx="498226" cy="498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47571-5EBF-4D3E-919B-B9CF6315D58B}">
      <dsp:nvSpPr>
        <dsp:cNvPr id="0" name=""/>
        <dsp:cNvSpPr/>
      </dsp:nvSpPr>
      <dsp:spPr>
        <a:xfrm>
          <a:off x="1046274" y="1623009"/>
          <a:ext cx="4163370" cy="905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71" tIns="95871" rIns="95871" bIns="9587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35.1% has high blood pressure</a:t>
          </a:r>
          <a:endParaRPr lang="en-US" sz="2000" kern="1200" dirty="0"/>
        </a:p>
      </dsp:txBody>
      <dsp:txXfrm>
        <a:off x="1046274" y="1623009"/>
        <a:ext cx="4163370" cy="9058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900E-A054-4415-9BD5-722B3702C12B}">
      <dsp:nvSpPr>
        <dsp:cNvPr id="0" name=""/>
        <dsp:cNvSpPr/>
      </dsp:nvSpPr>
      <dsp:spPr>
        <a:xfrm>
          <a:off x="0" y="1008126"/>
          <a:ext cx="5209645" cy="8641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6D743-324E-4530-B7B2-8E832AA35074}">
      <dsp:nvSpPr>
        <dsp:cNvPr id="0" name=""/>
        <dsp:cNvSpPr/>
      </dsp:nvSpPr>
      <dsp:spPr>
        <a:xfrm>
          <a:off x="261392" y="1202550"/>
          <a:ext cx="475259" cy="475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C82EC-79FD-414D-A8E3-89DCE2B3B3A4}">
      <dsp:nvSpPr>
        <dsp:cNvPr id="0" name=""/>
        <dsp:cNvSpPr/>
      </dsp:nvSpPr>
      <dsp:spPr>
        <a:xfrm>
          <a:off x="998045" y="1008126"/>
          <a:ext cx="4211599" cy="86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51" tIns="91451" rIns="91451" bIns="9145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Death percentage is high among those who doesn’t have diabetes.</a:t>
          </a:r>
        </a:p>
      </dsp:txBody>
      <dsp:txXfrm>
        <a:off x="998045" y="1008126"/>
        <a:ext cx="4211599" cy="8641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900E-A054-4415-9BD5-722B3702C12B}">
      <dsp:nvSpPr>
        <dsp:cNvPr id="0" name=""/>
        <dsp:cNvSpPr/>
      </dsp:nvSpPr>
      <dsp:spPr>
        <a:xfrm>
          <a:off x="0" y="490677"/>
          <a:ext cx="5209645" cy="9058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6D743-324E-4530-B7B2-8E832AA35074}">
      <dsp:nvSpPr>
        <dsp:cNvPr id="0" name=""/>
        <dsp:cNvSpPr/>
      </dsp:nvSpPr>
      <dsp:spPr>
        <a:xfrm>
          <a:off x="274024" y="694496"/>
          <a:ext cx="498226" cy="498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C82EC-79FD-414D-A8E3-89DCE2B3B3A4}">
      <dsp:nvSpPr>
        <dsp:cNvPr id="0" name=""/>
        <dsp:cNvSpPr/>
      </dsp:nvSpPr>
      <dsp:spPr>
        <a:xfrm>
          <a:off x="1046274" y="490677"/>
          <a:ext cx="4163370" cy="905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71" tIns="95871" rIns="95871" bIns="9587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67.9% of the dataset has people who doesn’t smoke.</a:t>
          </a:r>
        </a:p>
      </dsp:txBody>
      <dsp:txXfrm>
        <a:off x="1046274" y="490677"/>
        <a:ext cx="4163370" cy="905865"/>
      </dsp:txXfrm>
    </dsp:sp>
    <dsp:sp modelId="{CD51989E-43BB-4A8D-8C7B-55720E8CAC24}">
      <dsp:nvSpPr>
        <dsp:cNvPr id="0" name=""/>
        <dsp:cNvSpPr/>
      </dsp:nvSpPr>
      <dsp:spPr>
        <a:xfrm>
          <a:off x="0" y="1623009"/>
          <a:ext cx="5209645" cy="9058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B98D5-11B9-4AF1-BF2C-77330B4D5144}">
      <dsp:nvSpPr>
        <dsp:cNvPr id="0" name=""/>
        <dsp:cNvSpPr/>
      </dsp:nvSpPr>
      <dsp:spPr>
        <a:xfrm>
          <a:off x="274024" y="1826828"/>
          <a:ext cx="498226" cy="498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DC187-09C8-4A09-9666-2A812CD93E4A}">
      <dsp:nvSpPr>
        <dsp:cNvPr id="0" name=""/>
        <dsp:cNvSpPr/>
      </dsp:nvSpPr>
      <dsp:spPr>
        <a:xfrm>
          <a:off x="1046274" y="1623009"/>
          <a:ext cx="4163370" cy="905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71" tIns="95871" rIns="95871" bIns="9587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32.1% of the dataset has people who smoke.</a:t>
          </a:r>
          <a:endParaRPr lang="en-US" sz="2300" kern="1200" dirty="0"/>
        </a:p>
      </dsp:txBody>
      <dsp:txXfrm>
        <a:off x="1046274" y="1623009"/>
        <a:ext cx="4163370" cy="9058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900E-A054-4415-9BD5-722B3702C12B}">
      <dsp:nvSpPr>
        <dsp:cNvPr id="0" name=""/>
        <dsp:cNvSpPr/>
      </dsp:nvSpPr>
      <dsp:spPr>
        <a:xfrm>
          <a:off x="0" y="1008126"/>
          <a:ext cx="5209645" cy="8641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6D743-324E-4530-B7B2-8E832AA35074}">
      <dsp:nvSpPr>
        <dsp:cNvPr id="0" name=""/>
        <dsp:cNvSpPr/>
      </dsp:nvSpPr>
      <dsp:spPr>
        <a:xfrm>
          <a:off x="261392" y="1202550"/>
          <a:ext cx="475259" cy="475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C82EC-79FD-414D-A8E3-89DCE2B3B3A4}">
      <dsp:nvSpPr>
        <dsp:cNvPr id="0" name=""/>
        <dsp:cNvSpPr/>
      </dsp:nvSpPr>
      <dsp:spPr>
        <a:xfrm>
          <a:off x="998045" y="1008126"/>
          <a:ext cx="4211599" cy="86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51" tIns="91451" rIns="91451" bIns="9145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Death percentage is high among the people who smoke.</a:t>
          </a:r>
        </a:p>
      </dsp:txBody>
      <dsp:txXfrm>
        <a:off x="998045" y="1008126"/>
        <a:ext cx="4211599" cy="864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5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3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32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67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84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1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76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10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83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1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58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73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568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077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0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9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7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5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1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4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3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13" Type="http://schemas.openxmlformats.org/officeDocument/2006/relationships/diagramColors" Target="../diagrams/colors5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4.xml"/><Relationship Id="rId12" Type="http://schemas.openxmlformats.org/officeDocument/2006/relationships/diagramQuickStyle" Target="../diagrams/quickStyle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6" Type="http://schemas.openxmlformats.org/officeDocument/2006/relationships/diagramLayout" Target="../diagrams/layout4.xml"/><Relationship Id="rId11" Type="http://schemas.openxmlformats.org/officeDocument/2006/relationships/diagramLayout" Target="../diagrams/layout5.xml"/><Relationship Id="rId5" Type="http://schemas.openxmlformats.org/officeDocument/2006/relationships/diagramData" Target="../diagrams/data4.xml"/><Relationship Id="rId10" Type="http://schemas.openxmlformats.org/officeDocument/2006/relationships/diagramData" Target="../diagrams/data5.xml"/><Relationship Id="rId4" Type="http://schemas.openxmlformats.org/officeDocument/2006/relationships/image" Target="../media/image25.png"/><Relationship Id="rId9" Type="http://schemas.microsoft.com/office/2007/relationships/diagramDrawing" Target="../diagrams/drawing4.xml"/><Relationship Id="rId14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image" Target="../media/image3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3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0.jpe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radient_boosting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he-vital-edge.com/technology-ecology/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18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microsoft.com/office/2007/relationships/hdphoto" Target="../media/hdphoto4.wdp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CE5E9-C64C-D846-B4E7-E00E5B5C3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7524" y="558800"/>
            <a:ext cx="2942706" cy="61061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Fall 2020, ALY6150</a:t>
            </a:r>
          </a:p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Healthcare/Pharmaceutical Data and Applications</a:t>
            </a:r>
          </a:p>
          <a:p>
            <a:r>
              <a:rPr lang="en-US" sz="1600" dirty="0">
                <a:solidFill>
                  <a:schemeClr val="tx2"/>
                </a:solidFill>
              </a:rPr>
              <a:t>CRN: 71699</a:t>
            </a:r>
          </a:p>
          <a:p>
            <a:r>
              <a:rPr lang="en-US" sz="1600" dirty="0">
                <a:solidFill>
                  <a:schemeClr val="tx2"/>
                </a:solidFill>
              </a:rPr>
              <a:t>INSTRUCTOR – Zhi He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Hemanth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Janaki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sajja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Shrutika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Tejaswini Somasundar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877841-0E32-FB49-A410-616892488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6000" b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Heart Disease Prediction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A01FB-8039-D042-9D4D-308A6CBE3091}"/>
              </a:ext>
            </a:extLst>
          </p:cNvPr>
          <p:cNvSpPr txBox="1"/>
          <p:nvPr/>
        </p:nvSpPr>
        <p:spPr>
          <a:xfrm>
            <a:off x="725214" y="15975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8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D737723-6BCF-BC49-AA35-BC24E1EAE027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5447" r="-3" b="-3"/>
          <a:stretch/>
        </p:blipFill>
        <p:spPr>
          <a:xfrm>
            <a:off x="980893" y="3429000"/>
            <a:ext cx="4475150" cy="3348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959A6F-C27B-8946-A32B-B4AD2278808D}"/>
              </a:ext>
            </a:extLst>
          </p:cNvPr>
          <p:cNvSpPr>
            <a:spLocks noGrp="1"/>
          </p:cNvSpPr>
          <p:nvPr/>
        </p:nvSpPr>
        <p:spPr>
          <a:xfrm>
            <a:off x="8199120" y="484632"/>
            <a:ext cx="3501266" cy="88674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Anemia Distribution</a:t>
            </a:r>
          </a:p>
        </p:txBody>
      </p:sp>
      <p:pic>
        <p:nvPicPr>
          <p:cNvPr id="3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D1ABCB23-F40A-9A43-8C77-567A90007E7E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4"/>
          <a:srcRect l="16416" t="13274" r="20770" b="-3"/>
          <a:stretch/>
        </p:blipFill>
        <p:spPr>
          <a:xfrm>
            <a:off x="1092893" y="345440"/>
            <a:ext cx="4475150" cy="29040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584A69F-DAB3-D34D-BEA8-6F50BCE7412C}"/>
              </a:ext>
            </a:extLst>
          </p:cNvPr>
          <p:cNvSpPr>
            <a:spLocks noGrp="1"/>
          </p:cNvSpPr>
          <p:nvPr/>
        </p:nvSpPr>
        <p:spPr>
          <a:xfrm>
            <a:off x="8316291" y="3249505"/>
            <a:ext cx="414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400" dirty="0"/>
              <a:t>DEATH EVENT AS PER ANEMIA</a:t>
            </a:r>
          </a:p>
        </p:txBody>
      </p:sp>
      <p:graphicFrame>
        <p:nvGraphicFramePr>
          <p:cNvPr id="35" name="TextBox 5">
            <a:extLst>
              <a:ext uri="{FF2B5EF4-FFF2-40B4-BE49-F238E27FC236}">
                <a16:creationId xmlns:a16="http://schemas.microsoft.com/office/drawing/2014/main" id="{6B7127A5-84A6-47B6-88D2-F1E3A9E87F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564359"/>
              </p:ext>
            </p:extLst>
          </p:nvPr>
        </p:nvGraphicFramePr>
        <p:xfrm>
          <a:off x="6409459" y="749808"/>
          <a:ext cx="5209645" cy="3019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7" name="TextBox 5">
            <a:extLst>
              <a:ext uri="{FF2B5EF4-FFF2-40B4-BE49-F238E27FC236}">
                <a16:creationId xmlns:a16="http://schemas.microsoft.com/office/drawing/2014/main" id="{90021B0B-AECA-4CDD-8D22-380058B64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188704"/>
              </p:ext>
            </p:extLst>
          </p:nvPr>
        </p:nvGraphicFramePr>
        <p:xfrm>
          <a:off x="6409459" y="3769360"/>
          <a:ext cx="5209645" cy="3019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51563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9A6F-C27B-8946-A32B-B4AD2278808D}"/>
              </a:ext>
            </a:extLst>
          </p:cNvPr>
          <p:cNvSpPr>
            <a:spLocks noGrp="1"/>
          </p:cNvSpPr>
          <p:nvPr/>
        </p:nvSpPr>
        <p:spPr>
          <a:xfrm>
            <a:off x="8199120" y="306437"/>
            <a:ext cx="3501266" cy="88674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HIGH BLOOD PRESSURE DISTRIBUTION</a:t>
            </a:r>
            <a:endParaRPr lang="en-US" sz="4800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84A69F-DAB3-D34D-BEA8-6F50BCE7412C}"/>
              </a:ext>
            </a:extLst>
          </p:cNvPr>
          <p:cNvSpPr>
            <a:spLocks noGrp="1"/>
          </p:cNvSpPr>
          <p:nvPr/>
        </p:nvSpPr>
        <p:spPr>
          <a:xfrm>
            <a:off x="8140727" y="3429000"/>
            <a:ext cx="36466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400" dirty="0"/>
              <a:t>DEATH EVENT AS PER DIABETES</a:t>
            </a:r>
          </a:p>
        </p:txBody>
      </p:sp>
      <p:graphicFrame>
        <p:nvGraphicFramePr>
          <p:cNvPr id="35" name="TextBox 5">
            <a:extLst>
              <a:ext uri="{FF2B5EF4-FFF2-40B4-BE49-F238E27FC236}">
                <a16:creationId xmlns:a16="http://schemas.microsoft.com/office/drawing/2014/main" id="{6B7127A5-84A6-47B6-88D2-F1E3A9E87F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168567"/>
              </p:ext>
            </p:extLst>
          </p:nvPr>
        </p:nvGraphicFramePr>
        <p:xfrm>
          <a:off x="6409459" y="749808"/>
          <a:ext cx="5209645" cy="3019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7" name="TextBox 5">
            <a:extLst>
              <a:ext uri="{FF2B5EF4-FFF2-40B4-BE49-F238E27FC236}">
                <a16:creationId xmlns:a16="http://schemas.microsoft.com/office/drawing/2014/main" id="{90021B0B-AECA-4CDD-8D22-380058B64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94829"/>
              </p:ext>
            </p:extLst>
          </p:nvPr>
        </p:nvGraphicFramePr>
        <p:xfrm>
          <a:off x="6409459" y="3872370"/>
          <a:ext cx="5209645" cy="2880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8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3713AC8-DCD9-4773-9402-2FBAA497A9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1570" y="3727296"/>
            <a:ext cx="4637380" cy="2880360"/>
          </a:xfrm>
          <a:prstGeom prst="rect">
            <a:avLst/>
          </a:prstGeom>
        </p:spPr>
      </p:pic>
      <p:pic>
        <p:nvPicPr>
          <p:cNvPr id="9" name="Content Placeholder 6" descr="Chart, pie chart&#10;&#10;Description automatically generated">
            <a:extLst>
              <a:ext uri="{FF2B5EF4-FFF2-40B4-BE49-F238E27FC236}">
                <a16:creationId xmlns:a16="http://schemas.microsoft.com/office/drawing/2014/main" id="{F4F86D6E-1C06-47B7-8CCF-7BE76C171A6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7752" t="10688" r="16763"/>
          <a:stretch/>
        </p:blipFill>
        <p:spPr>
          <a:xfrm>
            <a:off x="1979710" y="510699"/>
            <a:ext cx="3646627" cy="2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0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9A6F-C27B-8946-A32B-B4AD2278808D}"/>
              </a:ext>
            </a:extLst>
          </p:cNvPr>
          <p:cNvSpPr>
            <a:spLocks noGrp="1"/>
          </p:cNvSpPr>
          <p:nvPr/>
        </p:nvSpPr>
        <p:spPr>
          <a:xfrm>
            <a:off x="8199120" y="306437"/>
            <a:ext cx="3501266" cy="88674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SMOKING DISTRIBUTION</a:t>
            </a:r>
            <a:endParaRPr lang="en-US" sz="4800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84A69F-DAB3-D34D-BEA8-6F50BCE7412C}"/>
              </a:ext>
            </a:extLst>
          </p:cNvPr>
          <p:cNvSpPr>
            <a:spLocks noGrp="1"/>
          </p:cNvSpPr>
          <p:nvPr/>
        </p:nvSpPr>
        <p:spPr>
          <a:xfrm>
            <a:off x="8140727" y="3429000"/>
            <a:ext cx="36466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400" dirty="0"/>
              <a:t>DEATH EVENT AS PER SMOKING</a:t>
            </a:r>
          </a:p>
        </p:txBody>
      </p:sp>
      <p:graphicFrame>
        <p:nvGraphicFramePr>
          <p:cNvPr id="35" name="TextBox 5">
            <a:extLst>
              <a:ext uri="{FF2B5EF4-FFF2-40B4-BE49-F238E27FC236}">
                <a16:creationId xmlns:a16="http://schemas.microsoft.com/office/drawing/2014/main" id="{6B7127A5-84A6-47B6-88D2-F1E3A9E87F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341000"/>
              </p:ext>
            </p:extLst>
          </p:nvPr>
        </p:nvGraphicFramePr>
        <p:xfrm>
          <a:off x="6409459" y="749808"/>
          <a:ext cx="5209645" cy="3019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7" name="TextBox 5">
            <a:extLst>
              <a:ext uri="{FF2B5EF4-FFF2-40B4-BE49-F238E27FC236}">
                <a16:creationId xmlns:a16="http://schemas.microsoft.com/office/drawing/2014/main" id="{90021B0B-AECA-4CDD-8D22-380058B64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0747919"/>
              </p:ext>
            </p:extLst>
          </p:nvPr>
        </p:nvGraphicFramePr>
        <p:xfrm>
          <a:off x="6409459" y="3872370"/>
          <a:ext cx="5209645" cy="2880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0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92385340-980C-492E-A5E6-440FE145775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7898"/>
          <a:stretch/>
        </p:blipFill>
        <p:spPr>
          <a:xfrm>
            <a:off x="1531096" y="405190"/>
            <a:ext cx="4710113" cy="3073594"/>
          </a:xfrm>
          <a:prstGeom prst="rect">
            <a:avLst/>
          </a:prstGeom>
        </p:spPr>
      </p:pic>
      <p:pic>
        <p:nvPicPr>
          <p:cNvPr id="11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60A701E-A707-4F4C-B6CE-573C41E07A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3670" y="3671632"/>
            <a:ext cx="4338637" cy="27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1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10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Rectangle 12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B1C6B-5566-432E-835A-08FD14F6FAFB}"/>
              </a:ext>
            </a:extLst>
          </p:cNvPr>
          <p:cNvSpPr txBox="1">
            <a:spLocks/>
          </p:cNvSpPr>
          <p:nvPr/>
        </p:nvSpPr>
        <p:spPr>
          <a:xfrm>
            <a:off x="8156350" y="484632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/>
              <a:t>Correlation Matrix</a:t>
            </a:r>
          </a:p>
        </p:txBody>
      </p:sp>
      <p:pic>
        <p:nvPicPr>
          <p:cNvPr id="3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EA98790-07EF-4A16-8FAC-7CDED9E649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640080"/>
            <a:ext cx="6315040" cy="6030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2D8CCC-7E6E-45CD-BAF0-AEEF54FDE31F}"/>
              </a:ext>
            </a:extLst>
          </p:cNvPr>
          <p:cNvSpPr txBox="1"/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/>
              <a:t>Variables age, ejection fraction, serum creatinine, serum sodium, time has high correlation with death event which is &gt; 0.1.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/>
              <a:t>Hence, we can consider these variables while predicting the DEATH_EVENT.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/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15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16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267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F7C74-05EB-8A4C-8C79-64644FE3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Models Built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D524F-8F3C-EF4F-9767-B6416FFA715F}"/>
              </a:ext>
            </a:extLst>
          </p:cNvPr>
          <p:cNvSpPr txBox="1"/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000" dirty="0"/>
              <a:t>Naïve Bayes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Features used for this model are time, ejection fraction, Serum creatinine, age.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Achieved 65% accuracy with Decision Tree model.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0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sz="16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D4FD783-A827-6442-AC1E-3B3E01806E87}"/>
              </a:ext>
            </a:extLst>
          </p:cNvPr>
          <p:cNvSpPr txBox="1"/>
          <p:nvPr/>
        </p:nvSpPr>
        <p:spPr>
          <a:xfrm>
            <a:off x="10445262" y="22977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308B6-F6CD-CC41-AB9B-A3CEB2D7E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42" y="923899"/>
            <a:ext cx="7539080" cy="473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37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F7C74-05EB-8A4C-8C79-64644FE3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Models Built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93199-0AEB-445F-8292-DACD417E4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051145"/>
            <a:ext cx="6882269" cy="4765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2D524F-8F3C-EF4F-9767-B6416FFA715F}"/>
              </a:ext>
            </a:extLst>
          </p:cNvPr>
          <p:cNvSpPr txBox="1"/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000" dirty="0"/>
              <a:t>Decision Tree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Features used for this model are time, ejection fraction, Serum creatinine, age.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Achieved 93.33% accuracy with Decision Tree model.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As most of the variables are categorical, this model works well with this dataset.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387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F7C74-05EB-8A4C-8C79-64644FE3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Models Built </a:t>
            </a:r>
          </a:p>
        </p:txBody>
      </p:sp>
      <p:pic>
        <p:nvPicPr>
          <p:cNvPr id="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FA5E221-3B70-42DA-9D33-3EB7C3C0B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3999" y="999529"/>
            <a:ext cx="6882269" cy="4869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2D524F-8F3C-EF4F-9767-B6416FFA715F}"/>
              </a:ext>
            </a:extLst>
          </p:cNvPr>
          <p:cNvSpPr txBox="1"/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600" dirty="0"/>
              <a:t>Random Forest Classifier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/>
              <a:t>Used age, ejection fraction, serum creatinine, serum sodium, time as features to the model.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/>
              <a:t>The accuracy rate is 90% with random forest classifier.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608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F7C74-05EB-8A4C-8C79-64644FE3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Models Built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D524F-8F3C-EF4F-9767-B6416FFA715F}"/>
              </a:ext>
            </a:extLst>
          </p:cNvPr>
          <p:cNvSpPr txBox="1"/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600" dirty="0" err="1"/>
              <a:t>XGBoost</a:t>
            </a:r>
            <a:endParaRPr lang="en-US" sz="16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/>
              <a:t>Since we have seen high accuracy with Decision Tree model the ensemble models  work well with decision methods.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/>
              <a:t>The False Negative rate of Decision Trees is further reduced with XG boost algorithm.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/>
              <a:t>The accuracy rate is 97% with XG classifier.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/>
              <a:t>Hyperparameter tuning has helped us increase the accuracy </a:t>
            </a:r>
            <a:r>
              <a:rPr lang="en-US" sz="1600" dirty="0" err="1"/>
              <a:t>upto</a:t>
            </a:r>
            <a:r>
              <a:rPr lang="en-US" sz="1600" dirty="0"/>
              <a:t> 97%.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8C6FBC-509E-034C-8567-71A5AC743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06520" y="983761"/>
            <a:ext cx="6932827" cy="4936393"/>
          </a:xfrm>
        </p:spPr>
      </p:pic>
    </p:spTree>
    <p:extLst>
      <p:ext uri="{BB962C8B-B14F-4D97-AF65-F5344CB8AC3E}">
        <p14:creationId xmlns:p14="http://schemas.microsoft.com/office/powerpoint/2010/main" val="3000842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C74-05EB-8A4C-8C79-64644FE3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Built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660B59-06BC-AF41-A2B4-DDCE91D48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678205"/>
              </p:ext>
            </p:extLst>
          </p:nvPr>
        </p:nvGraphicFramePr>
        <p:xfrm>
          <a:off x="838200" y="2011362"/>
          <a:ext cx="7127766" cy="408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883">
                  <a:extLst>
                    <a:ext uri="{9D8B030D-6E8A-4147-A177-3AD203B41FA5}">
                      <a16:colId xmlns:a16="http://schemas.microsoft.com/office/drawing/2014/main" val="2411494659"/>
                    </a:ext>
                  </a:extLst>
                </a:gridCol>
                <a:gridCol w="3563883">
                  <a:extLst>
                    <a:ext uri="{9D8B030D-6E8A-4147-A177-3AD203B41FA5}">
                      <a16:colId xmlns:a16="http://schemas.microsoft.com/office/drawing/2014/main" val="174144200"/>
                    </a:ext>
                  </a:extLst>
                </a:gridCol>
              </a:tblGrid>
              <a:tr h="817960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64223"/>
                  </a:ext>
                </a:extLst>
              </a:tr>
              <a:tr h="817960">
                <a:tc>
                  <a:txBody>
                    <a:bodyPr/>
                    <a:lstStyle/>
                    <a:p>
                      <a:pPr defTabSz="914400">
                        <a:lnSpc>
                          <a:spcPct val="90000"/>
                        </a:lnSpc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85000"/>
                      </a:pPr>
                      <a:r>
                        <a:rPr lang="en-US" sz="1800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8487"/>
                  </a:ext>
                </a:extLst>
              </a:tr>
              <a:tr h="81796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37041"/>
                  </a:ext>
                </a:extLst>
              </a:tr>
              <a:tr h="817960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979839"/>
                  </a:ext>
                </a:extLst>
              </a:tr>
              <a:tr h="817960"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02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282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978B0-CDE9-F540-9FA5-97F5A5A1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6000" dirty="0"/>
              <a:t>Conclusion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9439CA-82C1-DD42-BEDB-8B41A131F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-271008"/>
            <a:ext cx="5328790" cy="6109102"/>
          </a:xfrm>
        </p:spPr>
        <p:txBody>
          <a:bodyPr anchor="ctr">
            <a:noAutofit/>
          </a:bodyPr>
          <a:lstStyle/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>
              <a:ea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IN" sz="1800" dirty="0"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a typeface="Times New Roman" panose="02020603050405020304" pitchFamily="18" charset="0"/>
              </a:rPr>
              <a:t> We can see that Age and smoking has a significant impact on heart disease.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a typeface="Times New Roman" panose="02020603050405020304" pitchFamily="18" charset="0"/>
              </a:rPr>
              <a:t>We have observed from our exploratory analysis that, anaemia and diabetes along with high blood pressure has great impact on death events.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a typeface="Times New Roman" panose="02020603050405020304" pitchFamily="18" charset="0"/>
              </a:rPr>
              <a:t>After comparing all the models we created XG boost model performed well with 97% accuracy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a typeface="Times New Roman" panose="02020603050405020304" pitchFamily="18" charset="0"/>
              </a:rPr>
              <a:t>we can use deep neural networks to make this model more efficient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ea typeface="Times New Roman" panose="02020603050405020304" pitchFamily="18" charset="0"/>
              </a:rPr>
              <a:t>In order to make this an end to end project we are planning to deploy this model in web platform like, </a:t>
            </a:r>
            <a:r>
              <a:rPr lang="en-IN" sz="1800" dirty="0" err="1">
                <a:ea typeface="Times New Roman" panose="02020603050405020304" pitchFamily="18" charset="0"/>
              </a:rPr>
              <a:t>pythonanywhere.com</a:t>
            </a:r>
            <a:r>
              <a:rPr lang="en-IN" sz="1800" dirty="0">
                <a:ea typeface="Times New Roman" panose="02020603050405020304" pitchFamily="18" charset="0"/>
              </a:rPr>
              <a:t> or </a:t>
            </a:r>
            <a:r>
              <a:rPr lang="en-IN" sz="1800" dirty="0" err="1">
                <a:ea typeface="Times New Roman" panose="02020603050405020304" pitchFamily="18" charset="0"/>
              </a:rPr>
              <a:t>heroku.com</a:t>
            </a:r>
            <a:endParaRPr lang="en-IN" sz="1800" dirty="0">
              <a:ea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IN" sz="1800" dirty="0">
              <a:ea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5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22D8-0009-EF4E-830F-CEF25DAE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US" dirty="0"/>
              <a:t>Contents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A4140A-F5C5-4260-86A7-54BA364CD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628764"/>
              </p:ext>
            </p:extLst>
          </p:nvPr>
        </p:nvGraphicFramePr>
        <p:xfrm>
          <a:off x="5511704" y="713313"/>
          <a:ext cx="5842095" cy="543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638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4DD7-F1A0-134B-8310-DD224A1D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FBDDC-EF74-B148-BE71-DC0A84E90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https://en.wikipedia.org/wiki/Gradient_boosting</a:t>
            </a:r>
            <a:endParaRPr lang="en-US" dirty="0"/>
          </a:p>
          <a:p>
            <a:r>
              <a:rPr lang="en-IN" dirty="0"/>
              <a:t>https://</a:t>
            </a:r>
            <a:r>
              <a:rPr lang="en-IN" dirty="0" err="1"/>
              <a:t>archive.ics.uci.edu</a:t>
            </a:r>
            <a:r>
              <a:rPr lang="en-IN" dirty="0"/>
              <a:t>/ml/datasets/</a:t>
            </a:r>
            <a:r>
              <a:rPr lang="en-IN" dirty="0" err="1"/>
              <a:t>Heart+failure+clinical+records</a:t>
            </a:r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82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B7D8-0E19-4374-8670-F27A443C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633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9FB7-3F35-B640-ACBD-3DB8FF30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of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3EF281-3CE5-4C0C-875D-A791546C3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99658"/>
              </p:ext>
            </p:extLst>
          </p:nvPr>
        </p:nvGraphicFramePr>
        <p:xfrm>
          <a:off x="6496216" y="2320412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Technology Ecology: Connections that Sculpt Our World">
            <a:extLst>
              <a:ext uri="{FF2B5EF4-FFF2-40B4-BE49-F238E27FC236}">
                <a16:creationId xmlns:a16="http://schemas.microsoft.com/office/drawing/2014/main" id="{BD9113A0-C5C7-6A40-A736-2EF57C57BC7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t="201" b="5010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0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44A0-986C-A648-958A-511201B6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 dirty="0"/>
              <a:t>Questions addressed from Dataset </a:t>
            </a:r>
            <a:br>
              <a:rPr lang="en-US" dirty="0"/>
            </a:br>
            <a:endParaRPr lang="en-US" dirty="0">
              <a:solidFill>
                <a:srgbClr val="C0998A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358FE5-8266-4F33-A5EE-9DD1FE461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239055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86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4ADF-27B4-2A4B-8AC8-CED505CF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B86A-A31D-494C-94AD-DF57B714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4763814" cy="4160520"/>
          </a:xfrm>
        </p:spPr>
        <p:txBody>
          <a:bodyPr>
            <a:noAutofit/>
          </a:bodyPr>
          <a:lstStyle/>
          <a:p>
            <a:r>
              <a:rPr lang="en-IN" sz="1800" dirty="0"/>
              <a:t>The Data set we have taken is “Heart failure clinical records Data Set” taken it from UCI machine learning Repository.</a:t>
            </a:r>
          </a:p>
          <a:p>
            <a:r>
              <a:rPr lang="en-IN" sz="1800" dirty="0"/>
              <a:t>Link to the dataset: https://archive.ics.uci.edu/ml/datasets/Heart+failure+clinical+records</a:t>
            </a:r>
          </a:p>
          <a:p>
            <a:r>
              <a:rPr lang="en-IN" sz="1800" dirty="0"/>
              <a:t>The Dataset consists of 299 records and 13 features out of which 7 numerical and 6 categorical.</a:t>
            </a:r>
          </a:p>
          <a:p>
            <a:r>
              <a:rPr lang="en-US" sz="1800" dirty="0"/>
              <a:t>Cardiovascular diseases (CVDs) are the number 1 cause of death globally, taking an estimated 17.9 million lives each year, which accounts for 31% of all deaths worldwide.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671693-8F35-2246-9BA8-5FC8F429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863" y="1555040"/>
            <a:ext cx="5409411" cy="515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4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9969C-CC14-144A-AE77-4329A55F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Exploratory Data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F85F9-1CDA-402C-9404-470E0ACCE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999" y="1696357"/>
            <a:ext cx="6882269" cy="34755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4146-30D1-664A-8AB2-496AB7075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These small graphs describe the distribution of data in the dataset.</a:t>
            </a:r>
          </a:p>
          <a:p>
            <a:r>
              <a:rPr lang="en-US" sz="1600" dirty="0"/>
              <a:t>Out of all 299 records, we have observed over 96 deaths.</a:t>
            </a:r>
          </a:p>
          <a:p>
            <a:r>
              <a:rPr lang="en-US" sz="1600" dirty="0"/>
              <a:t>There are some variables, which are clearly seem responsible for the death or CVDs.</a:t>
            </a:r>
          </a:p>
          <a:p>
            <a:r>
              <a:rPr lang="en-US" sz="1600" dirty="0"/>
              <a:t>They are smoking, high blood pressure, diabetes, anemia.</a:t>
            </a:r>
          </a:p>
          <a:p>
            <a:r>
              <a:rPr lang="en-US" sz="1600" dirty="0"/>
              <a:t>More that 100 patients seems anemic and diabetic.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53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1D27E-FAF4-9941-9D5D-0FBE6B15FE23}"/>
              </a:ext>
            </a:extLst>
          </p:cNvPr>
          <p:cNvSpPr>
            <a:spLocks noGrp="1"/>
          </p:cNvSpPr>
          <p:nvPr/>
        </p:nvSpPr>
        <p:spPr>
          <a:xfrm>
            <a:off x="5863302" y="3890943"/>
            <a:ext cx="3991898" cy="3357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4800" cap="all" dirty="0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Frequency of Parameters.</a:t>
            </a:r>
          </a:p>
        </p:txBody>
      </p:sp>
      <p:pic>
        <p:nvPicPr>
          <p:cNvPr id="19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389B916-9EA3-4417-95FF-EDDD90DAD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820" y="785008"/>
            <a:ext cx="83566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87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EFC79-9473-B54F-BE28-0524281402F9}"/>
              </a:ext>
            </a:extLst>
          </p:cNvPr>
          <p:cNvSpPr>
            <a:spLocks noGrp="1"/>
          </p:cNvSpPr>
          <p:nvPr/>
        </p:nvSpPr>
        <p:spPr>
          <a:xfrm>
            <a:off x="8156350" y="484632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Age Distribution:</a:t>
            </a:r>
          </a:p>
        </p:txBody>
      </p:sp>
      <p:pic>
        <p:nvPicPr>
          <p:cNvPr id="3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0F6DE62-4801-C64F-A3F7-33250060EA4D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7"/>
          <a:srcRect l="33150"/>
          <a:stretch/>
        </p:blipFill>
        <p:spPr>
          <a:xfrm>
            <a:off x="1013128" y="640080"/>
            <a:ext cx="6124010" cy="5588101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B32D1877-E527-3844-A776-CD1D07F9700F}"/>
              </a:ext>
            </a:extLst>
          </p:cNvPr>
          <p:cNvSpPr txBox="1"/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/>
              <a:t>As per the pie chart, 11% percent of the population is of 60 years old, 9.03% are 50 years old, 8.7% are 65 years old and 8.36% are 70 years old.</a:t>
            </a: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/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/>
              <a:t>Rest of the age group population accounts to less percentage in the dataset.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366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3D6E-54D3-D444-AAA5-A19BE49E1BF5}"/>
              </a:ext>
            </a:extLst>
          </p:cNvPr>
          <p:cNvSpPr>
            <a:spLocks noGrp="1"/>
          </p:cNvSpPr>
          <p:nvPr/>
        </p:nvSpPr>
        <p:spPr>
          <a:xfrm>
            <a:off x="8156350" y="484632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Death Event as per Age:</a:t>
            </a:r>
          </a:p>
        </p:txBody>
      </p:sp>
      <p:pic>
        <p:nvPicPr>
          <p:cNvPr id="3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098DC60-60CC-4242-9CBC-70601E668453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r="7335"/>
          <a:stretch/>
        </p:blipFill>
        <p:spPr>
          <a:xfrm>
            <a:off x="152401" y="1008131"/>
            <a:ext cx="7416800" cy="4851998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4E882B24-C884-5040-86CD-8D1EECEDAE4D}"/>
              </a:ext>
            </a:extLst>
          </p:cNvPr>
          <p:cNvSpPr txBox="1"/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/>
              <a:t>As per the bar graph deaths are high among for the population of age 60 years.</a:t>
            </a:r>
          </a:p>
        </p:txBody>
      </p:sp>
    </p:spTree>
    <p:extLst>
      <p:ext uri="{BB962C8B-B14F-4D97-AF65-F5344CB8AC3E}">
        <p14:creationId xmlns:p14="http://schemas.microsoft.com/office/powerpoint/2010/main" val="128759519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A"/>
      </a:accent1>
      <a:accent2>
        <a:srgbClr val="B3A27A"/>
      </a:accent2>
      <a:accent3>
        <a:srgbClr val="A2A77E"/>
      </a:accent3>
      <a:accent4>
        <a:srgbClr val="8DAA74"/>
      </a:accent4>
      <a:accent5>
        <a:srgbClr val="84AC82"/>
      </a:accent5>
      <a:accent6>
        <a:srgbClr val="77AE8C"/>
      </a:accent6>
      <a:hlink>
        <a:srgbClr val="5E8A9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831</Words>
  <Application>Microsoft Macintosh PowerPoint</Application>
  <PresentationFormat>Widescreen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Century Gothic</vt:lpstr>
      <vt:lpstr>Elephant</vt:lpstr>
      <vt:lpstr>Rockwell</vt:lpstr>
      <vt:lpstr>Rockwell Condensed</vt:lpstr>
      <vt:lpstr>Rockwell Extra Bold</vt:lpstr>
      <vt:lpstr>Wingdings</vt:lpstr>
      <vt:lpstr>BrushVTI</vt:lpstr>
      <vt:lpstr>Wood Type</vt:lpstr>
      <vt:lpstr>Heart Disease Prediction</vt:lpstr>
      <vt:lpstr>Contents </vt:lpstr>
      <vt:lpstr>Goal of the Project</vt:lpstr>
      <vt:lpstr>Questions addressed from Dataset  </vt:lpstr>
      <vt:lpstr>Dataset Information </vt:lpstr>
      <vt:lpstr>Exploratory Data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 Built </vt:lpstr>
      <vt:lpstr>Models Built </vt:lpstr>
      <vt:lpstr>Models Built </vt:lpstr>
      <vt:lpstr>Models Built </vt:lpstr>
      <vt:lpstr>Models Built </vt:lpstr>
      <vt:lpstr>Conclusion 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Tejaswini Somasundar</dc:creator>
  <cp:lastModifiedBy>Tejaswini Somasundar</cp:lastModifiedBy>
  <cp:revision>1</cp:revision>
  <dcterms:created xsi:type="dcterms:W3CDTF">2020-10-19T21:52:41Z</dcterms:created>
  <dcterms:modified xsi:type="dcterms:W3CDTF">2020-10-19T21:57:57Z</dcterms:modified>
</cp:coreProperties>
</file>