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58" r:id="rId5"/>
    <p:sldId id="273" r:id="rId6"/>
    <p:sldId id="270" r:id="rId7"/>
    <p:sldId id="274" r:id="rId8"/>
    <p:sldId id="264" r:id="rId9"/>
    <p:sldId id="278" r:id="rId10"/>
    <p:sldId id="279" r:id="rId11"/>
    <p:sldId id="280" r:id="rId12"/>
    <p:sldId id="281" r:id="rId13"/>
    <p:sldId id="282" r:id="rId14"/>
    <p:sldId id="283" r:id="rId15"/>
    <p:sldId id="266" r:id="rId16"/>
    <p:sldId id="265" r:id="rId17"/>
    <p:sldId id="261" r:id="rId18"/>
    <p:sldId id="284" r:id="rId19"/>
    <p:sldId id="263" r:id="rId20"/>
    <p:sldId id="26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2" autoAdjust="0"/>
    <p:restoredTop sz="72857" autoAdjust="0"/>
  </p:normalViewPr>
  <p:slideViewPr>
    <p:cSldViewPr snapToGrid="0">
      <p:cViewPr varScale="1">
        <p:scale>
          <a:sx n="49" d="100"/>
          <a:sy n="49" d="100"/>
        </p:scale>
        <p:origin x="16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E529D-0393-47AC-B0AF-81A8A977E1F0}"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0BE92F88-212B-44F0-945B-25002B0C885A}">
      <dgm:prSet/>
      <dgm:spPr/>
      <dgm:t>
        <a:bodyPr/>
        <a:lstStyle/>
        <a:p>
          <a:r>
            <a:rPr lang="en-US"/>
            <a:t>Choose</a:t>
          </a:r>
        </a:p>
      </dgm:t>
    </dgm:pt>
    <dgm:pt modelId="{772FF4B7-18B8-41E6-A20F-CC2A6A22532D}" type="parTrans" cxnId="{22C7F9FB-E00C-40A9-A0BC-DBDF45EDF028}">
      <dgm:prSet/>
      <dgm:spPr/>
      <dgm:t>
        <a:bodyPr/>
        <a:lstStyle/>
        <a:p>
          <a:endParaRPr lang="en-US"/>
        </a:p>
      </dgm:t>
    </dgm:pt>
    <dgm:pt modelId="{9102A55B-55DB-4B5F-BDBF-F0618CFCAF3C}" type="sibTrans" cxnId="{22C7F9FB-E00C-40A9-A0BC-DBDF45EDF028}">
      <dgm:prSet/>
      <dgm:spPr/>
      <dgm:t>
        <a:bodyPr/>
        <a:lstStyle/>
        <a:p>
          <a:endParaRPr lang="en-US"/>
        </a:p>
      </dgm:t>
    </dgm:pt>
    <dgm:pt modelId="{5FCEE430-6842-4ABA-95D0-098B7774E06C}">
      <dgm:prSet/>
      <dgm:spPr/>
      <dgm:t>
        <a:bodyPr/>
        <a:lstStyle/>
        <a:p>
          <a:r>
            <a:rPr lang="en-US"/>
            <a:t>Choose appropriate topic for a survey.</a:t>
          </a:r>
        </a:p>
      </dgm:t>
    </dgm:pt>
    <dgm:pt modelId="{3E839897-7EFC-4069-8201-930A60B85B2C}" type="parTrans" cxnId="{279E60DE-C8E0-4D80-B628-34651CB156DE}">
      <dgm:prSet/>
      <dgm:spPr/>
      <dgm:t>
        <a:bodyPr/>
        <a:lstStyle/>
        <a:p>
          <a:endParaRPr lang="en-US"/>
        </a:p>
      </dgm:t>
    </dgm:pt>
    <dgm:pt modelId="{3793EF19-37EA-4379-ABE0-24CD0389F46C}" type="sibTrans" cxnId="{279E60DE-C8E0-4D80-B628-34651CB156DE}">
      <dgm:prSet/>
      <dgm:spPr/>
      <dgm:t>
        <a:bodyPr/>
        <a:lstStyle/>
        <a:p>
          <a:endParaRPr lang="en-US"/>
        </a:p>
      </dgm:t>
    </dgm:pt>
    <dgm:pt modelId="{16D4D2DA-EDB6-4A1A-A4BD-BA19E7550F73}">
      <dgm:prSet/>
      <dgm:spPr/>
      <dgm:t>
        <a:bodyPr/>
        <a:lstStyle/>
        <a:p>
          <a:r>
            <a:rPr lang="en-US"/>
            <a:t>Come up</a:t>
          </a:r>
        </a:p>
      </dgm:t>
    </dgm:pt>
    <dgm:pt modelId="{FF416D12-07FB-4B13-9894-448A18DDCB78}" type="parTrans" cxnId="{D6F1D37B-5208-4256-A0B7-38CA34D11F69}">
      <dgm:prSet/>
      <dgm:spPr/>
      <dgm:t>
        <a:bodyPr/>
        <a:lstStyle/>
        <a:p>
          <a:endParaRPr lang="en-US"/>
        </a:p>
      </dgm:t>
    </dgm:pt>
    <dgm:pt modelId="{20325F02-9034-4337-A831-4297934D9767}" type="sibTrans" cxnId="{D6F1D37B-5208-4256-A0B7-38CA34D11F69}">
      <dgm:prSet/>
      <dgm:spPr/>
      <dgm:t>
        <a:bodyPr/>
        <a:lstStyle/>
        <a:p>
          <a:endParaRPr lang="en-US"/>
        </a:p>
      </dgm:t>
    </dgm:pt>
    <dgm:pt modelId="{2185BB98-95A2-40F8-AC13-17609BFB5DE0}">
      <dgm:prSet/>
      <dgm:spPr/>
      <dgm:t>
        <a:bodyPr/>
        <a:lstStyle/>
        <a:p>
          <a:r>
            <a:rPr lang="en-US"/>
            <a:t>Come up with particular yet easy to understand survey so that users will be interested in finishing it from the start.</a:t>
          </a:r>
        </a:p>
      </dgm:t>
    </dgm:pt>
    <dgm:pt modelId="{72E024A5-8DFA-4B0F-BE4A-AF5250993844}" type="parTrans" cxnId="{3E98C63A-DC5F-4A7E-B37F-CEBF8C6A8522}">
      <dgm:prSet/>
      <dgm:spPr/>
      <dgm:t>
        <a:bodyPr/>
        <a:lstStyle/>
        <a:p>
          <a:endParaRPr lang="en-US"/>
        </a:p>
      </dgm:t>
    </dgm:pt>
    <dgm:pt modelId="{375FCD49-3F91-40ED-A362-EC49CEC072D7}" type="sibTrans" cxnId="{3E98C63A-DC5F-4A7E-B37F-CEBF8C6A8522}">
      <dgm:prSet/>
      <dgm:spPr/>
      <dgm:t>
        <a:bodyPr/>
        <a:lstStyle/>
        <a:p>
          <a:endParaRPr lang="en-US"/>
        </a:p>
      </dgm:t>
    </dgm:pt>
    <dgm:pt modelId="{720FA1DC-E79B-4F55-AB74-E1EEE1704295}">
      <dgm:prSet/>
      <dgm:spPr/>
      <dgm:t>
        <a:bodyPr/>
        <a:lstStyle/>
        <a:p>
          <a:r>
            <a:rPr lang="en-US"/>
            <a:t>Design</a:t>
          </a:r>
        </a:p>
      </dgm:t>
    </dgm:pt>
    <dgm:pt modelId="{1004A3B5-45E8-4CCF-B77F-C9F6F57EEF19}" type="parTrans" cxnId="{813D82E9-4350-4A01-9D79-45DCAC97DF46}">
      <dgm:prSet/>
      <dgm:spPr/>
      <dgm:t>
        <a:bodyPr/>
        <a:lstStyle/>
        <a:p>
          <a:endParaRPr lang="en-US"/>
        </a:p>
      </dgm:t>
    </dgm:pt>
    <dgm:pt modelId="{12A976C8-4481-46E4-A734-B3ADC0AE57B8}" type="sibTrans" cxnId="{813D82E9-4350-4A01-9D79-45DCAC97DF46}">
      <dgm:prSet/>
      <dgm:spPr/>
      <dgm:t>
        <a:bodyPr/>
        <a:lstStyle/>
        <a:p>
          <a:endParaRPr lang="en-US"/>
        </a:p>
      </dgm:t>
    </dgm:pt>
    <dgm:pt modelId="{5EBF493F-6F39-492F-8175-50E5057AB6D5}">
      <dgm:prSet/>
      <dgm:spPr/>
      <dgm:t>
        <a:bodyPr/>
        <a:lstStyle/>
        <a:p>
          <a:r>
            <a:rPr lang="en-US"/>
            <a:t>Design the survey using selective survey tool.</a:t>
          </a:r>
        </a:p>
      </dgm:t>
    </dgm:pt>
    <dgm:pt modelId="{D0EDFED7-FCF2-445F-88DE-8BC171991573}" type="parTrans" cxnId="{FC8225DA-4E18-4625-9659-0B57DE7ED6BC}">
      <dgm:prSet/>
      <dgm:spPr/>
      <dgm:t>
        <a:bodyPr/>
        <a:lstStyle/>
        <a:p>
          <a:endParaRPr lang="en-US"/>
        </a:p>
      </dgm:t>
    </dgm:pt>
    <dgm:pt modelId="{530B8DA4-1420-47F9-8084-88A0A1260AE8}" type="sibTrans" cxnId="{FC8225DA-4E18-4625-9659-0B57DE7ED6BC}">
      <dgm:prSet/>
      <dgm:spPr/>
      <dgm:t>
        <a:bodyPr/>
        <a:lstStyle/>
        <a:p>
          <a:endParaRPr lang="en-US"/>
        </a:p>
      </dgm:t>
    </dgm:pt>
    <dgm:pt modelId="{D0DE43F7-9423-4F67-A5D8-F5E67BEB6D0F}">
      <dgm:prSet/>
      <dgm:spPr/>
      <dgm:t>
        <a:bodyPr/>
        <a:lstStyle/>
        <a:p>
          <a:r>
            <a:rPr lang="en-US"/>
            <a:t>Promote</a:t>
          </a:r>
        </a:p>
      </dgm:t>
    </dgm:pt>
    <dgm:pt modelId="{794E9DC9-CA7B-48F6-BDE2-332EA511ABA4}" type="parTrans" cxnId="{B9256137-EEE4-4FF5-98C5-DC9BE38D894F}">
      <dgm:prSet/>
      <dgm:spPr/>
      <dgm:t>
        <a:bodyPr/>
        <a:lstStyle/>
        <a:p>
          <a:endParaRPr lang="en-US"/>
        </a:p>
      </dgm:t>
    </dgm:pt>
    <dgm:pt modelId="{7D1666A4-B529-483B-872B-2BE80C02F805}" type="sibTrans" cxnId="{B9256137-EEE4-4FF5-98C5-DC9BE38D894F}">
      <dgm:prSet/>
      <dgm:spPr/>
      <dgm:t>
        <a:bodyPr/>
        <a:lstStyle/>
        <a:p>
          <a:endParaRPr lang="en-US"/>
        </a:p>
      </dgm:t>
    </dgm:pt>
    <dgm:pt modelId="{A05294DF-B78C-45E3-99EC-68CEDEAFB8CF}">
      <dgm:prSet/>
      <dgm:spPr/>
      <dgm:t>
        <a:bodyPr/>
        <a:lstStyle/>
        <a:p>
          <a:r>
            <a:rPr lang="en-US"/>
            <a:t>Promote the survey to get people’s responses on it. Try to gather as much information as possible.</a:t>
          </a:r>
        </a:p>
      </dgm:t>
    </dgm:pt>
    <dgm:pt modelId="{3A8CC494-6BD5-4491-8372-EFC46BB01DE7}" type="parTrans" cxnId="{39C1DBBC-0B82-496A-81A9-B5E259BC6D08}">
      <dgm:prSet/>
      <dgm:spPr/>
      <dgm:t>
        <a:bodyPr/>
        <a:lstStyle/>
        <a:p>
          <a:endParaRPr lang="en-US"/>
        </a:p>
      </dgm:t>
    </dgm:pt>
    <dgm:pt modelId="{D4DD17C0-3E86-4C0B-AFFE-03A22557FB90}" type="sibTrans" cxnId="{39C1DBBC-0B82-496A-81A9-B5E259BC6D08}">
      <dgm:prSet/>
      <dgm:spPr/>
      <dgm:t>
        <a:bodyPr/>
        <a:lstStyle/>
        <a:p>
          <a:endParaRPr lang="en-US"/>
        </a:p>
      </dgm:t>
    </dgm:pt>
    <dgm:pt modelId="{0944485F-D6EB-436C-BC14-4195BC7D66DF}">
      <dgm:prSet/>
      <dgm:spPr/>
      <dgm:t>
        <a:bodyPr/>
        <a:lstStyle/>
        <a:p>
          <a:r>
            <a:rPr lang="en-US"/>
            <a:t>Take</a:t>
          </a:r>
        </a:p>
      </dgm:t>
    </dgm:pt>
    <dgm:pt modelId="{D54B271D-780D-4AC4-8244-1B4F80E854E5}" type="parTrans" cxnId="{8BC818F6-D9C6-4B97-A6D1-2E4C77E8AC0C}">
      <dgm:prSet/>
      <dgm:spPr/>
      <dgm:t>
        <a:bodyPr/>
        <a:lstStyle/>
        <a:p>
          <a:endParaRPr lang="en-US"/>
        </a:p>
      </dgm:t>
    </dgm:pt>
    <dgm:pt modelId="{53C1063D-64D3-4846-8830-05972112228B}" type="sibTrans" cxnId="{8BC818F6-D9C6-4B97-A6D1-2E4C77E8AC0C}">
      <dgm:prSet/>
      <dgm:spPr/>
      <dgm:t>
        <a:bodyPr/>
        <a:lstStyle/>
        <a:p>
          <a:endParaRPr lang="en-US"/>
        </a:p>
      </dgm:t>
    </dgm:pt>
    <dgm:pt modelId="{4E06ED38-7B22-4C53-871C-1190F0CFC65A}">
      <dgm:prSet/>
      <dgm:spPr/>
      <dgm:t>
        <a:bodyPr/>
        <a:lstStyle/>
        <a:p>
          <a:r>
            <a:rPr lang="en-US"/>
            <a:t>Take feedback from the respondents and analyze the data gathered.</a:t>
          </a:r>
        </a:p>
      </dgm:t>
    </dgm:pt>
    <dgm:pt modelId="{61C05BEC-2E53-4721-9DD0-83EF58B77057}" type="parTrans" cxnId="{D836A50E-F0F1-41A1-8518-7D029376CF66}">
      <dgm:prSet/>
      <dgm:spPr/>
      <dgm:t>
        <a:bodyPr/>
        <a:lstStyle/>
        <a:p>
          <a:endParaRPr lang="en-US"/>
        </a:p>
      </dgm:t>
    </dgm:pt>
    <dgm:pt modelId="{D0A505A9-8A8A-4F32-B4F0-9FF14621FD66}" type="sibTrans" cxnId="{D836A50E-F0F1-41A1-8518-7D029376CF66}">
      <dgm:prSet/>
      <dgm:spPr/>
      <dgm:t>
        <a:bodyPr/>
        <a:lstStyle/>
        <a:p>
          <a:endParaRPr lang="en-US"/>
        </a:p>
      </dgm:t>
    </dgm:pt>
    <dgm:pt modelId="{18EFD7B3-32A5-480C-AF8E-F627DF03E5AC}">
      <dgm:prSet/>
      <dgm:spPr/>
      <dgm:t>
        <a:bodyPr/>
        <a:lstStyle/>
        <a:p>
          <a:r>
            <a:rPr lang="en-US"/>
            <a:t>Propose</a:t>
          </a:r>
        </a:p>
      </dgm:t>
    </dgm:pt>
    <dgm:pt modelId="{4246C6B0-DF34-4854-BFAA-4BC3C95892E1}" type="parTrans" cxnId="{95796BFE-8720-4DCF-A9E3-1C64903C053D}">
      <dgm:prSet/>
      <dgm:spPr/>
      <dgm:t>
        <a:bodyPr/>
        <a:lstStyle/>
        <a:p>
          <a:endParaRPr lang="en-US"/>
        </a:p>
      </dgm:t>
    </dgm:pt>
    <dgm:pt modelId="{02026814-E92A-4C1F-AE7F-6D1559D921DB}" type="sibTrans" cxnId="{95796BFE-8720-4DCF-A9E3-1C64903C053D}">
      <dgm:prSet/>
      <dgm:spPr/>
      <dgm:t>
        <a:bodyPr/>
        <a:lstStyle/>
        <a:p>
          <a:endParaRPr lang="en-US"/>
        </a:p>
      </dgm:t>
    </dgm:pt>
    <dgm:pt modelId="{271F1C08-BC14-4E42-95C5-ADC9C7ECFE34}">
      <dgm:prSet/>
      <dgm:spPr/>
      <dgm:t>
        <a:bodyPr/>
        <a:lstStyle/>
        <a:p>
          <a:r>
            <a:rPr lang="en-US"/>
            <a:t>Propose the recommendations in order to improve the testing.</a:t>
          </a:r>
        </a:p>
      </dgm:t>
    </dgm:pt>
    <dgm:pt modelId="{B7C75479-F8BB-42C8-9624-4D7F412D404E}" type="parTrans" cxnId="{90C836DE-3BE4-443A-9086-092FA64D97E7}">
      <dgm:prSet/>
      <dgm:spPr/>
      <dgm:t>
        <a:bodyPr/>
        <a:lstStyle/>
        <a:p>
          <a:endParaRPr lang="en-US"/>
        </a:p>
      </dgm:t>
    </dgm:pt>
    <dgm:pt modelId="{2C2BA3B9-4C55-42C6-AA0C-F0D0E6B75AF5}" type="sibTrans" cxnId="{90C836DE-3BE4-443A-9086-092FA64D97E7}">
      <dgm:prSet/>
      <dgm:spPr/>
      <dgm:t>
        <a:bodyPr/>
        <a:lstStyle/>
        <a:p>
          <a:endParaRPr lang="en-US"/>
        </a:p>
      </dgm:t>
    </dgm:pt>
    <dgm:pt modelId="{907CB869-0BD1-4795-8616-31672AFCD1FC}" type="pres">
      <dgm:prSet presAssocID="{D2CE529D-0393-47AC-B0AF-81A8A977E1F0}" presName="Name0" presStyleCnt="0">
        <dgm:presLayoutVars>
          <dgm:dir/>
          <dgm:animLvl val="lvl"/>
          <dgm:resizeHandles val="exact"/>
        </dgm:presLayoutVars>
      </dgm:prSet>
      <dgm:spPr/>
    </dgm:pt>
    <dgm:pt modelId="{19FFD367-EE55-47D5-AE09-1D082A5C16AA}" type="pres">
      <dgm:prSet presAssocID="{0BE92F88-212B-44F0-945B-25002B0C885A}" presName="linNode" presStyleCnt="0"/>
      <dgm:spPr/>
    </dgm:pt>
    <dgm:pt modelId="{18B33217-96B5-4091-B0C5-A78E9C458C7A}" type="pres">
      <dgm:prSet presAssocID="{0BE92F88-212B-44F0-945B-25002B0C885A}" presName="parentText" presStyleLbl="alignNode1" presStyleIdx="0" presStyleCnt="6">
        <dgm:presLayoutVars>
          <dgm:chMax val="1"/>
          <dgm:bulletEnabled/>
        </dgm:presLayoutVars>
      </dgm:prSet>
      <dgm:spPr/>
    </dgm:pt>
    <dgm:pt modelId="{73951109-2D6D-41EC-8664-31B5F95290E4}" type="pres">
      <dgm:prSet presAssocID="{0BE92F88-212B-44F0-945B-25002B0C885A}" presName="descendantText" presStyleLbl="alignAccFollowNode1" presStyleIdx="0" presStyleCnt="6">
        <dgm:presLayoutVars>
          <dgm:bulletEnabled/>
        </dgm:presLayoutVars>
      </dgm:prSet>
      <dgm:spPr/>
    </dgm:pt>
    <dgm:pt modelId="{81ACFD6C-1D5C-4EE9-8CFD-2C2C8B616451}" type="pres">
      <dgm:prSet presAssocID="{9102A55B-55DB-4B5F-BDBF-F0618CFCAF3C}" presName="sp" presStyleCnt="0"/>
      <dgm:spPr/>
    </dgm:pt>
    <dgm:pt modelId="{D65B862F-789A-4597-A3DA-CAECCC06779D}" type="pres">
      <dgm:prSet presAssocID="{16D4D2DA-EDB6-4A1A-A4BD-BA19E7550F73}" presName="linNode" presStyleCnt="0"/>
      <dgm:spPr/>
    </dgm:pt>
    <dgm:pt modelId="{40B40311-1F1B-41B2-970B-02307BC36107}" type="pres">
      <dgm:prSet presAssocID="{16D4D2DA-EDB6-4A1A-A4BD-BA19E7550F73}" presName="parentText" presStyleLbl="alignNode1" presStyleIdx="1" presStyleCnt="6">
        <dgm:presLayoutVars>
          <dgm:chMax val="1"/>
          <dgm:bulletEnabled/>
        </dgm:presLayoutVars>
      </dgm:prSet>
      <dgm:spPr/>
    </dgm:pt>
    <dgm:pt modelId="{08E2F2E9-1942-43FC-9F9E-8A147475071E}" type="pres">
      <dgm:prSet presAssocID="{16D4D2DA-EDB6-4A1A-A4BD-BA19E7550F73}" presName="descendantText" presStyleLbl="alignAccFollowNode1" presStyleIdx="1" presStyleCnt="6">
        <dgm:presLayoutVars>
          <dgm:bulletEnabled/>
        </dgm:presLayoutVars>
      </dgm:prSet>
      <dgm:spPr/>
    </dgm:pt>
    <dgm:pt modelId="{61DE7B01-7862-43C8-BF93-4EC9CF94D7E6}" type="pres">
      <dgm:prSet presAssocID="{20325F02-9034-4337-A831-4297934D9767}" presName="sp" presStyleCnt="0"/>
      <dgm:spPr/>
    </dgm:pt>
    <dgm:pt modelId="{67360B22-FCC2-4F6B-A7BD-B836F65DABFF}" type="pres">
      <dgm:prSet presAssocID="{720FA1DC-E79B-4F55-AB74-E1EEE1704295}" presName="linNode" presStyleCnt="0"/>
      <dgm:spPr/>
    </dgm:pt>
    <dgm:pt modelId="{19C354D3-D2DC-4D01-9247-EE3EEC8C4C5F}" type="pres">
      <dgm:prSet presAssocID="{720FA1DC-E79B-4F55-AB74-E1EEE1704295}" presName="parentText" presStyleLbl="alignNode1" presStyleIdx="2" presStyleCnt="6">
        <dgm:presLayoutVars>
          <dgm:chMax val="1"/>
          <dgm:bulletEnabled/>
        </dgm:presLayoutVars>
      </dgm:prSet>
      <dgm:spPr/>
    </dgm:pt>
    <dgm:pt modelId="{9B866571-7A19-41BB-A5C6-1D800101F53A}" type="pres">
      <dgm:prSet presAssocID="{720FA1DC-E79B-4F55-AB74-E1EEE1704295}" presName="descendantText" presStyleLbl="alignAccFollowNode1" presStyleIdx="2" presStyleCnt="6">
        <dgm:presLayoutVars>
          <dgm:bulletEnabled/>
        </dgm:presLayoutVars>
      </dgm:prSet>
      <dgm:spPr/>
    </dgm:pt>
    <dgm:pt modelId="{8B79C179-3F20-45E0-9E86-1704539717FC}" type="pres">
      <dgm:prSet presAssocID="{12A976C8-4481-46E4-A734-B3ADC0AE57B8}" presName="sp" presStyleCnt="0"/>
      <dgm:spPr/>
    </dgm:pt>
    <dgm:pt modelId="{644F28D8-AB79-4DCE-B61D-AC89EC570AF4}" type="pres">
      <dgm:prSet presAssocID="{D0DE43F7-9423-4F67-A5D8-F5E67BEB6D0F}" presName="linNode" presStyleCnt="0"/>
      <dgm:spPr/>
    </dgm:pt>
    <dgm:pt modelId="{03A50EB4-7A16-4E3D-87C5-AB5BCFDD9862}" type="pres">
      <dgm:prSet presAssocID="{D0DE43F7-9423-4F67-A5D8-F5E67BEB6D0F}" presName="parentText" presStyleLbl="alignNode1" presStyleIdx="3" presStyleCnt="6">
        <dgm:presLayoutVars>
          <dgm:chMax val="1"/>
          <dgm:bulletEnabled/>
        </dgm:presLayoutVars>
      </dgm:prSet>
      <dgm:spPr/>
    </dgm:pt>
    <dgm:pt modelId="{8154251C-810F-4B29-A931-C8655AAB8359}" type="pres">
      <dgm:prSet presAssocID="{D0DE43F7-9423-4F67-A5D8-F5E67BEB6D0F}" presName="descendantText" presStyleLbl="alignAccFollowNode1" presStyleIdx="3" presStyleCnt="6">
        <dgm:presLayoutVars>
          <dgm:bulletEnabled/>
        </dgm:presLayoutVars>
      </dgm:prSet>
      <dgm:spPr/>
    </dgm:pt>
    <dgm:pt modelId="{539FFC7D-C0B5-4D1A-B142-BB40035A8FAF}" type="pres">
      <dgm:prSet presAssocID="{7D1666A4-B529-483B-872B-2BE80C02F805}" presName="sp" presStyleCnt="0"/>
      <dgm:spPr/>
    </dgm:pt>
    <dgm:pt modelId="{B8E7E155-A0AE-4D28-9158-295EC0E6A256}" type="pres">
      <dgm:prSet presAssocID="{0944485F-D6EB-436C-BC14-4195BC7D66DF}" presName="linNode" presStyleCnt="0"/>
      <dgm:spPr/>
    </dgm:pt>
    <dgm:pt modelId="{6820C8D6-A0E8-42DC-A5E7-58635BD6C354}" type="pres">
      <dgm:prSet presAssocID="{0944485F-D6EB-436C-BC14-4195BC7D66DF}" presName="parentText" presStyleLbl="alignNode1" presStyleIdx="4" presStyleCnt="6">
        <dgm:presLayoutVars>
          <dgm:chMax val="1"/>
          <dgm:bulletEnabled/>
        </dgm:presLayoutVars>
      </dgm:prSet>
      <dgm:spPr/>
    </dgm:pt>
    <dgm:pt modelId="{0C9FAD95-935F-47E8-8792-58B0AB5F50EC}" type="pres">
      <dgm:prSet presAssocID="{0944485F-D6EB-436C-BC14-4195BC7D66DF}" presName="descendantText" presStyleLbl="alignAccFollowNode1" presStyleIdx="4" presStyleCnt="6">
        <dgm:presLayoutVars>
          <dgm:bulletEnabled/>
        </dgm:presLayoutVars>
      </dgm:prSet>
      <dgm:spPr/>
    </dgm:pt>
    <dgm:pt modelId="{E394EEB2-DAE1-4665-879C-F304FA16DB9E}" type="pres">
      <dgm:prSet presAssocID="{53C1063D-64D3-4846-8830-05972112228B}" presName="sp" presStyleCnt="0"/>
      <dgm:spPr/>
    </dgm:pt>
    <dgm:pt modelId="{8D80EF5D-E9B8-4AF4-B0C3-5137B0E43F60}" type="pres">
      <dgm:prSet presAssocID="{18EFD7B3-32A5-480C-AF8E-F627DF03E5AC}" presName="linNode" presStyleCnt="0"/>
      <dgm:spPr/>
    </dgm:pt>
    <dgm:pt modelId="{66E26A95-A290-45FE-918B-EFFC7122EDCC}" type="pres">
      <dgm:prSet presAssocID="{18EFD7B3-32A5-480C-AF8E-F627DF03E5AC}" presName="parentText" presStyleLbl="alignNode1" presStyleIdx="5" presStyleCnt="6">
        <dgm:presLayoutVars>
          <dgm:chMax val="1"/>
          <dgm:bulletEnabled/>
        </dgm:presLayoutVars>
      </dgm:prSet>
      <dgm:spPr/>
    </dgm:pt>
    <dgm:pt modelId="{D097C372-BB82-4260-948C-139170A8931B}" type="pres">
      <dgm:prSet presAssocID="{18EFD7B3-32A5-480C-AF8E-F627DF03E5AC}" presName="descendantText" presStyleLbl="alignAccFollowNode1" presStyleIdx="5" presStyleCnt="6">
        <dgm:presLayoutVars>
          <dgm:bulletEnabled/>
        </dgm:presLayoutVars>
      </dgm:prSet>
      <dgm:spPr/>
    </dgm:pt>
  </dgm:ptLst>
  <dgm:cxnLst>
    <dgm:cxn modelId="{477CD802-107C-4DDF-AB3C-54FFC3D5C9E3}" type="presOf" srcId="{A05294DF-B78C-45E3-99EC-68CEDEAFB8CF}" destId="{8154251C-810F-4B29-A931-C8655AAB8359}" srcOrd="0" destOrd="0" presId="urn:microsoft.com/office/officeart/2016/7/layout/VerticalSolidActionList"/>
    <dgm:cxn modelId="{D836A50E-F0F1-41A1-8518-7D029376CF66}" srcId="{0944485F-D6EB-436C-BC14-4195BC7D66DF}" destId="{4E06ED38-7B22-4C53-871C-1190F0CFC65A}" srcOrd="0" destOrd="0" parTransId="{61C05BEC-2E53-4721-9DD0-83EF58B77057}" sibTransId="{D0A505A9-8A8A-4F32-B4F0-9FF14621FD66}"/>
    <dgm:cxn modelId="{17384118-274B-4E89-8FF5-27FF955E95BD}" type="presOf" srcId="{5EBF493F-6F39-492F-8175-50E5057AB6D5}" destId="{9B866571-7A19-41BB-A5C6-1D800101F53A}" srcOrd="0" destOrd="0" presId="urn:microsoft.com/office/officeart/2016/7/layout/VerticalSolidActionList"/>
    <dgm:cxn modelId="{B34D6718-0059-4BCE-BC51-09BF3E092F28}" type="presOf" srcId="{271F1C08-BC14-4E42-95C5-ADC9C7ECFE34}" destId="{D097C372-BB82-4260-948C-139170A8931B}" srcOrd="0" destOrd="0" presId="urn:microsoft.com/office/officeart/2016/7/layout/VerticalSolidActionList"/>
    <dgm:cxn modelId="{B73CBF1E-8E16-4772-935C-757B818C8366}" type="presOf" srcId="{18EFD7B3-32A5-480C-AF8E-F627DF03E5AC}" destId="{66E26A95-A290-45FE-918B-EFFC7122EDCC}" srcOrd="0" destOrd="0" presId="urn:microsoft.com/office/officeart/2016/7/layout/VerticalSolidActionList"/>
    <dgm:cxn modelId="{B9256137-EEE4-4FF5-98C5-DC9BE38D894F}" srcId="{D2CE529D-0393-47AC-B0AF-81A8A977E1F0}" destId="{D0DE43F7-9423-4F67-A5D8-F5E67BEB6D0F}" srcOrd="3" destOrd="0" parTransId="{794E9DC9-CA7B-48F6-BDE2-332EA511ABA4}" sibTransId="{7D1666A4-B529-483B-872B-2BE80C02F805}"/>
    <dgm:cxn modelId="{3E98C63A-DC5F-4A7E-B37F-CEBF8C6A8522}" srcId="{16D4D2DA-EDB6-4A1A-A4BD-BA19E7550F73}" destId="{2185BB98-95A2-40F8-AC13-17609BFB5DE0}" srcOrd="0" destOrd="0" parTransId="{72E024A5-8DFA-4B0F-BE4A-AF5250993844}" sibTransId="{375FCD49-3F91-40ED-A362-EC49CEC072D7}"/>
    <dgm:cxn modelId="{A9E77D3B-387B-4EED-AF27-A37A6374EC52}" type="presOf" srcId="{0944485F-D6EB-436C-BC14-4195BC7D66DF}" destId="{6820C8D6-A0E8-42DC-A5E7-58635BD6C354}" srcOrd="0" destOrd="0" presId="urn:microsoft.com/office/officeart/2016/7/layout/VerticalSolidActionList"/>
    <dgm:cxn modelId="{629AE26F-0AA2-4476-8B18-2AD9EE74DAF7}" type="presOf" srcId="{2185BB98-95A2-40F8-AC13-17609BFB5DE0}" destId="{08E2F2E9-1942-43FC-9F9E-8A147475071E}" srcOrd="0" destOrd="0" presId="urn:microsoft.com/office/officeart/2016/7/layout/VerticalSolidActionList"/>
    <dgm:cxn modelId="{D6F1D37B-5208-4256-A0B7-38CA34D11F69}" srcId="{D2CE529D-0393-47AC-B0AF-81A8A977E1F0}" destId="{16D4D2DA-EDB6-4A1A-A4BD-BA19E7550F73}" srcOrd="1" destOrd="0" parTransId="{FF416D12-07FB-4B13-9894-448A18DDCB78}" sibTransId="{20325F02-9034-4337-A831-4297934D9767}"/>
    <dgm:cxn modelId="{CB4B0B8B-1090-4099-9795-EEADC062DCB1}" type="presOf" srcId="{D0DE43F7-9423-4F67-A5D8-F5E67BEB6D0F}" destId="{03A50EB4-7A16-4E3D-87C5-AB5BCFDD9862}" srcOrd="0" destOrd="0" presId="urn:microsoft.com/office/officeart/2016/7/layout/VerticalSolidActionList"/>
    <dgm:cxn modelId="{97E3DE8B-03E6-49A0-A6A8-6294D5E38286}" type="presOf" srcId="{D2CE529D-0393-47AC-B0AF-81A8A977E1F0}" destId="{907CB869-0BD1-4795-8616-31672AFCD1FC}" srcOrd="0" destOrd="0" presId="urn:microsoft.com/office/officeart/2016/7/layout/VerticalSolidActionList"/>
    <dgm:cxn modelId="{52CA1090-7007-4B32-821D-1B81AC3B4E2E}" type="presOf" srcId="{5FCEE430-6842-4ABA-95D0-098B7774E06C}" destId="{73951109-2D6D-41EC-8664-31B5F95290E4}" srcOrd="0" destOrd="0" presId="urn:microsoft.com/office/officeart/2016/7/layout/VerticalSolidActionList"/>
    <dgm:cxn modelId="{39C1DBBC-0B82-496A-81A9-B5E259BC6D08}" srcId="{D0DE43F7-9423-4F67-A5D8-F5E67BEB6D0F}" destId="{A05294DF-B78C-45E3-99EC-68CEDEAFB8CF}" srcOrd="0" destOrd="0" parTransId="{3A8CC494-6BD5-4491-8372-EFC46BB01DE7}" sibTransId="{D4DD17C0-3E86-4C0B-AFFE-03A22557FB90}"/>
    <dgm:cxn modelId="{6EB719C6-1C08-45CF-8011-E883FBEFB01B}" type="presOf" srcId="{0BE92F88-212B-44F0-945B-25002B0C885A}" destId="{18B33217-96B5-4091-B0C5-A78E9C458C7A}" srcOrd="0" destOrd="0" presId="urn:microsoft.com/office/officeart/2016/7/layout/VerticalSolidActionList"/>
    <dgm:cxn modelId="{FC8225DA-4E18-4625-9659-0B57DE7ED6BC}" srcId="{720FA1DC-E79B-4F55-AB74-E1EEE1704295}" destId="{5EBF493F-6F39-492F-8175-50E5057AB6D5}" srcOrd="0" destOrd="0" parTransId="{D0EDFED7-FCF2-445F-88DE-8BC171991573}" sibTransId="{530B8DA4-1420-47F9-8084-88A0A1260AE8}"/>
    <dgm:cxn modelId="{90C836DE-3BE4-443A-9086-092FA64D97E7}" srcId="{18EFD7B3-32A5-480C-AF8E-F627DF03E5AC}" destId="{271F1C08-BC14-4E42-95C5-ADC9C7ECFE34}" srcOrd="0" destOrd="0" parTransId="{B7C75479-F8BB-42C8-9624-4D7F412D404E}" sibTransId="{2C2BA3B9-4C55-42C6-AA0C-F0D0E6B75AF5}"/>
    <dgm:cxn modelId="{279E60DE-C8E0-4D80-B628-34651CB156DE}" srcId="{0BE92F88-212B-44F0-945B-25002B0C885A}" destId="{5FCEE430-6842-4ABA-95D0-098B7774E06C}" srcOrd="0" destOrd="0" parTransId="{3E839897-7EFC-4069-8201-930A60B85B2C}" sibTransId="{3793EF19-37EA-4379-ABE0-24CD0389F46C}"/>
    <dgm:cxn modelId="{10E8AFE0-0898-4E89-971C-00A795A50691}" type="presOf" srcId="{16D4D2DA-EDB6-4A1A-A4BD-BA19E7550F73}" destId="{40B40311-1F1B-41B2-970B-02307BC36107}" srcOrd="0" destOrd="0" presId="urn:microsoft.com/office/officeart/2016/7/layout/VerticalSolidActionList"/>
    <dgm:cxn modelId="{813D82E9-4350-4A01-9D79-45DCAC97DF46}" srcId="{D2CE529D-0393-47AC-B0AF-81A8A977E1F0}" destId="{720FA1DC-E79B-4F55-AB74-E1EEE1704295}" srcOrd="2" destOrd="0" parTransId="{1004A3B5-45E8-4CCF-B77F-C9F6F57EEF19}" sibTransId="{12A976C8-4481-46E4-A734-B3ADC0AE57B8}"/>
    <dgm:cxn modelId="{2AB993ED-9524-40E1-B493-D3AD1C609506}" type="presOf" srcId="{720FA1DC-E79B-4F55-AB74-E1EEE1704295}" destId="{19C354D3-D2DC-4D01-9247-EE3EEC8C4C5F}" srcOrd="0" destOrd="0" presId="urn:microsoft.com/office/officeart/2016/7/layout/VerticalSolidActionList"/>
    <dgm:cxn modelId="{5872ECF2-6397-41D8-95DF-042D56DA5C42}" type="presOf" srcId="{4E06ED38-7B22-4C53-871C-1190F0CFC65A}" destId="{0C9FAD95-935F-47E8-8792-58B0AB5F50EC}" srcOrd="0" destOrd="0" presId="urn:microsoft.com/office/officeart/2016/7/layout/VerticalSolidActionList"/>
    <dgm:cxn modelId="{8BC818F6-D9C6-4B97-A6D1-2E4C77E8AC0C}" srcId="{D2CE529D-0393-47AC-B0AF-81A8A977E1F0}" destId="{0944485F-D6EB-436C-BC14-4195BC7D66DF}" srcOrd="4" destOrd="0" parTransId="{D54B271D-780D-4AC4-8244-1B4F80E854E5}" sibTransId="{53C1063D-64D3-4846-8830-05972112228B}"/>
    <dgm:cxn modelId="{22C7F9FB-E00C-40A9-A0BC-DBDF45EDF028}" srcId="{D2CE529D-0393-47AC-B0AF-81A8A977E1F0}" destId="{0BE92F88-212B-44F0-945B-25002B0C885A}" srcOrd="0" destOrd="0" parTransId="{772FF4B7-18B8-41E6-A20F-CC2A6A22532D}" sibTransId="{9102A55B-55DB-4B5F-BDBF-F0618CFCAF3C}"/>
    <dgm:cxn modelId="{95796BFE-8720-4DCF-A9E3-1C64903C053D}" srcId="{D2CE529D-0393-47AC-B0AF-81A8A977E1F0}" destId="{18EFD7B3-32A5-480C-AF8E-F627DF03E5AC}" srcOrd="5" destOrd="0" parTransId="{4246C6B0-DF34-4854-BFAA-4BC3C95892E1}" sibTransId="{02026814-E92A-4C1F-AE7F-6D1559D921DB}"/>
    <dgm:cxn modelId="{A26FE110-0E72-4A97-A7DF-B985DB0B071D}" type="presParOf" srcId="{907CB869-0BD1-4795-8616-31672AFCD1FC}" destId="{19FFD367-EE55-47D5-AE09-1D082A5C16AA}" srcOrd="0" destOrd="0" presId="urn:microsoft.com/office/officeart/2016/7/layout/VerticalSolidActionList"/>
    <dgm:cxn modelId="{5EF7C334-EC7C-4AAC-8F62-29E218E2AA6B}" type="presParOf" srcId="{19FFD367-EE55-47D5-AE09-1D082A5C16AA}" destId="{18B33217-96B5-4091-B0C5-A78E9C458C7A}" srcOrd="0" destOrd="0" presId="urn:microsoft.com/office/officeart/2016/7/layout/VerticalSolidActionList"/>
    <dgm:cxn modelId="{933AC430-AC85-4906-9D53-756948715075}" type="presParOf" srcId="{19FFD367-EE55-47D5-AE09-1D082A5C16AA}" destId="{73951109-2D6D-41EC-8664-31B5F95290E4}" srcOrd="1" destOrd="0" presId="urn:microsoft.com/office/officeart/2016/7/layout/VerticalSolidActionList"/>
    <dgm:cxn modelId="{0225EE0C-BBE5-42F0-94B8-1E5588428D89}" type="presParOf" srcId="{907CB869-0BD1-4795-8616-31672AFCD1FC}" destId="{81ACFD6C-1D5C-4EE9-8CFD-2C2C8B616451}" srcOrd="1" destOrd="0" presId="urn:microsoft.com/office/officeart/2016/7/layout/VerticalSolidActionList"/>
    <dgm:cxn modelId="{1A0F6555-C1E9-485E-8E7F-CB3C12D687B9}" type="presParOf" srcId="{907CB869-0BD1-4795-8616-31672AFCD1FC}" destId="{D65B862F-789A-4597-A3DA-CAECCC06779D}" srcOrd="2" destOrd="0" presId="urn:microsoft.com/office/officeart/2016/7/layout/VerticalSolidActionList"/>
    <dgm:cxn modelId="{198D542A-6674-47B8-85B7-CD8CFE6ED86F}" type="presParOf" srcId="{D65B862F-789A-4597-A3DA-CAECCC06779D}" destId="{40B40311-1F1B-41B2-970B-02307BC36107}" srcOrd="0" destOrd="0" presId="urn:microsoft.com/office/officeart/2016/7/layout/VerticalSolidActionList"/>
    <dgm:cxn modelId="{F1016DD6-FA86-4682-8FCC-7400A32797E6}" type="presParOf" srcId="{D65B862F-789A-4597-A3DA-CAECCC06779D}" destId="{08E2F2E9-1942-43FC-9F9E-8A147475071E}" srcOrd="1" destOrd="0" presId="urn:microsoft.com/office/officeart/2016/7/layout/VerticalSolidActionList"/>
    <dgm:cxn modelId="{3CD2D504-AEF0-4D9C-A664-0E184CA890A3}" type="presParOf" srcId="{907CB869-0BD1-4795-8616-31672AFCD1FC}" destId="{61DE7B01-7862-43C8-BF93-4EC9CF94D7E6}" srcOrd="3" destOrd="0" presId="urn:microsoft.com/office/officeart/2016/7/layout/VerticalSolidActionList"/>
    <dgm:cxn modelId="{78640586-3D8E-463A-86A5-A3EE27A9B331}" type="presParOf" srcId="{907CB869-0BD1-4795-8616-31672AFCD1FC}" destId="{67360B22-FCC2-4F6B-A7BD-B836F65DABFF}" srcOrd="4" destOrd="0" presId="urn:microsoft.com/office/officeart/2016/7/layout/VerticalSolidActionList"/>
    <dgm:cxn modelId="{44E1AD5E-67F7-4EF6-A02C-D8A418DFF388}" type="presParOf" srcId="{67360B22-FCC2-4F6B-A7BD-B836F65DABFF}" destId="{19C354D3-D2DC-4D01-9247-EE3EEC8C4C5F}" srcOrd="0" destOrd="0" presId="urn:microsoft.com/office/officeart/2016/7/layout/VerticalSolidActionList"/>
    <dgm:cxn modelId="{05012531-B9C9-4798-A9EA-D5FA5217B35B}" type="presParOf" srcId="{67360B22-FCC2-4F6B-A7BD-B836F65DABFF}" destId="{9B866571-7A19-41BB-A5C6-1D800101F53A}" srcOrd="1" destOrd="0" presId="urn:microsoft.com/office/officeart/2016/7/layout/VerticalSolidActionList"/>
    <dgm:cxn modelId="{ABEFA1EA-BA9C-4EC7-A8FB-53E082DFDA4E}" type="presParOf" srcId="{907CB869-0BD1-4795-8616-31672AFCD1FC}" destId="{8B79C179-3F20-45E0-9E86-1704539717FC}" srcOrd="5" destOrd="0" presId="urn:microsoft.com/office/officeart/2016/7/layout/VerticalSolidActionList"/>
    <dgm:cxn modelId="{16E0745B-F596-47A1-B010-988A53FAC25D}" type="presParOf" srcId="{907CB869-0BD1-4795-8616-31672AFCD1FC}" destId="{644F28D8-AB79-4DCE-B61D-AC89EC570AF4}" srcOrd="6" destOrd="0" presId="urn:microsoft.com/office/officeart/2016/7/layout/VerticalSolidActionList"/>
    <dgm:cxn modelId="{A792DE4F-5BF1-43D9-97D5-6CBBE1584DC5}" type="presParOf" srcId="{644F28D8-AB79-4DCE-B61D-AC89EC570AF4}" destId="{03A50EB4-7A16-4E3D-87C5-AB5BCFDD9862}" srcOrd="0" destOrd="0" presId="urn:microsoft.com/office/officeart/2016/7/layout/VerticalSolidActionList"/>
    <dgm:cxn modelId="{73991DBE-8E37-4C7D-BB81-554492EF1DC8}" type="presParOf" srcId="{644F28D8-AB79-4DCE-B61D-AC89EC570AF4}" destId="{8154251C-810F-4B29-A931-C8655AAB8359}" srcOrd="1" destOrd="0" presId="urn:microsoft.com/office/officeart/2016/7/layout/VerticalSolidActionList"/>
    <dgm:cxn modelId="{66050D81-1A80-4ABE-8293-1A6BB06A273F}" type="presParOf" srcId="{907CB869-0BD1-4795-8616-31672AFCD1FC}" destId="{539FFC7D-C0B5-4D1A-B142-BB40035A8FAF}" srcOrd="7" destOrd="0" presId="urn:microsoft.com/office/officeart/2016/7/layout/VerticalSolidActionList"/>
    <dgm:cxn modelId="{8CFC8AE0-F490-4D00-9399-735943CA6DD2}" type="presParOf" srcId="{907CB869-0BD1-4795-8616-31672AFCD1FC}" destId="{B8E7E155-A0AE-4D28-9158-295EC0E6A256}" srcOrd="8" destOrd="0" presId="urn:microsoft.com/office/officeart/2016/7/layout/VerticalSolidActionList"/>
    <dgm:cxn modelId="{C5365C1B-CE85-45A0-80A1-17258343F086}" type="presParOf" srcId="{B8E7E155-A0AE-4D28-9158-295EC0E6A256}" destId="{6820C8D6-A0E8-42DC-A5E7-58635BD6C354}" srcOrd="0" destOrd="0" presId="urn:microsoft.com/office/officeart/2016/7/layout/VerticalSolidActionList"/>
    <dgm:cxn modelId="{5A84A519-2FF4-4C33-B717-D1AD3AAE94F3}" type="presParOf" srcId="{B8E7E155-A0AE-4D28-9158-295EC0E6A256}" destId="{0C9FAD95-935F-47E8-8792-58B0AB5F50EC}" srcOrd="1" destOrd="0" presId="urn:microsoft.com/office/officeart/2016/7/layout/VerticalSolidActionList"/>
    <dgm:cxn modelId="{FE39B20C-CD13-435C-BF1C-F745C6B2F251}" type="presParOf" srcId="{907CB869-0BD1-4795-8616-31672AFCD1FC}" destId="{E394EEB2-DAE1-4665-879C-F304FA16DB9E}" srcOrd="9" destOrd="0" presId="urn:microsoft.com/office/officeart/2016/7/layout/VerticalSolidActionList"/>
    <dgm:cxn modelId="{3FE4432F-69C8-4DB2-B737-B1A38EB0B6F4}" type="presParOf" srcId="{907CB869-0BD1-4795-8616-31672AFCD1FC}" destId="{8D80EF5D-E9B8-4AF4-B0C3-5137B0E43F60}" srcOrd="10" destOrd="0" presId="urn:microsoft.com/office/officeart/2016/7/layout/VerticalSolidActionList"/>
    <dgm:cxn modelId="{5982C7EE-5E31-4105-BED1-F5B18530986D}" type="presParOf" srcId="{8D80EF5D-E9B8-4AF4-B0C3-5137B0E43F60}" destId="{66E26A95-A290-45FE-918B-EFFC7122EDCC}" srcOrd="0" destOrd="0" presId="urn:microsoft.com/office/officeart/2016/7/layout/VerticalSolidActionList"/>
    <dgm:cxn modelId="{D2A57457-9C69-40B3-A254-EAE8C4C7C113}" type="presParOf" srcId="{8D80EF5D-E9B8-4AF4-B0C3-5137B0E43F60}" destId="{D097C372-BB82-4260-948C-139170A8931B}"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D0C35E-8C5F-45CB-9770-D1EE5DA42C1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DB27F31-F402-4B83-A4A0-AFB1F833A249}">
      <dgm:prSet/>
      <dgm:spPr/>
      <dgm:t>
        <a:bodyPr/>
        <a:lstStyle/>
        <a:p>
          <a:pPr>
            <a:defRPr cap="all"/>
          </a:pPr>
          <a:r>
            <a:rPr lang="en-US" dirty="0"/>
            <a:t>The data collected from users include the survey report from the </a:t>
          </a:r>
          <a:r>
            <a:rPr lang="en-US" dirty="0" err="1"/>
            <a:t>SoGoSurvey</a:t>
          </a:r>
          <a:r>
            <a:rPr lang="en-US" dirty="0"/>
            <a:t> website.</a:t>
          </a:r>
        </a:p>
      </dgm:t>
    </dgm:pt>
    <dgm:pt modelId="{0AD6350C-8D03-4ECB-9C26-944A9B9D7ADC}" type="parTrans" cxnId="{1BD645E7-2543-400A-9913-4528BBA3FB82}">
      <dgm:prSet/>
      <dgm:spPr/>
      <dgm:t>
        <a:bodyPr/>
        <a:lstStyle/>
        <a:p>
          <a:endParaRPr lang="en-US"/>
        </a:p>
      </dgm:t>
    </dgm:pt>
    <dgm:pt modelId="{546109F1-6C6C-46F0-B6D0-3E23AFD999A2}" type="sibTrans" cxnId="{1BD645E7-2543-400A-9913-4528BBA3FB82}">
      <dgm:prSet/>
      <dgm:spPr/>
      <dgm:t>
        <a:bodyPr/>
        <a:lstStyle/>
        <a:p>
          <a:endParaRPr lang="en-US"/>
        </a:p>
      </dgm:t>
    </dgm:pt>
    <dgm:pt modelId="{250B29C3-54B9-44EE-8BB6-1FBEFA4EFFBC}">
      <dgm:prSet/>
      <dgm:spPr/>
      <dgm:t>
        <a:bodyPr/>
        <a:lstStyle/>
        <a:p>
          <a:pPr>
            <a:defRPr cap="all"/>
          </a:pPr>
          <a:r>
            <a:rPr lang="en-US"/>
            <a:t>Also feedback is taken from the participants, once they are done with their survey.</a:t>
          </a:r>
        </a:p>
      </dgm:t>
    </dgm:pt>
    <dgm:pt modelId="{5EA8929C-B57E-4025-8DA9-4C64910D44BB}" type="parTrans" cxnId="{617A93C0-68A4-4866-8499-55067D8F9CB4}">
      <dgm:prSet/>
      <dgm:spPr/>
      <dgm:t>
        <a:bodyPr/>
        <a:lstStyle/>
        <a:p>
          <a:endParaRPr lang="en-US"/>
        </a:p>
      </dgm:t>
    </dgm:pt>
    <dgm:pt modelId="{C29E8D51-2C5D-478B-A60B-BE4593A438EE}" type="sibTrans" cxnId="{617A93C0-68A4-4866-8499-55067D8F9CB4}">
      <dgm:prSet/>
      <dgm:spPr/>
      <dgm:t>
        <a:bodyPr/>
        <a:lstStyle/>
        <a:p>
          <a:endParaRPr lang="en-US"/>
        </a:p>
      </dgm:t>
    </dgm:pt>
    <dgm:pt modelId="{89B5D97A-44B5-4104-9D87-5A18EE6EC567}">
      <dgm:prSet/>
      <dgm:spPr/>
      <dgm:t>
        <a:bodyPr/>
        <a:lstStyle/>
        <a:p>
          <a:pPr>
            <a:defRPr cap="all"/>
          </a:pPr>
          <a:r>
            <a:rPr lang="en-US"/>
            <a:t>From this their answer to every question, were analyzed to understand the importance of social media in our life.</a:t>
          </a:r>
        </a:p>
      </dgm:t>
    </dgm:pt>
    <dgm:pt modelId="{958016A4-DD91-4023-9847-7E0D41C155C2}" type="parTrans" cxnId="{2F0BB538-31CB-4891-B219-05BBAF5A1B56}">
      <dgm:prSet/>
      <dgm:spPr/>
      <dgm:t>
        <a:bodyPr/>
        <a:lstStyle/>
        <a:p>
          <a:endParaRPr lang="en-US"/>
        </a:p>
      </dgm:t>
    </dgm:pt>
    <dgm:pt modelId="{DB54FE64-15F3-478A-BC45-7996161F7EA4}" type="sibTrans" cxnId="{2F0BB538-31CB-4891-B219-05BBAF5A1B56}">
      <dgm:prSet/>
      <dgm:spPr/>
      <dgm:t>
        <a:bodyPr/>
        <a:lstStyle/>
        <a:p>
          <a:endParaRPr lang="en-US"/>
        </a:p>
      </dgm:t>
    </dgm:pt>
    <dgm:pt modelId="{04ED1D26-A1B2-47D3-85AD-7644B322E3E4}">
      <dgm:prSet/>
      <dgm:spPr/>
      <dgm:t>
        <a:bodyPr/>
        <a:lstStyle/>
        <a:p>
          <a:pPr>
            <a:defRPr cap="all"/>
          </a:pPr>
          <a:r>
            <a:rPr lang="en-US"/>
            <a:t>This data helps us to understand that which social media is used most, how many times users use social media and their point of view on various other questions.</a:t>
          </a:r>
        </a:p>
      </dgm:t>
    </dgm:pt>
    <dgm:pt modelId="{5B1252E8-1BEF-4547-B508-12629D214BFD}" type="parTrans" cxnId="{8776E864-7A36-48EE-B206-953FD16C6349}">
      <dgm:prSet/>
      <dgm:spPr/>
      <dgm:t>
        <a:bodyPr/>
        <a:lstStyle/>
        <a:p>
          <a:endParaRPr lang="en-US"/>
        </a:p>
      </dgm:t>
    </dgm:pt>
    <dgm:pt modelId="{76763D10-64B6-479A-9B52-2B3C2F901711}" type="sibTrans" cxnId="{8776E864-7A36-48EE-B206-953FD16C6349}">
      <dgm:prSet/>
      <dgm:spPr/>
      <dgm:t>
        <a:bodyPr/>
        <a:lstStyle/>
        <a:p>
          <a:endParaRPr lang="en-US"/>
        </a:p>
      </dgm:t>
    </dgm:pt>
    <dgm:pt modelId="{9490CEEB-2C0A-4081-97F4-9456A5A15C04}">
      <dgm:prSet/>
      <dgm:spPr/>
      <dgm:t>
        <a:bodyPr/>
        <a:lstStyle/>
        <a:p>
          <a:pPr>
            <a:defRPr cap="all"/>
          </a:pPr>
          <a:r>
            <a:rPr lang="en-US"/>
            <a:t>To analyze the data we used python language and ploted various graphs.</a:t>
          </a:r>
        </a:p>
      </dgm:t>
    </dgm:pt>
    <dgm:pt modelId="{6EA50784-E2E1-4A6F-AB06-3C49753A8DB7}" type="parTrans" cxnId="{89F129C4-71CC-421D-8D39-19B934CDDCD5}">
      <dgm:prSet/>
      <dgm:spPr/>
      <dgm:t>
        <a:bodyPr/>
        <a:lstStyle/>
        <a:p>
          <a:endParaRPr lang="en-US"/>
        </a:p>
      </dgm:t>
    </dgm:pt>
    <dgm:pt modelId="{3638D66B-7DC0-4FA9-8F5C-98ACBB282E1F}" type="sibTrans" cxnId="{89F129C4-71CC-421D-8D39-19B934CDDCD5}">
      <dgm:prSet/>
      <dgm:spPr/>
      <dgm:t>
        <a:bodyPr/>
        <a:lstStyle/>
        <a:p>
          <a:endParaRPr lang="en-US"/>
        </a:p>
      </dgm:t>
    </dgm:pt>
    <dgm:pt modelId="{AD2ABFA7-E277-4C99-B0DA-06D06A140FAC}" type="pres">
      <dgm:prSet presAssocID="{BED0C35E-8C5F-45CB-9770-D1EE5DA42C11}" presName="root" presStyleCnt="0">
        <dgm:presLayoutVars>
          <dgm:dir/>
          <dgm:resizeHandles val="exact"/>
        </dgm:presLayoutVars>
      </dgm:prSet>
      <dgm:spPr/>
    </dgm:pt>
    <dgm:pt modelId="{64A0B67C-EFE6-49B2-A7CA-3497CCF23490}" type="pres">
      <dgm:prSet presAssocID="{1DB27F31-F402-4B83-A4A0-AFB1F833A249}" presName="compNode" presStyleCnt="0"/>
      <dgm:spPr/>
    </dgm:pt>
    <dgm:pt modelId="{2D3093F1-8985-404A-BB2C-FC833E6E4B9B}" type="pres">
      <dgm:prSet presAssocID="{1DB27F31-F402-4B83-A4A0-AFB1F833A249}" presName="iconBgRect" presStyleLbl="bgShp" presStyleIdx="0" presStyleCnt="5"/>
      <dgm:spPr>
        <a:prstGeom prst="round2DiagRect">
          <a:avLst>
            <a:gd name="adj1" fmla="val 29727"/>
            <a:gd name="adj2" fmla="val 0"/>
          </a:avLst>
        </a:prstGeom>
      </dgm:spPr>
    </dgm:pt>
    <dgm:pt modelId="{14414B5D-07C4-46F0-86AA-891C004D82C9}" type="pres">
      <dgm:prSet presAssocID="{1DB27F31-F402-4B83-A4A0-AFB1F833A24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F81C939-E5C3-49B8-980A-62C26414CAED}" type="pres">
      <dgm:prSet presAssocID="{1DB27F31-F402-4B83-A4A0-AFB1F833A249}" presName="spaceRect" presStyleCnt="0"/>
      <dgm:spPr/>
    </dgm:pt>
    <dgm:pt modelId="{23EEB5EF-84B4-4991-8AE3-AC0E1C0D7F16}" type="pres">
      <dgm:prSet presAssocID="{1DB27F31-F402-4B83-A4A0-AFB1F833A249}" presName="textRect" presStyleLbl="revTx" presStyleIdx="0" presStyleCnt="5">
        <dgm:presLayoutVars>
          <dgm:chMax val="1"/>
          <dgm:chPref val="1"/>
        </dgm:presLayoutVars>
      </dgm:prSet>
      <dgm:spPr/>
    </dgm:pt>
    <dgm:pt modelId="{021061F7-832A-4AC0-ABDF-9C5CFF107B11}" type="pres">
      <dgm:prSet presAssocID="{546109F1-6C6C-46F0-B6D0-3E23AFD999A2}" presName="sibTrans" presStyleCnt="0"/>
      <dgm:spPr/>
    </dgm:pt>
    <dgm:pt modelId="{B21BEBFC-3F18-4DF7-AF91-66F671EA2850}" type="pres">
      <dgm:prSet presAssocID="{250B29C3-54B9-44EE-8BB6-1FBEFA4EFFBC}" presName="compNode" presStyleCnt="0"/>
      <dgm:spPr/>
    </dgm:pt>
    <dgm:pt modelId="{FDC102D7-3684-495B-8E4E-B16EF15C69B4}" type="pres">
      <dgm:prSet presAssocID="{250B29C3-54B9-44EE-8BB6-1FBEFA4EFFBC}" presName="iconBgRect" presStyleLbl="bgShp" presStyleIdx="1" presStyleCnt="5"/>
      <dgm:spPr>
        <a:prstGeom prst="round2DiagRect">
          <a:avLst>
            <a:gd name="adj1" fmla="val 29727"/>
            <a:gd name="adj2" fmla="val 0"/>
          </a:avLst>
        </a:prstGeom>
      </dgm:spPr>
    </dgm:pt>
    <dgm:pt modelId="{5EFDEAD5-DF9E-4CA7-B1E5-32845E5F2BFA}" type="pres">
      <dgm:prSet presAssocID="{250B29C3-54B9-44EE-8BB6-1FBEFA4EFF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871377FF-9A69-44BB-877A-2191640A41E7}" type="pres">
      <dgm:prSet presAssocID="{250B29C3-54B9-44EE-8BB6-1FBEFA4EFFBC}" presName="spaceRect" presStyleCnt="0"/>
      <dgm:spPr/>
    </dgm:pt>
    <dgm:pt modelId="{E9C4020E-0F84-4FB2-8803-D04DA3E526A9}" type="pres">
      <dgm:prSet presAssocID="{250B29C3-54B9-44EE-8BB6-1FBEFA4EFFBC}" presName="textRect" presStyleLbl="revTx" presStyleIdx="1" presStyleCnt="5">
        <dgm:presLayoutVars>
          <dgm:chMax val="1"/>
          <dgm:chPref val="1"/>
        </dgm:presLayoutVars>
      </dgm:prSet>
      <dgm:spPr/>
    </dgm:pt>
    <dgm:pt modelId="{EFD89EEA-9400-4FEE-A430-D3D7DD8C5451}" type="pres">
      <dgm:prSet presAssocID="{C29E8D51-2C5D-478B-A60B-BE4593A438EE}" presName="sibTrans" presStyleCnt="0"/>
      <dgm:spPr/>
    </dgm:pt>
    <dgm:pt modelId="{A6795F7D-B443-4327-B073-4AB8AF8A941C}" type="pres">
      <dgm:prSet presAssocID="{89B5D97A-44B5-4104-9D87-5A18EE6EC567}" presName="compNode" presStyleCnt="0"/>
      <dgm:spPr/>
    </dgm:pt>
    <dgm:pt modelId="{13FF6469-7735-424E-9116-B6ED64916D8F}" type="pres">
      <dgm:prSet presAssocID="{89B5D97A-44B5-4104-9D87-5A18EE6EC567}" presName="iconBgRect" presStyleLbl="bgShp" presStyleIdx="2" presStyleCnt="5"/>
      <dgm:spPr>
        <a:prstGeom prst="round2DiagRect">
          <a:avLst>
            <a:gd name="adj1" fmla="val 29727"/>
            <a:gd name="adj2" fmla="val 0"/>
          </a:avLst>
        </a:prstGeom>
      </dgm:spPr>
    </dgm:pt>
    <dgm:pt modelId="{90DA3A0A-E8CC-4701-ABEC-244DC9816C78}" type="pres">
      <dgm:prSet presAssocID="{89B5D97A-44B5-4104-9D87-5A18EE6EC56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A4A9DDA3-C584-4BA5-A907-E814D3BC0D52}" type="pres">
      <dgm:prSet presAssocID="{89B5D97A-44B5-4104-9D87-5A18EE6EC567}" presName="spaceRect" presStyleCnt="0"/>
      <dgm:spPr/>
    </dgm:pt>
    <dgm:pt modelId="{EECE6AB7-5153-40A1-BC31-A8FEEAE16C4A}" type="pres">
      <dgm:prSet presAssocID="{89B5D97A-44B5-4104-9D87-5A18EE6EC567}" presName="textRect" presStyleLbl="revTx" presStyleIdx="2" presStyleCnt="5">
        <dgm:presLayoutVars>
          <dgm:chMax val="1"/>
          <dgm:chPref val="1"/>
        </dgm:presLayoutVars>
      </dgm:prSet>
      <dgm:spPr/>
    </dgm:pt>
    <dgm:pt modelId="{CAB3076B-C703-44CD-AE50-4FE2E5F392FB}" type="pres">
      <dgm:prSet presAssocID="{DB54FE64-15F3-478A-BC45-7996161F7EA4}" presName="sibTrans" presStyleCnt="0"/>
      <dgm:spPr/>
    </dgm:pt>
    <dgm:pt modelId="{735958E6-6F63-431B-8B16-BBB7B1B98FF3}" type="pres">
      <dgm:prSet presAssocID="{04ED1D26-A1B2-47D3-85AD-7644B322E3E4}" presName="compNode" presStyleCnt="0"/>
      <dgm:spPr/>
    </dgm:pt>
    <dgm:pt modelId="{94C6B9D7-D6A4-457A-BD2D-7F7596B7F727}" type="pres">
      <dgm:prSet presAssocID="{04ED1D26-A1B2-47D3-85AD-7644B322E3E4}" presName="iconBgRect" presStyleLbl="bgShp" presStyleIdx="3" presStyleCnt="5"/>
      <dgm:spPr>
        <a:prstGeom prst="round2DiagRect">
          <a:avLst>
            <a:gd name="adj1" fmla="val 29727"/>
            <a:gd name="adj2" fmla="val 0"/>
          </a:avLst>
        </a:prstGeom>
      </dgm:spPr>
    </dgm:pt>
    <dgm:pt modelId="{F213658A-743A-4B97-9D31-565E78639C7D}" type="pres">
      <dgm:prSet presAssocID="{04ED1D26-A1B2-47D3-85AD-7644B322E3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02FFBF6E-2F63-4C09-867E-894251204AA0}" type="pres">
      <dgm:prSet presAssocID="{04ED1D26-A1B2-47D3-85AD-7644B322E3E4}" presName="spaceRect" presStyleCnt="0"/>
      <dgm:spPr/>
    </dgm:pt>
    <dgm:pt modelId="{E8D3BDBB-AF07-405C-A736-41B4006C6057}" type="pres">
      <dgm:prSet presAssocID="{04ED1D26-A1B2-47D3-85AD-7644B322E3E4}" presName="textRect" presStyleLbl="revTx" presStyleIdx="3" presStyleCnt="5">
        <dgm:presLayoutVars>
          <dgm:chMax val="1"/>
          <dgm:chPref val="1"/>
        </dgm:presLayoutVars>
      </dgm:prSet>
      <dgm:spPr/>
    </dgm:pt>
    <dgm:pt modelId="{08D672C4-2725-411B-BCAA-4C98EB254118}" type="pres">
      <dgm:prSet presAssocID="{76763D10-64B6-479A-9B52-2B3C2F901711}" presName="sibTrans" presStyleCnt="0"/>
      <dgm:spPr/>
    </dgm:pt>
    <dgm:pt modelId="{140950AF-45F8-4E6D-AB28-6553AE3ECEE6}" type="pres">
      <dgm:prSet presAssocID="{9490CEEB-2C0A-4081-97F4-9456A5A15C04}" presName="compNode" presStyleCnt="0"/>
      <dgm:spPr/>
    </dgm:pt>
    <dgm:pt modelId="{6DC70B20-FE83-46F9-8F12-0A5FD727D3FD}" type="pres">
      <dgm:prSet presAssocID="{9490CEEB-2C0A-4081-97F4-9456A5A15C04}" presName="iconBgRect" presStyleLbl="bgShp" presStyleIdx="4" presStyleCnt="5"/>
      <dgm:spPr>
        <a:prstGeom prst="round2DiagRect">
          <a:avLst>
            <a:gd name="adj1" fmla="val 29727"/>
            <a:gd name="adj2" fmla="val 0"/>
          </a:avLst>
        </a:prstGeom>
      </dgm:spPr>
    </dgm:pt>
    <dgm:pt modelId="{C1752328-D973-49DF-8118-A2942E6905A6}" type="pres">
      <dgm:prSet presAssocID="{9490CEEB-2C0A-4081-97F4-9456A5A15C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9678AF02-711C-49C0-ACF0-F611E33C2E3D}" type="pres">
      <dgm:prSet presAssocID="{9490CEEB-2C0A-4081-97F4-9456A5A15C04}" presName="spaceRect" presStyleCnt="0"/>
      <dgm:spPr/>
    </dgm:pt>
    <dgm:pt modelId="{4D4F866E-36CE-44D8-8039-CB8F3AF6FC64}" type="pres">
      <dgm:prSet presAssocID="{9490CEEB-2C0A-4081-97F4-9456A5A15C04}" presName="textRect" presStyleLbl="revTx" presStyleIdx="4" presStyleCnt="5">
        <dgm:presLayoutVars>
          <dgm:chMax val="1"/>
          <dgm:chPref val="1"/>
        </dgm:presLayoutVars>
      </dgm:prSet>
      <dgm:spPr/>
    </dgm:pt>
  </dgm:ptLst>
  <dgm:cxnLst>
    <dgm:cxn modelId="{DB7A5F0F-B246-4484-866E-1B3E19AC8278}" type="presOf" srcId="{BED0C35E-8C5F-45CB-9770-D1EE5DA42C11}" destId="{AD2ABFA7-E277-4C99-B0DA-06D06A140FAC}" srcOrd="0" destOrd="0" presId="urn:microsoft.com/office/officeart/2018/5/layout/IconLeafLabelList"/>
    <dgm:cxn modelId="{2F0BB538-31CB-4891-B219-05BBAF5A1B56}" srcId="{BED0C35E-8C5F-45CB-9770-D1EE5DA42C11}" destId="{89B5D97A-44B5-4104-9D87-5A18EE6EC567}" srcOrd="2" destOrd="0" parTransId="{958016A4-DD91-4023-9847-7E0D41C155C2}" sibTransId="{DB54FE64-15F3-478A-BC45-7996161F7EA4}"/>
    <dgm:cxn modelId="{E5B35842-82AE-4D83-916A-970290E46D58}" type="presOf" srcId="{1DB27F31-F402-4B83-A4A0-AFB1F833A249}" destId="{23EEB5EF-84B4-4991-8AE3-AC0E1C0D7F16}" srcOrd="0" destOrd="0" presId="urn:microsoft.com/office/officeart/2018/5/layout/IconLeafLabelList"/>
    <dgm:cxn modelId="{8776E864-7A36-48EE-B206-953FD16C6349}" srcId="{BED0C35E-8C5F-45CB-9770-D1EE5DA42C11}" destId="{04ED1D26-A1B2-47D3-85AD-7644B322E3E4}" srcOrd="3" destOrd="0" parTransId="{5B1252E8-1BEF-4547-B508-12629D214BFD}" sibTransId="{76763D10-64B6-479A-9B52-2B3C2F901711}"/>
    <dgm:cxn modelId="{3FC6767E-CD61-4032-8E92-988D6AD809CC}" type="presOf" srcId="{250B29C3-54B9-44EE-8BB6-1FBEFA4EFFBC}" destId="{E9C4020E-0F84-4FB2-8803-D04DA3E526A9}" srcOrd="0" destOrd="0" presId="urn:microsoft.com/office/officeart/2018/5/layout/IconLeafLabelList"/>
    <dgm:cxn modelId="{4F3309BC-3FFD-4C19-84F1-D4DCD0FC6AC8}" type="presOf" srcId="{04ED1D26-A1B2-47D3-85AD-7644B322E3E4}" destId="{E8D3BDBB-AF07-405C-A736-41B4006C6057}" srcOrd="0" destOrd="0" presId="urn:microsoft.com/office/officeart/2018/5/layout/IconLeafLabelList"/>
    <dgm:cxn modelId="{617A93C0-68A4-4866-8499-55067D8F9CB4}" srcId="{BED0C35E-8C5F-45CB-9770-D1EE5DA42C11}" destId="{250B29C3-54B9-44EE-8BB6-1FBEFA4EFFBC}" srcOrd="1" destOrd="0" parTransId="{5EA8929C-B57E-4025-8DA9-4C64910D44BB}" sibTransId="{C29E8D51-2C5D-478B-A60B-BE4593A438EE}"/>
    <dgm:cxn modelId="{89F129C4-71CC-421D-8D39-19B934CDDCD5}" srcId="{BED0C35E-8C5F-45CB-9770-D1EE5DA42C11}" destId="{9490CEEB-2C0A-4081-97F4-9456A5A15C04}" srcOrd="4" destOrd="0" parTransId="{6EA50784-E2E1-4A6F-AB06-3C49753A8DB7}" sibTransId="{3638D66B-7DC0-4FA9-8F5C-98ACBB282E1F}"/>
    <dgm:cxn modelId="{DDBA4CCA-3385-4E3B-B656-4ADFE14DBC7C}" type="presOf" srcId="{9490CEEB-2C0A-4081-97F4-9456A5A15C04}" destId="{4D4F866E-36CE-44D8-8039-CB8F3AF6FC64}" srcOrd="0" destOrd="0" presId="urn:microsoft.com/office/officeart/2018/5/layout/IconLeafLabelList"/>
    <dgm:cxn modelId="{E73F4DD7-30C7-4220-A08B-DCDAA8A88AEA}" type="presOf" srcId="{89B5D97A-44B5-4104-9D87-5A18EE6EC567}" destId="{EECE6AB7-5153-40A1-BC31-A8FEEAE16C4A}" srcOrd="0" destOrd="0" presId="urn:microsoft.com/office/officeart/2018/5/layout/IconLeafLabelList"/>
    <dgm:cxn modelId="{1BD645E7-2543-400A-9913-4528BBA3FB82}" srcId="{BED0C35E-8C5F-45CB-9770-D1EE5DA42C11}" destId="{1DB27F31-F402-4B83-A4A0-AFB1F833A249}" srcOrd="0" destOrd="0" parTransId="{0AD6350C-8D03-4ECB-9C26-944A9B9D7ADC}" sibTransId="{546109F1-6C6C-46F0-B6D0-3E23AFD999A2}"/>
    <dgm:cxn modelId="{905921FF-8E04-4A04-95A6-39722540E3B6}" type="presParOf" srcId="{AD2ABFA7-E277-4C99-B0DA-06D06A140FAC}" destId="{64A0B67C-EFE6-49B2-A7CA-3497CCF23490}" srcOrd="0" destOrd="0" presId="urn:microsoft.com/office/officeart/2018/5/layout/IconLeafLabelList"/>
    <dgm:cxn modelId="{2D29A1AF-1E4A-4C67-9020-8F83659F4C6C}" type="presParOf" srcId="{64A0B67C-EFE6-49B2-A7CA-3497CCF23490}" destId="{2D3093F1-8985-404A-BB2C-FC833E6E4B9B}" srcOrd="0" destOrd="0" presId="urn:microsoft.com/office/officeart/2018/5/layout/IconLeafLabelList"/>
    <dgm:cxn modelId="{A8E9BCF4-9788-48CB-A243-F1D4B842A55A}" type="presParOf" srcId="{64A0B67C-EFE6-49B2-A7CA-3497CCF23490}" destId="{14414B5D-07C4-46F0-86AA-891C004D82C9}" srcOrd="1" destOrd="0" presId="urn:microsoft.com/office/officeart/2018/5/layout/IconLeafLabelList"/>
    <dgm:cxn modelId="{8399983C-C54F-4091-A40E-F1AD84AF3070}" type="presParOf" srcId="{64A0B67C-EFE6-49B2-A7CA-3497CCF23490}" destId="{5F81C939-E5C3-49B8-980A-62C26414CAED}" srcOrd="2" destOrd="0" presId="urn:microsoft.com/office/officeart/2018/5/layout/IconLeafLabelList"/>
    <dgm:cxn modelId="{4C575D9C-292C-422F-9E93-5C6457AFE1D2}" type="presParOf" srcId="{64A0B67C-EFE6-49B2-A7CA-3497CCF23490}" destId="{23EEB5EF-84B4-4991-8AE3-AC0E1C0D7F16}" srcOrd="3" destOrd="0" presId="urn:microsoft.com/office/officeart/2018/5/layout/IconLeafLabelList"/>
    <dgm:cxn modelId="{4369110C-5A48-483F-8B2B-16DA3038FC3A}" type="presParOf" srcId="{AD2ABFA7-E277-4C99-B0DA-06D06A140FAC}" destId="{021061F7-832A-4AC0-ABDF-9C5CFF107B11}" srcOrd="1" destOrd="0" presId="urn:microsoft.com/office/officeart/2018/5/layout/IconLeafLabelList"/>
    <dgm:cxn modelId="{1C79CD74-2A13-457D-8094-53989ED854FD}" type="presParOf" srcId="{AD2ABFA7-E277-4C99-B0DA-06D06A140FAC}" destId="{B21BEBFC-3F18-4DF7-AF91-66F671EA2850}" srcOrd="2" destOrd="0" presId="urn:microsoft.com/office/officeart/2018/5/layout/IconLeafLabelList"/>
    <dgm:cxn modelId="{2CDE6906-221C-416E-A26E-C44A4A45015C}" type="presParOf" srcId="{B21BEBFC-3F18-4DF7-AF91-66F671EA2850}" destId="{FDC102D7-3684-495B-8E4E-B16EF15C69B4}" srcOrd="0" destOrd="0" presId="urn:microsoft.com/office/officeart/2018/5/layout/IconLeafLabelList"/>
    <dgm:cxn modelId="{C6143A8F-9F82-4052-8F40-21331D8444D2}" type="presParOf" srcId="{B21BEBFC-3F18-4DF7-AF91-66F671EA2850}" destId="{5EFDEAD5-DF9E-4CA7-B1E5-32845E5F2BFA}" srcOrd="1" destOrd="0" presId="urn:microsoft.com/office/officeart/2018/5/layout/IconLeafLabelList"/>
    <dgm:cxn modelId="{5B0F36C6-103A-4E20-A007-C548162E958E}" type="presParOf" srcId="{B21BEBFC-3F18-4DF7-AF91-66F671EA2850}" destId="{871377FF-9A69-44BB-877A-2191640A41E7}" srcOrd="2" destOrd="0" presId="urn:microsoft.com/office/officeart/2018/5/layout/IconLeafLabelList"/>
    <dgm:cxn modelId="{8412232C-3915-47E5-B6C0-D9B7168BCAB7}" type="presParOf" srcId="{B21BEBFC-3F18-4DF7-AF91-66F671EA2850}" destId="{E9C4020E-0F84-4FB2-8803-D04DA3E526A9}" srcOrd="3" destOrd="0" presId="urn:microsoft.com/office/officeart/2018/5/layout/IconLeafLabelList"/>
    <dgm:cxn modelId="{08F9C4D3-5A80-438E-BA6E-EFB91EE430F7}" type="presParOf" srcId="{AD2ABFA7-E277-4C99-B0DA-06D06A140FAC}" destId="{EFD89EEA-9400-4FEE-A430-D3D7DD8C5451}" srcOrd="3" destOrd="0" presId="urn:microsoft.com/office/officeart/2018/5/layout/IconLeafLabelList"/>
    <dgm:cxn modelId="{D11B19FB-0692-482C-B2B3-8054EB9D58F8}" type="presParOf" srcId="{AD2ABFA7-E277-4C99-B0DA-06D06A140FAC}" destId="{A6795F7D-B443-4327-B073-4AB8AF8A941C}" srcOrd="4" destOrd="0" presId="urn:microsoft.com/office/officeart/2018/5/layout/IconLeafLabelList"/>
    <dgm:cxn modelId="{B6FB3903-4390-4AE9-93C4-05EF19E0B07E}" type="presParOf" srcId="{A6795F7D-B443-4327-B073-4AB8AF8A941C}" destId="{13FF6469-7735-424E-9116-B6ED64916D8F}" srcOrd="0" destOrd="0" presId="urn:microsoft.com/office/officeart/2018/5/layout/IconLeafLabelList"/>
    <dgm:cxn modelId="{DFC8EABA-7CE7-4A45-827D-D35D15679CE6}" type="presParOf" srcId="{A6795F7D-B443-4327-B073-4AB8AF8A941C}" destId="{90DA3A0A-E8CC-4701-ABEC-244DC9816C78}" srcOrd="1" destOrd="0" presId="urn:microsoft.com/office/officeart/2018/5/layout/IconLeafLabelList"/>
    <dgm:cxn modelId="{6C15A0A7-00B6-499D-A27A-8641E509CD2D}" type="presParOf" srcId="{A6795F7D-B443-4327-B073-4AB8AF8A941C}" destId="{A4A9DDA3-C584-4BA5-A907-E814D3BC0D52}" srcOrd="2" destOrd="0" presId="urn:microsoft.com/office/officeart/2018/5/layout/IconLeafLabelList"/>
    <dgm:cxn modelId="{255E01AC-B220-4892-AE68-1BB90788CC82}" type="presParOf" srcId="{A6795F7D-B443-4327-B073-4AB8AF8A941C}" destId="{EECE6AB7-5153-40A1-BC31-A8FEEAE16C4A}" srcOrd="3" destOrd="0" presId="urn:microsoft.com/office/officeart/2018/5/layout/IconLeafLabelList"/>
    <dgm:cxn modelId="{1940EAEB-E534-47A4-9A16-A62EFC33A905}" type="presParOf" srcId="{AD2ABFA7-E277-4C99-B0DA-06D06A140FAC}" destId="{CAB3076B-C703-44CD-AE50-4FE2E5F392FB}" srcOrd="5" destOrd="0" presId="urn:microsoft.com/office/officeart/2018/5/layout/IconLeafLabelList"/>
    <dgm:cxn modelId="{3675C997-5C66-420F-926F-D2EE04A2F455}" type="presParOf" srcId="{AD2ABFA7-E277-4C99-B0DA-06D06A140FAC}" destId="{735958E6-6F63-431B-8B16-BBB7B1B98FF3}" srcOrd="6" destOrd="0" presId="urn:microsoft.com/office/officeart/2018/5/layout/IconLeafLabelList"/>
    <dgm:cxn modelId="{DD7C7694-2135-412A-BA3B-91534F6F56DE}" type="presParOf" srcId="{735958E6-6F63-431B-8B16-BBB7B1B98FF3}" destId="{94C6B9D7-D6A4-457A-BD2D-7F7596B7F727}" srcOrd="0" destOrd="0" presId="urn:microsoft.com/office/officeart/2018/5/layout/IconLeafLabelList"/>
    <dgm:cxn modelId="{42994052-B916-4129-B933-77B80F88E467}" type="presParOf" srcId="{735958E6-6F63-431B-8B16-BBB7B1B98FF3}" destId="{F213658A-743A-4B97-9D31-565E78639C7D}" srcOrd="1" destOrd="0" presId="urn:microsoft.com/office/officeart/2018/5/layout/IconLeafLabelList"/>
    <dgm:cxn modelId="{B47A0704-1EF1-4B9A-B643-327284D8C40F}" type="presParOf" srcId="{735958E6-6F63-431B-8B16-BBB7B1B98FF3}" destId="{02FFBF6E-2F63-4C09-867E-894251204AA0}" srcOrd="2" destOrd="0" presId="urn:microsoft.com/office/officeart/2018/5/layout/IconLeafLabelList"/>
    <dgm:cxn modelId="{2A551239-B268-4838-ADED-842D422F06B2}" type="presParOf" srcId="{735958E6-6F63-431B-8B16-BBB7B1B98FF3}" destId="{E8D3BDBB-AF07-405C-A736-41B4006C6057}" srcOrd="3" destOrd="0" presId="urn:microsoft.com/office/officeart/2018/5/layout/IconLeafLabelList"/>
    <dgm:cxn modelId="{FABB51F6-5FE2-4C73-A917-157B8FB9831A}" type="presParOf" srcId="{AD2ABFA7-E277-4C99-B0DA-06D06A140FAC}" destId="{08D672C4-2725-411B-BCAA-4C98EB254118}" srcOrd="7" destOrd="0" presId="urn:microsoft.com/office/officeart/2018/5/layout/IconLeafLabelList"/>
    <dgm:cxn modelId="{5DEEB805-E598-40F2-9097-25F2EF646703}" type="presParOf" srcId="{AD2ABFA7-E277-4C99-B0DA-06D06A140FAC}" destId="{140950AF-45F8-4E6D-AB28-6553AE3ECEE6}" srcOrd="8" destOrd="0" presId="urn:microsoft.com/office/officeart/2018/5/layout/IconLeafLabelList"/>
    <dgm:cxn modelId="{6385608C-B54A-4899-AC16-4DD8C28132F5}" type="presParOf" srcId="{140950AF-45F8-4E6D-AB28-6553AE3ECEE6}" destId="{6DC70B20-FE83-46F9-8F12-0A5FD727D3FD}" srcOrd="0" destOrd="0" presId="urn:microsoft.com/office/officeart/2018/5/layout/IconLeafLabelList"/>
    <dgm:cxn modelId="{99180DEB-13F4-4C19-8912-623477455B39}" type="presParOf" srcId="{140950AF-45F8-4E6D-AB28-6553AE3ECEE6}" destId="{C1752328-D973-49DF-8118-A2942E6905A6}" srcOrd="1" destOrd="0" presId="urn:microsoft.com/office/officeart/2018/5/layout/IconLeafLabelList"/>
    <dgm:cxn modelId="{B6612143-8B81-4103-AE83-F3EF468042D2}" type="presParOf" srcId="{140950AF-45F8-4E6D-AB28-6553AE3ECEE6}" destId="{9678AF02-711C-49C0-ACF0-F611E33C2E3D}" srcOrd="2" destOrd="0" presId="urn:microsoft.com/office/officeart/2018/5/layout/IconLeafLabelList"/>
    <dgm:cxn modelId="{98B9ECA1-C8C2-47DE-BE7B-E357A63DC465}" type="presParOf" srcId="{140950AF-45F8-4E6D-AB28-6553AE3ECEE6}" destId="{4D4F866E-36CE-44D8-8039-CB8F3AF6FC6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DD55BF-0086-4BD8-9F2F-684AA2711FC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9A783ECC-967D-4858-8B21-C4578C21D46F}">
      <dgm:prSet/>
      <dgm:spPr/>
      <dgm:t>
        <a:bodyPr/>
        <a:lstStyle/>
        <a:p>
          <a:r>
            <a:rPr lang="en-US" dirty="0"/>
            <a:t>The survey had more than 20 questions which made it lengthy and little time consuming.</a:t>
          </a:r>
        </a:p>
      </dgm:t>
    </dgm:pt>
    <dgm:pt modelId="{4060FF50-1402-4F8B-A1E4-35BC547DF135}" type="parTrans" cxnId="{319F054D-04E6-44BD-9C87-7ACA1F52ADCC}">
      <dgm:prSet/>
      <dgm:spPr/>
      <dgm:t>
        <a:bodyPr/>
        <a:lstStyle/>
        <a:p>
          <a:endParaRPr lang="en-US"/>
        </a:p>
      </dgm:t>
    </dgm:pt>
    <dgm:pt modelId="{8466109E-6D10-401D-B4AA-320A2ABE95E4}" type="sibTrans" cxnId="{319F054D-04E6-44BD-9C87-7ACA1F52ADCC}">
      <dgm:prSet phldrT="1" phldr="0"/>
      <dgm:spPr/>
      <dgm:t>
        <a:bodyPr/>
        <a:lstStyle/>
        <a:p>
          <a:r>
            <a:rPr lang="en-US"/>
            <a:t>1</a:t>
          </a:r>
        </a:p>
      </dgm:t>
    </dgm:pt>
    <dgm:pt modelId="{041C23A2-FC61-4B52-93D2-69C06AC89D1F}">
      <dgm:prSet/>
      <dgm:spPr/>
      <dgm:t>
        <a:bodyPr/>
        <a:lstStyle/>
        <a:p>
          <a:r>
            <a:rPr lang="en-US" dirty="0"/>
            <a:t>We were able to record a good amount of information but we could not show all the analysis. </a:t>
          </a:r>
        </a:p>
      </dgm:t>
    </dgm:pt>
    <dgm:pt modelId="{7434CAF8-18D1-4113-8B4B-DF910DECA3AA}" type="parTrans" cxnId="{8DA16309-9398-4320-82A6-46569FE6304A}">
      <dgm:prSet/>
      <dgm:spPr/>
      <dgm:t>
        <a:bodyPr/>
        <a:lstStyle/>
        <a:p>
          <a:endParaRPr lang="en-US"/>
        </a:p>
      </dgm:t>
    </dgm:pt>
    <dgm:pt modelId="{02AE8B0B-CFD2-47F1-A8B9-5509D103724F}" type="sibTrans" cxnId="{8DA16309-9398-4320-82A6-46569FE6304A}">
      <dgm:prSet phldrT="2" phldr="0"/>
      <dgm:spPr/>
      <dgm:t>
        <a:bodyPr/>
        <a:lstStyle/>
        <a:p>
          <a:r>
            <a:rPr lang="en-US"/>
            <a:t>2</a:t>
          </a:r>
        </a:p>
      </dgm:t>
    </dgm:pt>
    <dgm:pt modelId="{5A6870C8-E4A0-4344-AFA6-48932C6C1DEF}">
      <dgm:prSet/>
      <dgm:spPr/>
      <dgm:t>
        <a:bodyPr/>
        <a:lstStyle/>
        <a:p>
          <a:r>
            <a:rPr lang="en-US" dirty="0"/>
            <a:t>Apart from the radio grid, we could have used Likert but it was not available for free.</a:t>
          </a:r>
        </a:p>
      </dgm:t>
    </dgm:pt>
    <dgm:pt modelId="{371E4830-88B7-4C5A-9A31-D208F7591BF3}" type="parTrans" cxnId="{38E99348-0327-4154-897E-543550122823}">
      <dgm:prSet/>
      <dgm:spPr/>
      <dgm:t>
        <a:bodyPr/>
        <a:lstStyle/>
        <a:p>
          <a:endParaRPr lang="en-US"/>
        </a:p>
      </dgm:t>
    </dgm:pt>
    <dgm:pt modelId="{B087A48F-3D3E-4A77-9340-997EACC5CB76}" type="sibTrans" cxnId="{38E99348-0327-4154-897E-543550122823}">
      <dgm:prSet phldrT="3" phldr="0"/>
      <dgm:spPr/>
      <dgm:t>
        <a:bodyPr/>
        <a:lstStyle/>
        <a:p>
          <a:r>
            <a:rPr lang="en-US"/>
            <a:t>3</a:t>
          </a:r>
        </a:p>
      </dgm:t>
    </dgm:pt>
    <dgm:pt modelId="{9E28DF7F-16CF-4E18-8949-B6A8B3EE0188}">
      <dgm:prSet/>
      <dgm:spPr/>
      <dgm:t>
        <a:bodyPr/>
        <a:lstStyle/>
        <a:p>
          <a:r>
            <a:rPr lang="en-US" dirty="0"/>
            <a:t>Also, this is very low cost and we can get real feedback from people who never did this earlier. So taking responses from anyone in this pandemic was literally possible.</a:t>
          </a:r>
        </a:p>
      </dgm:t>
    </dgm:pt>
    <dgm:pt modelId="{A8B7E674-45BB-4222-AC0C-8F5B86BBB332}" type="parTrans" cxnId="{D47F8347-C171-42A9-9C18-9B64323DB194}">
      <dgm:prSet/>
      <dgm:spPr/>
      <dgm:t>
        <a:bodyPr/>
        <a:lstStyle/>
        <a:p>
          <a:endParaRPr lang="en-US"/>
        </a:p>
      </dgm:t>
    </dgm:pt>
    <dgm:pt modelId="{F6535EF1-0FA5-4218-9B31-7A36EE28AC85}" type="sibTrans" cxnId="{D47F8347-C171-42A9-9C18-9B64323DB194}">
      <dgm:prSet phldrT="4" phldr="0"/>
      <dgm:spPr/>
      <dgm:t>
        <a:bodyPr/>
        <a:lstStyle/>
        <a:p>
          <a:r>
            <a:rPr lang="en-US"/>
            <a:t>4</a:t>
          </a:r>
        </a:p>
      </dgm:t>
    </dgm:pt>
    <dgm:pt modelId="{C07B9E73-B445-4440-A6DD-697C776CFA01}" type="pres">
      <dgm:prSet presAssocID="{67DD55BF-0086-4BD8-9F2F-684AA2711FC0}" presName="Name0" presStyleCnt="0">
        <dgm:presLayoutVars>
          <dgm:animLvl val="lvl"/>
          <dgm:resizeHandles val="exact"/>
        </dgm:presLayoutVars>
      </dgm:prSet>
      <dgm:spPr/>
    </dgm:pt>
    <dgm:pt modelId="{4F0F744C-7650-4922-8C81-6E6DE01BD2C3}" type="pres">
      <dgm:prSet presAssocID="{9A783ECC-967D-4858-8B21-C4578C21D46F}" presName="compositeNode" presStyleCnt="0">
        <dgm:presLayoutVars>
          <dgm:bulletEnabled val="1"/>
        </dgm:presLayoutVars>
      </dgm:prSet>
      <dgm:spPr/>
    </dgm:pt>
    <dgm:pt modelId="{DE294E7E-9370-410F-9C69-3F60FE645E65}" type="pres">
      <dgm:prSet presAssocID="{9A783ECC-967D-4858-8B21-C4578C21D46F}" presName="bgRect" presStyleLbl="bgAccFollowNode1" presStyleIdx="0" presStyleCnt="4"/>
      <dgm:spPr/>
    </dgm:pt>
    <dgm:pt modelId="{BA20EE31-D9E1-4D6F-8A63-8308653FB9D1}" type="pres">
      <dgm:prSet presAssocID="{8466109E-6D10-401D-B4AA-320A2ABE95E4}" presName="sibTransNodeCircle" presStyleLbl="alignNode1" presStyleIdx="0" presStyleCnt="8">
        <dgm:presLayoutVars>
          <dgm:chMax val="0"/>
          <dgm:bulletEnabled/>
        </dgm:presLayoutVars>
      </dgm:prSet>
      <dgm:spPr/>
    </dgm:pt>
    <dgm:pt modelId="{960B79D1-51AE-4812-91A5-BCAD277634AB}" type="pres">
      <dgm:prSet presAssocID="{9A783ECC-967D-4858-8B21-C4578C21D46F}" presName="bottomLine" presStyleLbl="alignNode1" presStyleIdx="1" presStyleCnt="8">
        <dgm:presLayoutVars/>
      </dgm:prSet>
      <dgm:spPr/>
    </dgm:pt>
    <dgm:pt modelId="{E04D9FEE-E053-4808-93F0-28A5ED05E526}" type="pres">
      <dgm:prSet presAssocID="{9A783ECC-967D-4858-8B21-C4578C21D46F}" presName="nodeText" presStyleLbl="bgAccFollowNode1" presStyleIdx="0" presStyleCnt="4">
        <dgm:presLayoutVars>
          <dgm:bulletEnabled val="1"/>
        </dgm:presLayoutVars>
      </dgm:prSet>
      <dgm:spPr/>
    </dgm:pt>
    <dgm:pt modelId="{2F73176D-C12A-4D9B-90DE-93C998A14631}" type="pres">
      <dgm:prSet presAssocID="{8466109E-6D10-401D-B4AA-320A2ABE95E4}" presName="sibTrans" presStyleCnt="0"/>
      <dgm:spPr/>
    </dgm:pt>
    <dgm:pt modelId="{1C3FCE32-403B-49BD-940E-B83DCA3E5E5D}" type="pres">
      <dgm:prSet presAssocID="{041C23A2-FC61-4B52-93D2-69C06AC89D1F}" presName="compositeNode" presStyleCnt="0">
        <dgm:presLayoutVars>
          <dgm:bulletEnabled val="1"/>
        </dgm:presLayoutVars>
      </dgm:prSet>
      <dgm:spPr/>
    </dgm:pt>
    <dgm:pt modelId="{B3FDD449-007B-4FBB-817C-227C003A42B0}" type="pres">
      <dgm:prSet presAssocID="{041C23A2-FC61-4B52-93D2-69C06AC89D1F}" presName="bgRect" presStyleLbl="bgAccFollowNode1" presStyleIdx="1" presStyleCnt="4"/>
      <dgm:spPr/>
    </dgm:pt>
    <dgm:pt modelId="{5F9B4CE0-519C-4116-85D1-B26000068487}" type="pres">
      <dgm:prSet presAssocID="{02AE8B0B-CFD2-47F1-A8B9-5509D103724F}" presName="sibTransNodeCircle" presStyleLbl="alignNode1" presStyleIdx="2" presStyleCnt="8">
        <dgm:presLayoutVars>
          <dgm:chMax val="0"/>
          <dgm:bulletEnabled/>
        </dgm:presLayoutVars>
      </dgm:prSet>
      <dgm:spPr/>
    </dgm:pt>
    <dgm:pt modelId="{F48ED734-F0D8-4EF9-A850-34B871390F1B}" type="pres">
      <dgm:prSet presAssocID="{041C23A2-FC61-4B52-93D2-69C06AC89D1F}" presName="bottomLine" presStyleLbl="alignNode1" presStyleIdx="3" presStyleCnt="8">
        <dgm:presLayoutVars/>
      </dgm:prSet>
      <dgm:spPr/>
    </dgm:pt>
    <dgm:pt modelId="{F7CECC7F-EB23-4A64-8320-A44BD7134B24}" type="pres">
      <dgm:prSet presAssocID="{041C23A2-FC61-4B52-93D2-69C06AC89D1F}" presName="nodeText" presStyleLbl="bgAccFollowNode1" presStyleIdx="1" presStyleCnt="4">
        <dgm:presLayoutVars>
          <dgm:bulletEnabled val="1"/>
        </dgm:presLayoutVars>
      </dgm:prSet>
      <dgm:spPr/>
    </dgm:pt>
    <dgm:pt modelId="{9B5BFA09-9ED3-4CCF-B23F-8FA76295ABC0}" type="pres">
      <dgm:prSet presAssocID="{02AE8B0B-CFD2-47F1-A8B9-5509D103724F}" presName="sibTrans" presStyleCnt="0"/>
      <dgm:spPr/>
    </dgm:pt>
    <dgm:pt modelId="{C5B2003E-3130-46D8-AEA1-2B2E0C3297E1}" type="pres">
      <dgm:prSet presAssocID="{5A6870C8-E4A0-4344-AFA6-48932C6C1DEF}" presName="compositeNode" presStyleCnt="0">
        <dgm:presLayoutVars>
          <dgm:bulletEnabled val="1"/>
        </dgm:presLayoutVars>
      </dgm:prSet>
      <dgm:spPr/>
    </dgm:pt>
    <dgm:pt modelId="{53C4D71F-4E33-48A0-9350-F7E5DDAA36F7}" type="pres">
      <dgm:prSet presAssocID="{5A6870C8-E4A0-4344-AFA6-48932C6C1DEF}" presName="bgRect" presStyleLbl="bgAccFollowNode1" presStyleIdx="2" presStyleCnt="4"/>
      <dgm:spPr/>
    </dgm:pt>
    <dgm:pt modelId="{293913F4-E115-4874-BAAA-DE094F77ADB0}" type="pres">
      <dgm:prSet presAssocID="{B087A48F-3D3E-4A77-9340-997EACC5CB76}" presName="sibTransNodeCircle" presStyleLbl="alignNode1" presStyleIdx="4" presStyleCnt="8">
        <dgm:presLayoutVars>
          <dgm:chMax val="0"/>
          <dgm:bulletEnabled/>
        </dgm:presLayoutVars>
      </dgm:prSet>
      <dgm:spPr/>
    </dgm:pt>
    <dgm:pt modelId="{2CC44794-0DD8-4719-809C-08978B723FA7}" type="pres">
      <dgm:prSet presAssocID="{5A6870C8-E4A0-4344-AFA6-48932C6C1DEF}" presName="bottomLine" presStyleLbl="alignNode1" presStyleIdx="5" presStyleCnt="8">
        <dgm:presLayoutVars/>
      </dgm:prSet>
      <dgm:spPr/>
    </dgm:pt>
    <dgm:pt modelId="{30276ACD-89F8-4BC7-854A-ABCAC847203A}" type="pres">
      <dgm:prSet presAssocID="{5A6870C8-E4A0-4344-AFA6-48932C6C1DEF}" presName="nodeText" presStyleLbl="bgAccFollowNode1" presStyleIdx="2" presStyleCnt="4">
        <dgm:presLayoutVars>
          <dgm:bulletEnabled val="1"/>
        </dgm:presLayoutVars>
      </dgm:prSet>
      <dgm:spPr/>
    </dgm:pt>
    <dgm:pt modelId="{5BD718E6-BAC7-48C5-A5CE-2C442151880D}" type="pres">
      <dgm:prSet presAssocID="{B087A48F-3D3E-4A77-9340-997EACC5CB76}" presName="sibTrans" presStyleCnt="0"/>
      <dgm:spPr/>
    </dgm:pt>
    <dgm:pt modelId="{71A9AF1E-337B-455F-A453-1C695362AF02}" type="pres">
      <dgm:prSet presAssocID="{9E28DF7F-16CF-4E18-8949-B6A8B3EE0188}" presName="compositeNode" presStyleCnt="0">
        <dgm:presLayoutVars>
          <dgm:bulletEnabled val="1"/>
        </dgm:presLayoutVars>
      </dgm:prSet>
      <dgm:spPr/>
    </dgm:pt>
    <dgm:pt modelId="{37CC24FC-B8EF-4EE0-8871-9DC94DCCBE10}" type="pres">
      <dgm:prSet presAssocID="{9E28DF7F-16CF-4E18-8949-B6A8B3EE0188}" presName="bgRect" presStyleLbl="bgAccFollowNode1" presStyleIdx="3" presStyleCnt="4"/>
      <dgm:spPr/>
    </dgm:pt>
    <dgm:pt modelId="{4E7F6350-B3A0-4C91-99C8-C164E9925983}" type="pres">
      <dgm:prSet presAssocID="{F6535EF1-0FA5-4218-9B31-7A36EE28AC85}" presName="sibTransNodeCircle" presStyleLbl="alignNode1" presStyleIdx="6" presStyleCnt="8">
        <dgm:presLayoutVars>
          <dgm:chMax val="0"/>
          <dgm:bulletEnabled/>
        </dgm:presLayoutVars>
      </dgm:prSet>
      <dgm:spPr/>
    </dgm:pt>
    <dgm:pt modelId="{E2FE7AA8-D13B-4727-A353-2BEBC55F0A25}" type="pres">
      <dgm:prSet presAssocID="{9E28DF7F-16CF-4E18-8949-B6A8B3EE0188}" presName="bottomLine" presStyleLbl="alignNode1" presStyleIdx="7" presStyleCnt="8">
        <dgm:presLayoutVars/>
      </dgm:prSet>
      <dgm:spPr/>
    </dgm:pt>
    <dgm:pt modelId="{40BE8825-EBD7-4A34-900E-F4A3FE19B3C1}" type="pres">
      <dgm:prSet presAssocID="{9E28DF7F-16CF-4E18-8949-B6A8B3EE0188}" presName="nodeText" presStyleLbl="bgAccFollowNode1" presStyleIdx="3" presStyleCnt="4">
        <dgm:presLayoutVars>
          <dgm:bulletEnabled val="1"/>
        </dgm:presLayoutVars>
      </dgm:prSet>
      <dgm:spPr/>
    </dgm:pt>
  </dgm:ptLst>
  <dgm:cxnLst>
    <dgm:cxn modelId="{8DA16309-9398-4320-82A6-46569FE6304A}" srcId="{67DD55BF-0086-4BD8-9F2F-684AA2711FC0}" destId="{041C23A2-FC61-4B52-93D2-69C06AC89D1F}" srcOrd="1" destOrd="0" parTransId="{7434CAF8-18D1-4113-8B4B-DF910DECA3AA}" sibTransId="{02AE8B0B-CFD2-47F1-A8B9-5509D103724F}"/>
    <dgm:cxn modelId="{5563A216-C806-4196-B099-06BCF8DD8CAD}" type="presOf" srcId="{67DD55BF-0086-4BD8-9F2F-684AA2711FC0}" destId="{C07B9E73-B445-4440-A6DD-697C776CFA01}" srcOrd="0" destOrd="0" presId="urn:microsoft.com/office/officeart/2016/7/layout/BasicLinearProcessNumbered"/>
    <dgm:cxn modelId="{8372D326-C3A9-44B2-96B5-F68EE43E7A83}" type="presOf" srcId="{9E28DF7F-16CF-4E18-8949-B6A8B3EE0188}" destId="{37CC24FC-B8EF-4EE0-8871-9DC94DCCBE10}" srcOrd="0" destOrd="0" presId="urn:microsoft.com/office/officeart/2016/7/layout/BasicLinearProcessNumbered"/>
    <dgm:cxn modelId="{A46FC136-15F7-433E-AA20-B3E788AC2E49}" type="presOf" srcId="{B087A48F-3D3E-4A77-9340-997EACC5CB76}" destId="{293913F4-E115-4874-BAAA-DE094F77ADB0}" srcOrd="0" destOrd="0" presId="urn:microsoft.com/office/officeart/2016/7/layout/BasicLinearProcessNumbered"/>
    <dgm:cxn modelId="{A512D23C-C42B-47EE-935C-035A042E27D4}" type="presOf" srcId="{9A783ECC-967D-4858-8B21-C4578C21D46F}" destId="{E04D9FEE-E053-4808-93F0-28A5ED05E526}" srcOrd="1" destOrd="0" presId="urn:microsoft.com/office/officeart/2016/7/layout/BasicLinearProcessNumbered"/>
    <dgm:cxn modelId="{63BA5745-DC30-417C-8C18-DDDC3A7D4BF8}" type="presOf" srcId="{041C23A2-FC61-4B52-93D2-69C06AC89D1F}" destId="{B3FDD449-007B-4FBB-817C-227C003A42B0}" srcOrd="0" destOrd="0" presId="urn:microsoft.com/office/officeart/2016/7/layout/BasicLinearProcessNumbered"/>
    <dgm:cxn modelId="{D47F8347-C171-42A9-9C18-9B64323DB194}" srcId="{67DD55BF-0086-4BD8-9F2F-684AA2711FC0}" destId="{9E28DF7F-16CF-4E18-8949-B6A8B3EE0188}" srcOrd="3" destOrd="0" parTransId="{A8B7E674-45BB-4222-AC0C-8F5B86BBB332}" sibTransId="{F6535EF1-0FA5-4218-9B31-7A36EE28AC85}"/>
    <dgm:cxn modelId="{38E99348-0327-4154-897E-543550122823}" srcId="{67DD55BF-0086-4BD8-9F2F-684AA2711FC0}" destId="{5A6870C8-E4A0-4344-AFA6-48932C6C1DEF}" srcOrd="2" destOrd="0" parTransId="{371E4830-88B7-4C5A-9A31-D208F7591BF3}" sibTransId="{B087A48F-3D3E-4A77-9340-997EACC5CB76}"/>
    <dgm:cxn modelId="{319F054D-04E6-44BD-9C87-7ACA1F52ADCC}" srcId="{67DD55BF-0086-4BD8-9F2F-684AA2711FC0}" destId="{9A783ECC-967D-4858-8B21-C4578C21D46F}" srcOrd="0" destOrd="0" parTransId="{4060FF50-1402-4F8B-A1E4-35BC547DF135}" sibTransId="{8466109E-6D10-401D-B4AA-320A2ABE95E4}"/>
    <dgm:cxn modelId="{0024FF77-D897-47A8-902D-3F2392A7BDB6}" type="presOf" srcId="{F6535EF1-0FA5-4218-9B31-7A36EE28AC85}" destId="{4E7F6350-B3A0-4C91-99C8-C164E9925983}" srcOrd="0" destOrd="0" presId="urn:microsoft.com/office/officeart/2016/7/layout/BasicLinearProcessNumbered"/>
    <dgm:cxn modelId="{1C5DF47C-89F4-4056-9C7F-7FFFA19C16C9}" type="presOf" srcId="{9A783ECC-967D-4858-8B21-C4578C21D46F}" destId="{DE294E7E-9370-410F-9C69-3F60FE645E65}" srcOrd="0" destOrd="0" presId="urn:microsoft.com/office/officeart/2016/7/layout/BasicLinearProcessNumbered"/>
    <dgm:cxn modelId="{C910CA81-4C31-4178-A1D0-16D821ADA32B}" type="presOf" srcId="{9E28DF7F-16CF-4E18-8949-B6A8B3EE0188}" destId="{40BE8825-EBD7-4A34-900E-F4A3FE19B3C1}" srcOrd="1" destOrd="0" presId="urn:microsoft.com/office/officeart/2016/7/layout/BasicLinearProcessNumbered"/>
    <dgm:cxn modelId="{7B429887-DA79-44CB-8911-FD8BFF17E4C4}" type="presOf" srcId="{02AE8B0B-CFD2-47F1-A8B9-5509D103724F}" destId="{5F9B4CE0-519C-4116-85D1-B26000068487}" srcOrd="0" destOrd="0" presId="urn:microsoft.com/office/officeart/2016/7/layout/BasicLinearProcessNumbered"/>
    <dgm:cxn modelId="{93B3659A-3AF1-4169-911B-41CF03EBBDA2}" type="presOf" srcId="{5A6870C8-E4A0-4344-AFA6-48932C6C1DEF}" destId="{53C4D71F-4E33-48A0-9350-F7E5DDAA36F7}" srcOrd="0" destOrd="0" presId="urn:microsoft.com/office/officeart/2016/7/layout/BasicLinearProcessNumbered"/>
    <dgm:cxn modelId="{5D2D0D9B-66F2-4FE1-B682-4622AFE12608}" type="presOf" srcId="{041C23A2-FC61-4B52-93D2-69C06AC89D1F}" destId="{F7CECC7F-EB23-4A64-8320-A44BD7134B24}" srcOrd="1" destOrd="0" presId="urn:microsoft.com/office/officeart/2016/7/layout/BasicLinearProcessNumbered"/>
    <dgm:cxn modelId="{72AF5EC9-10E8-4B94-939F-D951427D1220}" type="presOf" srcId="{5A6870C8-E4A0-4344-AFA6-48932C6C1DEF}" destId="{30276ACD-89F8-4BC7-854A-ABCAC847203A}" srcOrd="1" destOrd="0" presId="urn:microsoft.com/office/officeart/2016/7/layout/BasicLinearProcessNumbered"/>
    <dgm:cxn modelId="{FFC176CE-84B8-4845-A437-E8DCF40A2237}" type="presOf" srcId="{8466109E-6D10-401D-B4AA-320A2ABE95E4}" destId="{BA20EE31-D9E1-4D6F-8A63-8308653FB9D1}" srcOrd="0" destOrd="0" presId="urn:microsoft.com/office/officeart/2016/7/layout/BasicLinearProcessNumbered"/>
    <dgm:cxn modelId="{6B9866E1-25F0-40C4-9C97-22081B729E70}" type="presParOf" srcId="{C07B9E73-B445-4440-A6DD-697C776CFA01}" destId="{4F0F744C-7650-4922-8C81-6E6DE01BD2C3}" srcOrd="0" destOrd="0" presId="urn:microsoft.com/office/officeart/2016/7/layout/BasicLinearProcessNumbered"/>
    <dgm:cxn modelId="{EE610FE3-CB7E-42A8-88FF-4CF049B2B91F}" type="presParOf" srcId="{4F0F744C-7650-4922-8C81-6E6DE01BD2C3}" destId="{DE294E7E-9370-410F-9C69-3F60FE645E65}" srcOrd="0" destOrd="0" presId="urn:microsoft.com/office/officeart/2016/7/layout/BasicLinearProcessNumbered"/>
    <dgm:cxn modelId="{A8D8236F-9B22-49DA-9B9F-FD75A52D0E9A}" type="presParOf" srcId="{4F0F744C-7650-4922-8C81-6E6DE01BD2C3}" destId="{BA20EE31-D9E1-4D6F-8A63-8308653FB9D1}" srcOrd="1" destOrd="0" presId="urn:microsoft.com/office/officeart/2016/7/layout/BasicLinearProcessNumbered"/>
    <dgm:cxn modelId="{7AEF523A-91F6-4BFB-8316-52F4B73F09F0}" type="presParOf" srcId="{4F0F744C-7650-4922-8C81-6E6DE01BD2C3}" destId="{960B79D1-51AE-4812-91A5-BCAD277634AB}" srcOrd="2" destOrd="0" presId="urn:microsoft.com/office/officeart/2016/7/layout/BasicLinearProcessNumbered"/>
    <dgm:cxn modelId="{F54D5652-4C8C-462E-B771-5A5E437BE9B1}" type="presParOf" srcId="{4F0F744C-7650-4922-8C81-6E6DE01BD2C3}" destId="{E04D9FEE-E053-4808-93F0-28A5ED05E526}" srcOrd="3" destOrd="0" presId="urn:microsoft.com/office/officeart/2016/7/layout/BasicLinearProcessNumbered"/>
    <dgm:cxn modelId="{8115B664-9355-4BB0-8EF7-974232BA6899}" type="presParOf" srcId="{C07B9E73-B445-4440-A6DD-697C776CFA01}" destId="{2F73176D-C12A-4D9B-90DE-93C998A14631}" srcOrd="1" destOrd="0" presId="urn:microsoft.com/office/officeart/2016/7/layout/BasicLinearProcessNumbered"/>
    <dgm:cxn modelId="{FFDC07C9-E6E4-4EA2-A090-381497AE893E}" type="presParOf" srcId="{C07B9E73-B445-4440-A6DD-697C776CFA01}" destId="{1C3FCE32-403B-49BD-940E-B83DCA3E5E5D}" srcOrd="2" destOrd="0" presId="urn:microsoft.com/office/officeart/2016/7/layout/BasicLinearProcessNumbered"/>
    <dgm:cxn modelId="{EBD6668F-6FA2-42A2-AED8-91FC13DB94EC}" type="presParOf" srcId="{1C3FCE32-403B-49BD-940E-B83DCA3E5E5D}" destId="{B3FDD449-007B-4FBB-817C-227C003A42B0}" srcOrd="0" destOrd="0" presId="urn:microsoft.com/office/officeart/2016/7/layout/BasicLinearProcessNumbered"/>
    <dgm:cxn modelId="{29F74E9F-7BF1-4B96-B148-017D8C3BE08E}" type="presParOf" srcId="{1C3FCE32-403B-49BD-940E-B83DCA3E5E5D}" destId="{5F9B4CE0-519C-4116-85D1-B26000068487}" srcOrd="1" destOrd="0" presId="urn:microsoft.com/office/officeart/2016/7/layout/BasicLinearProcessNumbered"/>
    <dgm:cxn modelId="{67E992E4-57E2-435E-A206-FFC5DBCA88E2}" type="presParOf" srcId="{1C3FCE32-403B-49BD-940E-B83DCA3E5E5D}" destId="{F48ED734-F0D8-4EF9-A850-34B871390F1B}" srcOrd="2" destOrd="0" presId="urn:microsoft.com/office/officeart/2016/7/layout/BasicLinearProcessNumbered"/>
    <dgm:cxn modelId="{BE4B1026-81B5-4FBA-8535-815209A2B7DE}" type="presParOf" srcId="{1C3FCE32-403B-49BD-940E-B83DCA3E5E5D}" destId="{F7CECC7F-EB23-4A64-8320-A44BD7134B24}" srcOrd="3" destOrd="0" presId="urn:microsoft.com/office/officeart/2016/7/layout/BasicLinearProcessNumbered"/>
    <dgm:cxn modelId="{D0A1AB50-206C-449E-AEC4-96D4209931D4}" type="presParOf" srcId="{C07B9E73-B445-4440-A6DD-697C776CFA01}" destId="{9B5BFA09-9ED3-4CCF-B23F-8FA76295ABC0}" srcOrd="3" destOrd="0" presId="urn:microsoft.com/office/officeart/2016/7/layout/BasicLinearProcessNumbered"/>
    <dgm:cxn modelId="{8F514D6F-5A63-461B-B7FA-8A66CB5C657F}" type="presParOf" srcId="{C07B9E73-B445-4440-A6DD-697C776CFA01}" destId="{C5B2003E-3130-46D8-AEA1-2B2E0C3297E1}" srcOrd="4" destOrd="0" presId="urn:microsoft.com/office/officeart/2016/7/layout/BasicLinearProcessNumbered"/>
    <dgm:cxn modelId="{F2439EBB-166B-43E2-AF54-7AA24C6235B8}" type="presParOf" srcId="{C5B2003E-3130-46D8-AEA1-2B2E0C3297E1}" destId="{53C4D71F-4E33-48A0-9350-F7E5DDAA36F7}" srcOrd="0" destOrd="0" presId="urn:microsoft.com/office/officeart/2016/7/layout/BasicLinearProcessNumbered"/>
    <dgm:cxn modelId="{6BEEF553-189B-4F00-B4F2-FB6A114041F1}" type="presParOf" srcId="{C5B2003E-3130-46D8-AEA1-2B2E0C3297E1}" destId="{293913F4-E115-4874-BAAA-DE094F77ADB0}" srcOrd="1" destOrd="0" presId="urn:microsoft.com/office/officeart/2016/7/layout/BasicLinearProcessNumbered"/>
    <dgm:cxn modelId="{154FFA66-1D8D-4987-AD3A-A7B18CDA24FF}" type="presParOf" srcId="{C5B2003E-3130-46D8-AEA1-2B2E0C3297E1}" destId="{2CC44794-0DD8-4719-809C-08978B723FA7}" srcOrd="2" destOrd="0" presId="urn:microsoft.com/office/officeart/2016/7/layout/BasicLinearProcessNumbered"/>
    <dgm:cxn modelId="{2F9B08D8-E22F-4CE8-A1B9-18E8D22677BA}" type="presParOf" srcId="{C5B2003E-3130-46D8-AEA1-2B2E0C3297E1}" destId="{30276ACD-89F8-4BC7-854A-ABCAC847203A}" srcOrd="3" destOrd="0" presId="urn:microsoft.com/office/officeart/2016/7/layout/BasicLinearProcessNumbered"/>
    <dgm:cxn modelId="{4845F4D5-4877-4591-B350-666ECEB6FC9E}" type="presParOf" srcId="{C07B9E73-B445-4440-A6DD-697C776CFA01}" destId="{5BD718E6-BAC7-48C5-A5CE-2C442151880D}" srcOrd="5" destOrd="0" presId="urn:microsoft.com/office/officeart/2016/7/layout/BasicLinearProcessNumbered"/>
    <dgm:cxn modelId="{33BB4DCF-032F-476D-8A17-C13138F774ED}" type="presParOf" srcId="{C07B9E73-B445-4440-A6DD-697C776CFA01}" destId="{71A9AF1E-337B-455F-A453-1C695362AF02}" srcOrd="6" destOrd="0" presId="urn:microsoft.com/office/officeart/2016/7/layout/BasicLinearProcessNumbered"/>
    <dgm:cxn modelId="{B89164FD-8D30-4978-B699-12A436C66ED7}" type="presParOf" srcId="{71A9AF1E-337B-455F-A453-1C695362AF02}" destId="{37CC24FC-B8EF-4EE0-8871-9DC94DCCBE10}" srcOrd="0" destOrd="0" presId="urn:microsoft.com/office/officeart/2016/7/layout/BasicLinearProcessNumbered"/>
    <dgm:cxn modelId="{5AA5E653-A352-43F4-957A-C3444F64149E}" type="presParOf" srcId="{71A9AF1E-337B-455F-A453-1C695362AF02}" destId="{4E7F6350-B3A0-4C91-99C8-C164E9925983}" srcOrd="1" destOrd="0" presId="urn:microsoft.com/office/officeart/2016/7/layout/BasicLinearProcessNumbered"/>
    <dgm:cxn modelId="{9D35CB7E-C06F-492F-B158-909471F4FA83}" type="presParOf" srcId="{71A9AF1E-337B-455F-A453-1C695362AF02}" destId="{E2FE7AA8-D13B-4727-A353-2BEBC55F0A25}" srcOrd="2" destOrd="0" presId="urn:microsoft.com/office/officeart/2016/7/layout/BasicLinearProcessNumbered"/>
    <dgm:cxn modelId="{8107E63B-F77B-41AB-883A-97CC128A6A6A}" type="presParOf" srcId="{71A9AF1E-337B-455F-A453-1C695362AF02}" destId="{40BE8825-EBD7-4A34-900E-F4A3FE19B3C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8BE501-997A-4887-BC58-7FDCB583CFB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5FEC80E-898F-4241-B947-E60880D07F4B}">
      <dgm:prSet/>
      <dgm:spPr/>
      <dgm:t>
        <a:bodyPr/>
        <a:lstStyle/>
        <a:p>
          <a:r>
            <a:rPr lang="en-US"/>
            <a:t>These updates are important for testing for the following reasons:</a:t>
          </a:r>
        </a:p>
      </dgm:t>
    </dgm:pt>
    <dgm:pt modelId="{226F9C50-CBF4-4263-AF29-F0BDD0F68207}" type="parTrans" cxnId="{6292CDEA-F558-49A4-97AB-AF0E4B5AFA7D}">
      <dgm:prSet/>
      <dgm:spPr/>
      <dgm:t>
        <a:bodyPr/>
        <a:lstStyle/>
        <a:p>
          <a:endParaRPr lang="en-US"/>
        </a:p>
      </dgm:t>
    </dgm:pt>
    <dgm:pt modelId="{000B10E1-085F-479A-B1E5-108BA44E79B5}" type="sibTrans" cxnId="{6292CDEA-F558-49A4-97AB-AF0E4B5AFA7D}">
      <dgm:prSet/>
      <dgm:spPr/>
      <dgm:t>
        <a:bodyPr/>
        <a:lstStyle/>
        <a:p>
          <a:endParaRPr lang="en-US"/>
        </a:p>
      </dgm:t>
    </dgm:pt>
    <dgm:pt modelId="{F5348B9F-1001-401A-9F17-B5D6DCD6A5FE}">
      <dgm:prSet/>
      <dgm:spPr/>
      <dgm:t>
        <a:bodyPr/>
        <a:lstStyle/>
        <a:p>
          <a:r>
            <a:rPr lang="en-US"/>
            <a:t>Feedback from just 32 participants may not be enough</a:t>
          </a:r>
        </a:p>
      </dgm:t>
    </dgm:pt>
    <dgm:pt modelId="{86A0A518-58B2-4B37-B9C2-E014B17BB530}" type="parTrans" cxnId="{5F98B48D-D484-43A2-B162-06E643DFA298}">
      <dgm:prSet/>
      <dgm:spPr/>
      <dgm:t>
        <a:bodyPr/>
        <a:lstStyle/>
        <a:p>
          <a:endParaRPr lang="en-US"/>
        </a:p>
      </dgm:t>
    </dgm:pt>
    <dgm:pt modelId="{FB07A503-74EB-40D5-999B-ED3993CB0EC5}" type="sibTrans" cxnId="{5F98B48D-D484-43A2-B162-06E643DFA298}">
      <dgm:prSet/>
      <dgm:spPr/>
      <dgm:t>
        <a:bodyPr/>
        <a:lstStyle/>
        <a:p>
          <a:endParaRPr lang="en-US"/>
        </a:p>
      </dgm:t>
    </dgm:pt>
    <dgm:pt modelId="{C8DCC79D-3887-4913-965C-B0C1A05641E1}">
      <dgm:prSet/>
      <dgm:spPr/>
      <dgm:t>
        <a:bodyPr/>
        <a:lstStyle/>
        <a:p>
          <a:r>
            <a:rPr lang="en-US"/>
            <a:t>Real and impromptu responses can reveal more interesting facts.</a:t>
          </a:r>
        </a:p>
      </dgm:t>
    </dgm:pt>
    <dgm:pt modelId="{D87DDA93-AE5E-480E-B481-84F140CC4C5E}" type="parTrans" cxnId="{7DBFDB54-909A-410B-8B85-8650EDF57FFD}">
      <dgm:prSet/>
      <dgm:spPr/>
      <dgm:t>
        <a:bodyPr/>
        <a:lstStyle/>
        <a:p>
          <a:endParaRPr lang="en-US"/>
        </a:p>
      </dgm:t>
    </dgm:pt>
    <dgm:pt modelId="{6FC6FB40-6E03-4A52-A99A-87853F6C256A}" type="sibTrans" cxnId="{7DBFDB54-909A-410B-8B85-8650EDF57FFD}">
      <dgm:prSet/>
      <dgm:spPr/>
      <dgm:t>
        <a:bodyPr/>
        <a:lstStyle/>
        <a:p>
          <a:endParaRPr lang="en-US"/>
        </a:p>
      </dgm:t>
    </dgm:pt>
    <dgm:pt modelId="{7BB5C7EB-5DDA-4058-B3C3-58FBC31F9533}">
      <dgm:prSet/>
      <dgm:spPr/>
      <dgm:t>
        <a:bodyPr/>
        <a:lstStyle/>
        <a:p>
          <a:r>
            <a:rPr lang="en-US" dirty="0"/>
            <a:t>Using tableau for analysis would have been easier.</a:t>
          </a:r>
        </a:p>
      </dgm:t>
    </dgm:pt>
    <dgm:pt modelId="{5E3CA93D-AAB5-404F-B411-74F15F9B0FC9}" type="parTrans" cxnId="{6338B7FB-94A3-4547-9F44-9B63E33540C7}">
      <dgm:prSet/>
      <dgm:spPr/>
      <dgm:t>
        <a:bodyPr/>
        <a:lstStyle/>
        <a:p>
          <a:endParaRPr lang="en-US"/>
        </a:p>
      </dgm:t>
    </dgm:pt>
    <dgm:pt modelId="{018903E5-156E-41BB-80A2-A656A37A0747}" type="sibTrans" cxnId="{6338B7FB-94A3-4547-9F44-9B63E33540C7}">
      <dgm:prSet/>
      <dgm:spPr/>
      <dgm:t>
        <a:bodyPr/>
        <a:lstStyle/>
        <a:p>
          <a:endParaRPr lang="en-US"/>
        </a:p>
      </dgm:t>
    </dgm:pt>
    <dgm:pt modelId="{D2372BD8-1CA0-47A7-BEAB-5F32F1A7D995}">
      <dgm:prSet/>
      <dgm:spPr/>
      <dgm:t>
        <a:bodyPr/>
        <a:lstStyle/>
        <a:p>
          <a:r>
            <a:rPr lang="en-US" dirty="0"/>
            <a:t>Understanding user’s logic can help in making data informed decisions.</a:t>
          </a:r>
        </a:p>
      </dgm:t>
    </dgm:pt>
    <dgm:pt modelId="{4BB5C007-BFFB-4880-9ABC-B2623D886BBB}" type="parTrans" cxnId="{D89A6468-57AF-4892-BED0-F1E267857044}">
      <dgm:prSet/>
      <dgm:spPr/>
      <dgm:t>
        <a:bodyPr/>
        <a:lstStyle/>
        <a:p>
          <a:endParaRPr lang="en-US"/>
        </a:p>
      </dgm:t>
    </dgm:pt>
    <dgm:pt modelId="{2CC3ABF8-C3BC-42A1-BF0A-A0A51156CC81}" type="sibTrans" cxnId="{D89A6468-57AF-4892-BED0-F1E267857044}">
      <dgm:prSet/>
      <dgm:spPr/>
      <dgm:t>
        <a:bodyPr/>
        <a:lstStyle/>
        <a:p>
          <a:endParaRPr lang="en-US"/>
        </a:p>
      </dgm:t>
    </dgm:pt>
    <dgm:pt modelId="{A4DC40A2-F422-4AAC-99E2-8D9D4EA995BB}" type="pres">
      <dgm:prSet presAssocID="{9A8BE501-997A-4887-BC58-7FDCB583CFBE}" presName="linear" presStyleCnt="0">
        <dgm:presLayoutVars>
          <dgm:animLvl val="lvl"/>
          <dgm:resizeHandles val="exact"/>
        </dgm:presLayoutVars>
      </dgm:prSet>
      <dgm:spPr/>
    </dgm:pt>
    <dgm:pt modelId="{3766FBD2-6D30-4270-81DB-65A6979B4E7F}" type="pres">
      <dgm:prSet presAssocID="{65FEC80E-898F-4241-B947-E60880D07F4B}" presName="parentText" presStyleLbl="node1" presStyleIdx="0" presStyleCnt="5">
        <dgm:presLayoutVars>
          <dgm:chMax val="0"/>
          <dgm:bulletEnabled val="1"/>
        </dgm:presLayoutVars>
      </dgm:prSet>
      <dgm:spPr/>
    </dgm:pt>
    <dgm:pt modelId="{61728CBC-2E65-46FE-B59F-4D1E8A4F8FDE}" type="pres">
      <dgm:prSet presAssocID="{000B10E1-085F-479A-B1E5-108BA44E79B5}" presName="spacer" presStyleCnt="0"/>
      <dgm:spPr/>
    </dgm:pt>
    <dgm:pt modelId="{EFFFE931-6B0A-4662-8BE1-5C4209FFC517}" type="pres">
      <dgm:prSet presAssocID="{F5348B9F-1001-401A-9F17-B5D6DCD6A5FE}" presName="parentText" presStyleLbl="node1" presStyleIdx="1" presStyleCnt="5">
        <dgm:presLayoutVars>
          <dgm:chMax val="0"/>
          <dgm:bulletEnabled val="1"/>
        </dgm:presLayoutVars>
      </dgm:prSet>
      <dgm:spPr/>
    </dgm:pt>
    <dgm:pt modelId="{9096C34D-7FD4-47A5-B1B3-D68DBD8E005C}" type="pres">
      <dgm:prSet presAssocID="{FB07A503-74EB-40D5-999B-ED3993CB0EC5}" presName="spacer" presStyleCnt="0"/>
      <dgm:spPr/>
    </dgm:pt>
    <dgm:pt modelId="{A9630CCA-C76E-4653-A614-D87A21784CFD}" type="pres">
      <dgm:prSet presAssocID="{C8DCC79D-3887-4913-965C-B0C1A05641E1}" presName="parentText" presStyleLbl="node1" presStyleIdx="2" presStyleCnt="5">
        <dgm:presLayoutVars>
          <dgm:chMax val="0"/>
          <dgm:bulletEnabled val="1"/>
        </dgm:presLayoutVars>
      </dgm:prSet>
      <dgm:spPr/>
    </dgm:pt>
    <dgm:pt modelId="{5E7C11D1-A28C-4B35-AF6A-34B6345CA4D9}" type="pres">
      <dgm:prSet presAssocID="{6FC6FB40-6E03-4A52-A99A-87853F6C256A}" presName="spacer" presStyleCnt="0"/>
      <dgm:spPr/>
    </dgm:pt>
    <dgm:pt modelId="{F7FC291B-4D6C-496F-BAFF-7E208F7816C1}" type="pres">
      <dgm:prSet presAssocID="{7BB5C7EB-5DDA-4058-B3C3-58FBC31F9533}" presName="parentText" presStyleLbl="node1" presStyleIdx="3" presStyleCnt="5">
        <dgm:presLayoutVars>
          <dgm:chMax val="0"/>
          <dgm:bulletEnabled val="1"/>
        </dgm:presLayoutVars>
      </dgm:prSet>
      <dgm:spPr/>
    </dgm:pt>
    <dgm:pt modelId="{9F5A0B6D-3774-4E3B-B931-7AF45F5847BC}" type="pres">
      <dgm:prSet presAssocID="{018903E5-156E-41BB-80A2-A656A37A0747}" presName="spacer" presStyleCnt="0"/>
      <dgm:spPr/>
    </dgm:pt>
    <dgm:pt modelId="{B940A750-81CA-4C62-9966-FA1A34269232}" type="pres">
      <dgm:prSet presAssocID="{D2372BD8-1CA0-47A7-BEAB-5F32F1A7D995}" presName="parentText" presStyleLbl="node1" presStyleIdx="4" presStyleCnt="5">
        <dgm:presLayoutVars>
          <dgm:chMax val="0"/>
          <dgm:bulletEnabled val="1"/>
        </dgm:presLayoutVars>
      </dgm:prSet>
      <dgm:spPr/>
    </dgm:pt>
  </dgm:ptLst>
  <dgm:cxnLst>
    <dgm:cxn modelId="{069D1707-8F07-49D9-9D46-A7EFCE848EBD}" type="presOf" srcId="{9A8BE501-997A-4887-BC58-7FDCB583CFBE}" destId="{A4DC40A2-F422-4AAC-99E2-8D9D4EA995BB}" srcOrd="0" destOrd="0" presId="urn:microsoft.com/office/officeart/2005/8/layout/vList2"/>
    <dgm:cxn modelId="{B6ECE53C-F6F5-46A3-B0E9-262C450DC809}" type="presOf" srcId="{F5348B9F-1001-401A-9F17-B5D6DCD6A5FE}" destId="{EFFFE931-6B0A-4662-8BE1-5C4209FFC517}" srcOrd="0" destOrd="0" presId="urn:microsoft.com/office/officeart/2005/8/layout/vList2"/>
    <dgm:cxn modelId="{529F6E5F-99C4-4CA7-AE00-09B026C76D0F}" type="presOf" srcId="{7BB5C7EB-5DDA-4058-B3C3-58FBC31F9533}" destId="{F7FC291B-4D6C-496F-BAFF-7E208F7816C1}" srcOrd="0" destOrd="0" presId="urn:microsoft.com/office/officeart/2005/8/layout/vList2"/>
    <dgm:cxn modelId="{D89A6468-57AF-4892-BED0-F1E267857044}" srcId="{9A8BE501-997A-4887-BC58-7FDCB583CFBE}" destId="{D2372BD8-1CA0-47A7-BEAB-5F32F1A7D995}" srcOrd="4" destOrd="0" parTransId="{4BB5C007-BFFB-4880-9ABC-B2623D886BBB}" sibTransId="{2CC3ABF8-C3BC-42A1-BF0A-A0A51156CC81}"/>
    <dgm:cxn modelId="{7DBFDB54-909A-410B-8B85-8650EDF57FFD}" srcId="{9A8BE501-997A-4887-BC58-7FDCB583CFBE}" destId="{C8DCC79D-3887-4913-965C-B0C1A05641E1}" srcOrd="2" destOrd="0" parTransId="{D87DDA93-AE5E-480E-B481-84F140CC4C5E}" sibTransId="{6FC6FB40-6E03-4A52-A99A-87853F6C256A}"/>
    <dgm:cxn modelId="{5F98B48D-D484-43A2-B162-06E643DFA298}" srcId="{9A8BE501-997A-4887-BC58-7FDCB583CFBE}" destId="{F5348B9F-1001-401A-9F17-B5D6DCD6A5FE}" srcOrd="1" destOrd="0" parTransId="{86A0A518-58B2-4B37-B9C2-E014B17BB530}" sibTransId="{FB07A503-74EB-40D5-999B-ED3993CB0EC5}"/>
    <dgm:cxn modelId="{EC03E892-C0E6-4967-9D45-C259A0E573C3}" type="presOf" srcId="{D2372BD8-1CA0-47A7-BEAB-5F32F1A7D995}" destId="{B940A750-81CA-4C62-9966-FA1A34269232}" srcOrd="0" destOrd="0" presId="urn:microsoft.com/office/officeart/2005/8/layout/vList2"/>
    <dgm:cxn modelId="{F00D149A-BBB5-41A8-9294-59F8591638BB}" type="presOf" srcId="{65FEC80E-898F-4241-B947-E60880D07F4B}" destId="{3766FBD2-6D30-4270-81DB-65A6979B4E7F}" srcOrd="0" destOrd="0" presId="urn:microsoft.com/office/officeart/2005/8/layout/vList2"/>
    <dgm:cxn modelId="{6292CDEA-F558-49A4-97AB-AF0E4B5AFA7D}" srcId="{9A8BE501-997A-4887-BC58-7FDCB583CFBE}" destId="{65FEC80E-898F-4241-B947-E60880D07F4B}" srcOrd="0" destOrd="0" parTransId="{226F9C50-CBF4-4263-AF29-F0BDD0F68207}" sibTransId="{000B10E1-085F-479A-B1E5-108BA44E79B5}"/>
    <dgm:cxn modelId="{29E8E4F5-F567-48B0-A2C4-D8FF8CB1F2F5}" type="presOf" srcId="{C8DCC79D-3887-4913-965C-B0C1A05641E1}" destId="{A9630CCA-C76E-4653-A614-D87A21784CFD}" srcOrd="0" destOrd="0" presId="urn:microsoft.com/office/officeart/2005/8/layout/vList2"/>
    <dgm:cxn modelId="{6338B7FB-94A3-4547-9F44-9B63E33540C7}" srcId="{9A8BE501-997A-4887-BC58-7FDCB583CFBE}" destId="{7BB5C7EB-5DDA-4058-B3C3-58FBC31F9533}" srcOrd="3" destOrd="0" parTransId="{5E3CA93D-AAB5-404F-B411-74F15F9B0FC9}" sibTransId="{018903E5-156E-41BB-80A2-A656A37A0747}"/>
    <dgm:cxn modelId="{F88265B8-A53D-4640-B8CD-B8F9ABF1FAFE}" type="presParOf" srcId="{A4DC40A2-F422-4AAC-99E2-8D9D4EA995BB}" destId="{3766FBD2-6D30-4270-81DB-65A6979B4E7F}" srcOrd="0" destOrd="0" presId="urn:microsoft.com/office/officeart/2005/8/layout/vList2"/>
    <dgm:cxn modelId="{2D511C10-D9CD-414C-8267-2E749F468D74}" type="presParOf" srcId="{A4DC40A2-F422-4AAC-99E2-8D9D4EA995BB}" destId="{61728CBC-2E65-46FE-B59F-4D1E8A4F8FDE}" srcOrd="1" destOrd="0" presId="urn:microsoft.com/office/officeart/2005/8/layout/vList2"/>
    <dgm:cxn modelId="{E8034990-90A5-4A65-9DC9-CE29F9D5C5A0}" type="presParOf" srcId="{A4DC40A2-F422-4AAC-99E2-8D9D4EA995BB}" destId="{EFFFE931-6B0A-4662-8BE1-5C4209FFC517}" srcOrd="2" destOrd="0" presId="urn:microsoft.com/office/officeart/2005/8/layout/vList2"/>
    <dgm:cxn modelId="{463F5322-FE56-4E2C-98B7-050BA17C17D7}" type="presParOf" srcId="{A4DC40A2-F422-4AAC-99E2-8D9D4EA995BB}" destId="{9096C34D-7FD4-47A5-B1B3-D68DBD8E005C}" srcOrd="3" destOrd="0" presId="urn:microsoft.com/office/officeart/2005/8/layout/vList2"/>
    <dgm:cxn modelId="{F288F4F8-DB81-422C-B62F-355C9EA01F25}" type="presParOf" srcId="{A4DC40A2-F422-4AAC-99E2-8D9D4EA995BB}" destId="{A9630CCA-C76E-4653-A614-D87A21784CFD}" srcOrd="4" destOrd="0" presId="urn:microsoft.com/office/officeart/2005/8/layout/vList2"/>
    <dgm:cxn modelId="{8EB5AE0F-AA8F-4055-BF34-BB70A28F0C10}" type="presParOf" srcId="{A4DC40A2-F422-4AAC-99E2-8D9D4EA995BB}" destId="{5E7C11D1-A28C-4B35-AF6A-34B6345CA4D9}" srcOrd="5" destOrd="0" presId="urn:microsoft.com/office/officeart/2005/8/layout/vList2"/>
    <dgm:cxn modelId="{A2FC464E-7BF7-4B28-8E5A-8158585F77B1}" type="presParOf" srcId="{A4DC40A2-F422-4AAC-99E2-8D9D4EA995BB}" destId="{F7FC291B-4D6C-496F-BAFF-7E208F7816C1}" srcOrd="6" destOrd="0" presId="urn:microsoft.com/office/officeart/2005/8/layout/vList2"/>
    <dgm:cxn modelId="{B4387CDD-76B6-470C-A85C-B8781C2D0EA1}" type="presParOf" srcId="{A4DC40A2-F422-4AAC-99E2-8D9D4EA995BB}" destId="{9F5A0B6D-3774-4E3B-B931-7AF45F5847BC}" srcOrd="7" destOrd="0" presId="urn:microsoft.com/office/officeart/2005/8/layout/vList2"/>
    <dgm:cxn modelId="{35BC56A3-1C00-46F4-9D71-E67BAA1E1B60}" type="presParOf" srcId="{A4DC40A2-F422-4AAC-99E2-8D9D4EA995BB}" destId="{B940A750-81CA-4C62-9966-FA1A3426923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73BF57-3A1B-4F9A-9F89-5613865171B1}" type="doc">
      <dgm:prSet loTypeId="urn:microsoft.com/office/officeart/2011/layout/CircleProcess" loCatId="process" qsTypeId="urn:microsoft.com/office/officeart/2005/8/quickstyle/simple1" qsCatId="simple" csTypeId="urn:microsoft.com/office/officeart/2005/8/colors/colorful5" csCatId="colorful" phldr="1"/>
      <dgm:spPr/>
      <dgm:t>
        <a:bodyPr/>
        <a:lstStyle/>
        <a:p>
          <a:endParaRPr lang="en-US"/>
        </a:p>
      </dgm:t>
    </dgm:pt>
    <dgm:pt modelId="{41B55ED1-84A4-4059-9D2A-80E824A7F04B}">
      <dgm:prSet/>
      <dgm:spPr/>
      <dgm:t>
        <a:bodyPr/>
        <a:lstStyle/>
        <a:p>
          <a:r>
            <a:rPr lang="en-US" b="1" dirty="0"/>
            <a:t>Addiction to Social Media:</a:t>
          </a:r>
        </a:p>
        <a:p>
          <a:r>
            <a:rPr lang="en-US" dirty="0"/>
            <a:t>From total 66.7% participants, total 20 considered themselves as addicted to social media.</a:t>
          </a:r>
        </a:p>
      </dgm:t>
    </dgm:pt>
    <dgm:pt modelId="{E3A9FF87-4FBA-48DD-A477-BAFA43D73630}" type="parTrans" cxnId="{62FD4503-DFC8-4470-AF1B-A52AEF8DE3E1}">
      <dgm:prSet/>
      <dgm:spPr/>
      <dgm:t>
        <a:bodyPr/>
        <a:lstStyle/>
        <a:p>
          <a:endParaRPr lang="en-US"/>
        </a:p>
      </dgm:t>
    </dgm:pt>
    <dgm:pt modelId="{DE24B7B7-2396-428D-B991-F96E7F65BC50}" type="sibTrans" cxnId="{62FD4503-DFC8-4470-AF1B-A52AEF8DE3E1}">
      <dgm:prSet/>
      <dgm:spPr/>
      <dgm:t>
        <a:bodyPr/>
        <a:lstStyle/>
        <a:p>
          <a:endParaRPr lang="en-US"/>
        </a:p>
      </dgm:t>
    </dgm:pt>
    <dgm:pt modelId="{3118593B-1BC2-4757-8E31-C7320F74DD50}">
      <dgm:prSet/>
      <dgm:spPr/>
      <dgm:t>
        <a:bodyPr/>
        <a:lstStyle/>
        <a:p>
          <a:r>
            <a:rPr lang="en-US" b="1" dirty="0"/>
            <a:t>Privacy of our information shared on social media:</a:t>
          </a:r>
        </a:p>
        <a:p>
          <a:r>
            <a:rPr lang="en-US" dirty="0"/>
            <a:t>When it comes to Social media, we share lot of things from our current location to our current job designation. And 90.9% participants are concerned about their privacy.</a:t>
          </a:r>
        </a:p>
      </dgm:t>
    </dgm:pt>
    <dgm:pt modelId="{575CF648-665A-4CD3-B71D-6BADCFE6BB4E}" type="parTrans" cxnId="{6560EBE5-0AD5-423E-A3FA-0E15EE0C15EE}">
      <dgm:prSet/>
      <dgm:spPr/>
      <dgm:t>
        <a:bodyPr/>
        <a:lstStyle/>
        <a:p>
          <a:endParaRPr lang="en-US"/>
        </a:p>
      </dgm:t>
    </dgm:pt>
    <dgm:pt modelId="{01C3A52E-3FD6-4F63-8374-5A4156DBBCD0}" type="sibTrans" cxnId="{6560EBE5-0AD5-423E-A3FA-0E15EE0C15EE}">
      <dgm:prSet/>
      <dgm:spPr/>
      <dgm:t>
        <a:bodyPr/>
        <a:lstStyle/>
        <a:p>
          <a:endParaRPr lang="en-US"/>
        </a:p>
      </dgm:t>
    </dgm:pt>
    <dgm:pt modelId="{1458ED08-A531-4C1B-8769-808F0DCE1405}">
      <dgm:prSet/>
      <dgm:spPr/>
      <dgm:t>
        <a:bodyPr/>
        <a:lstStyle/>
        <a:p>
          <a:r>
            <a:rPr lang="en-US" b="1" dirty="0"/>
            <a:t>Increase in usage of Social Networking apps/sites:</a:t>
          </a:r>
          <a:r>
            <a:rPr lang="en-US" dirty="0"/>
            <a:t> Initially we were using social media for various reasons but now due to pandemic its usage has been increased. Because 90.9% participants has agreed to this.</a:t>
          </a:r>
        </a:p>
      </dgm:t>
    </dgm:pt>
    <dgm:pt modelId="{6F9F67B7-AA62-4E47-BF69-2E5B1FEC474E}" type="parTrans" cxnId="{C27364D4-B42A-45E7-91FD-F6E953579C51}">
      <dgm:prSet/>
      <dgm:spPr/>
      <dgm:t>
        <a:bodyPr/>
        <a:lstStyle/>
        <a:p>
          <a:endParaRPr lang="en-US"/>
        </a:p>
      </dgm:t>
    </dgm:pt>
    <dgm:pt modelId="{D3201E0C-E7EF-4D6D-AD0C-963F11B2B9EC}" type="sibTrans" cxnId="{C27364D4-B42A-45E7-91FD-F6E953579C51}">
      <dgm:prSet/>
      <dgm:spPr/>
      <dgm:t>
        <a:bodyPr/>
        <a:lstStyle/>
        <a:p>
          <a:endParaRPr lang="en-US"/>
        </a:p>
      </dgm:t>
    </dgm:pt>
    <dgm:pt modelId="{3A615AC1-DC48-4615-B82D-4391D875603A}" type="pres">
      <dgm:prSet presAssocID="{C573BF57-3A1B-4F9A-9F89-5613865171B1}" presName="Name0" presStyleCnt="0">
        <dgm:presLayoutVars>
          <dgm:chMax val="11"/>
          <dgm:chPref val="11"/>
          <dgm:dir/>
          <dgm:resizeHandles/>
        </dgm:presLayoutVars>
      </dgm:prSet>
      <dgm:spPr/>
    </dgm:pt>
    <dgm:pt modelId="{C38DBED7-9259-41AC-B6B7-88F9665D5E61}" type="pres">
      <dgm:prSet presAssocID="{1458ED08-A531-4C1B-8769-808F0DCE1405}" presName="Accent3" presStyleCnt="0"/>
      <dgm:spPr/>
    </dgm:pt>
    <dgm:pt modelId="{C448B597-5908-49F8-AEDE-64BD21F28D41}" type="pres">
      <dgm:prSet presAssocID="{1458ED08-A531-4C1B-8769-808F0DCE1405}" presName="Accent" presStyleLbl="node1" presStyleIdx="0" presStyleCnt="3"/>
      <dgm:spPr/>
    </dgm:pt>
    <dgm:pt modelId="{357589F2-964A-45C1-95BD-FC28685D7F52}" type="pres">
      <dgm:prSet presAssocID="{1458ED08-A531-4C1B-8769-808F0DCE1405}" presName="ParentBackground3" presStyleCnt="0"/>
      <dgm:spPr/>
    </dgm:pt>
    <dgm:pt modelId="{8CD483CA-2DCB-463B-B33F-EBE17CE6D732}" type="pres">
      <dgm:prSet presAssocID="{1458ED08-A531-4C1B-8769-808F0DCE1405}" presName="ParentBackground" presStyleLbl="fgAcc1" presStyleIdx="0" presStyleCnt="3"/>
      <dgm:spPr/>
    </dgm:pt>
    <dgm:pt modelId="{6FEB48D2-DF38-4403-9BC1-4BC273D3974A}" type="pres">
      <dgm:prSet presAssocID="{1458ED08-A531-4C1B-8769-808F0DCE1405}" presName="Parent3" presStyleLbl="revTx" presStyleIdx="0" presStyleCnt="0">
        <dgm:presLayoutVars>
          <dgm:chMax val="1"/>
          <dgm:chPref val="1"/>
          <dgm:bulletEnabled val="1"/>
        </dgm:presLayoutVars>
      </dgm:prSet>
      <dgm:spPr/>
    </dgm:pt>
    <dgm:pt modelId="{B6D6CBFE-73B3-44EF-B8D7-285CFC507F40}" type="pres">
      <dgm:prSet presAssocID="{3118593B-1BC2-4757-8E31-C7320F74DD50}" presName="Accent2" presStyleCnt="0"/>
      <dgm:spPr/>
    </dgm:pt>
    <dgm:pt modelId="{F55B1CFE-A021-46F6-8CE5-0C4ADEAB7BEA}" type="pres">
      <dgm:prSet presAssocID="{3118593B-1BC2-4757-8E31-C7320F74DD50}" presName="Accent" presStyleLbl="node1" presStyleIdx="1" presStyleCnt="3"/>
      <dgm:spPr/>
    </dgm:pt>
    <dgm:pt modelId="{8A2AC9C5-6630-457F-BE9D-0506D85C937F}" type="pres">
      <dgm:prSet presAssocID="{3118593B-1BC2-4757-8E31-C7320F74DD50}" presName="ParentBackground2" presStyleCnt="0"/>
      <dgm:spPr/>
    </dgm:pt>
    <dgm:pt modelId="{078E9B10-457D-4331-A476-C581548313C0}" type="pres">
      <dgm:prSet presAssocID="{3118593B-1BC2-4757-8E31-C7320F74DD50}" presName="ParentBackground" presStyleLbl="fgAcc1" presStyleIdx="1" presStyleCnt="3"/>
      <dgm:spPr/>
    </dgm:pt>
    <dgm:pt modelId="{4CB0AC21-4B26-40FC-BF68-331D6AA1AE15}" type="pres">
      <dgm:prSet presAssocID="{3118593B-1BC2-4757-8E31-C7320F74DD50}" presName="Parent2" presStyleLbl="revTx" presStyleIdx="0" presStyleCnt="0">
        <dgm:presLayoutVars>
          <dgm:chMax val="1"/>
          <dgm:chPref val="1"/>
          <dgm:bulletEnabled val="1"/>
        </dgm:presLayoutVars>
      </dgm:prSet>
      <dgm:spPr/>
    </dgm:pt>
    <dgm:pt modelId="{79C77F14-9DD4-445E-A84F-C65AA532F81F}" type="pres">
      <dgm:prSet presAssocID="{41B55ED1-84A4-4059-9D2A-80E824A7F04B}" presName="Accent1" presStyleCnt="0"/>
      <dgm:spPr/>
    </dgm:pt>
    <dgm:pt modelId="{AB9CC040-2D59-4A0C-A7E4-2863105BAE8C}" type="pres">
      <dgm:prSet presAssocID="{41B55ED1-84A4-4059-9D2A-80E824A7F04B}" presName="Accent" presStyleLbl="node1" presStyleIdx="2" presStyleCnt="3"/>
      <dgm:spPr/>
    </dgm:pt>
    <dgm:pt modelId="{A1638E96-2A30-4142-8705-5EA45A62A9AD}" type="pres">
      <dgm:prSet presAssocID="{41B55ED1-84A4-4059-9D2A-80E824A7F04B}" presName="ParentBackground1" presStyleCnt="0"/>
      <dgm:spPr/>
    </dgm:pt>
    <dgm:pt modelId="{C11A0CC1-924E-4B54-A95B-0360086884DD}" type="pres">
      <dgm:prSet presAssocID="{41B55ED1-84A4-4059-9D2A-80E824A7F04B}" presName="ParentBackground" presStyleLbl="fgAcc1" presStyleIdx="2" presStyleCnt="3"/>
      <dgm:spPr/>
    </dgm:pt>
    <dgm:pt modelId="{0CF09ABA-6341-44C1-8A04-CC3D4AF34139}" type="pres">
      <dgm:prSet presAssocID="{41B55ED1-84A4-4059-9D2A-80E824A7F04B}" presName="Parent1" presStyleLbl="revTx" presStyleIdx="0" presStyleCnt="0">
        <dgm:presLayoutVars>
          <dgm:chMax val="1"/>
          <dgm:chPref val="1"/>
          <dgm:bulletEnabled val="1"/>
        </dgm:presLayoutVars>
      </dgm:prSet>
      <dgm:spPr/>
    </dgm:pt>
  </dgm:ptLst>
  <dgm:cxnLst>
    <dgm:cxn modelId="{62FD4503-DFC8-4470-AF1B-A52AEF8DE3E1}" srcId="{C573BF57-3A1B-4F9A-9F89-5613865171B1}" destId="{41B55ED1-84A4-4059-9D2A-80E824A7F04B}" srcOrd="0" destOrd="0" parTransId="{E3A9FF87-4FBA-48DD-A477-BAFA43D73630}" sibTransId="{DE24B7B7-2396-428D-B991-F96E7F65BC50}"/>
    <dgm:cxn modelId="{178F192A-0F48-48B8-A615-359C93B5E74C}" type="presOf" srcId="{1458ED08-A531-4C1B-8769-808F0DCE1405}" destId="{8CD483CA-2DCB-463B-B33F-EBE17CE6D732}" srcOrd="0" destOrd="0" presId="urn:microsoft.com/office/officeart/2011/layout/CircleProcess"/>
    <dgm:cxn modelId="{7AF3DA60-614A-4FE7-B173-49B6A856F9DF}" type="presOf" srcId="{3118593B-1BC2-4757-8E31-C7320F74DD50}" destId="{4CB0AC21-4B26-40FC-BF68-331D6AA1AE15}" srcOrd="1" destOrd="0" presId="urn:microsoft.com/office/officeart/2011/layout/CircleProcess"/>
    <dgm:cxn modelId="{4B5E3471-5D2A-4066-8347-64B98B1FD096}" type="presOf" srcId="{3118593B-1BC2-4757-8E31-C7320F74DD50}" destId="{078E9B10-457D-4331-A476-C581548313C0}" srcOrd="0" destOrd="0" presId="urn:microsoft.com/office/officeart/2011/layout/CircleProcess"/>
    <dgm:cxn modelId="{6F606D71-580D-4284-A57F-E55060795B80}" type="presOf" srcId="{C573BF57-3A1B-4F9A-9F89-5613865171B1}" destId="{3A615AC1-DC48-4615-B82D-4391D875603A}" srcOrd="0" destOrd="0" presId="urn:microsoft.com/office/officeart/2011/layout/CircleProcess"/>
    <dgm:cxn modelId="{BB4C807B-58F7-4832-937B-3592B8F9DD44}" type="presOf" srcId="{41B55ED1-84A4-4059-9D2A-80E824A7F04B}" destId="{C11A0CC1-924E-4B54-A95B-0360086884DD}" srcOrd="0" destOrd="0" presId="urn:microsoft.com/office/officeart/2011/layout/CircleProcess"/>
    <dgm:cxn modelId="{A874F88C-CB05-482A-87F7-65FF6AB0D5C2}" type="presOf" srcId="{1458ED08-A531-4C1B-8769-808F0DCE1405}" destId="{6FEB48D2-DF38-4403-9BC1-4BC273D3974A}" srcOrd="1" destOrd="0" presId="urn:microsoft.com/office/officeart/2011/layout/CircleProcess"/>
    <dgm:cxn modelId="{3F08BAC5-7050-4FF9-AEFE-F9517E3ED75E}" type="presOf" srcId="{41B55ED1-84A4-4059-9D2A-80E824A7F04B}" destId="{0CF09ABA-6341-44C1-8A04-CC3D4AF34139}" srcOrd="1" destOrd="0" presId="urn:microsoft.com/office/officeart/2011/layout/CircleProcess"/>
    <dgm:cxn modelId="{C27364D4-B42A-45E7-91FD-F6E953579C51}" srcId="{C573BF57-3A1B-4F9A-9F89-5613865171B1}" destId="{1458ED08-A531-4C1B-8769-808F0DCE1405}" srcOrd="2" destOrd="0" parTransId="{6F9F67B7-AA62-4E47-BF69-2E5B1FEC474E}" sibTransId="{D3201E0C-E7EF-4D6D-AD0C-963F11B2B9EC}"/>
    <dgm:cxn modelId="{6560EBE5-0AD5-423E-A3FA-0E15EE0C15EE}" srcId="{C573BF57-3A1B-4F9A-9F89-5613865171B1}" destId="{3118593B-1BC2-4757-8E31-C7320F74DD50}" srcOrd="1" destOrd="0" parTransId="{575CF648-665A-4CD3-B71D-6BADCFE6BB4E}" sibTransId="{01C3A52E-3FD6-4F63-8374-5A4156DBBCD0}"/>
    <dgm:cxn modelId="{C67E12DE-5E4F-44F7-979F-ABA7BAE325EC}" type="presParOf" srcId="{3A615AC1-DC48-4615-B82D-4391D875603A}" destId="{C38DBED7-9259-41AC-B6B7-88F9665D5E61}" srcOrd="0" destOrd="0" presId="urn:microsoft.com/office/officeart/2011/layout/CircleProcess"/>
    <dgm:cxn modelId="{B8B27418-7103-473E-9450-344F62570565}" type="presParOf" srcId="{C38DBED7-9259-41AC-B6B7-88F9665D5E61}" destId="{C448B597-5908-49F8-AEDE-64BD21F28D41}" srcOrd="0" destOrd="0" presId="urn:microsoft.com/office/officeart/2011/layout/CircleProcess"/>
    <dgm:cxn modelId="{731BEE01-B9B9-4158-B631-9894B706A399}" type="presParOf" srcId="{3A615AC1-DC48-4615-B82D-4391D875603A}" destId="{357589F2-964A-45C1-95BD-FC28685D7F52}" srcOrd="1" destOrd="0" presId="urn:microsoft.com/office/officeart/2011/layout/CircleProcess"/>
    <dgm:cxn modelId="{4CEE1A5D-D76E-4C67-A335-1FE3EB1F41FC}" type="presParOf" srcId="{357589F2-964A-45C1-95BD-FC28685D7F52}" destId="{8CD483CA-2DCB-463B-B33F-EBE17CE6D732}" srcOrd="0" destOrd="0" presId="urn:microsoft.com/office/officeart/2011/layout/CircleProcess"/>
    <dgm:cxn modelId="{2EC0ACD3-5C7D-492F-9513-7BA7599B0799}" type="presParOf" srcId="{3A615AC1-DC48-4615-B82D-4391D875603A}" destId="{6FEB48D2-DF38-4403-9BC1-4BC273D3974A}" srcOrd="2" destOrd="0" presId="urn:microsoft.com/office/officeart/2011/layout/CircleProcess"/>
    <dgm:cxn modelId="{6B83F1A3-2BA9-404C-8853-3B079D3B43C9}" type="presParOf" srcId="{3A615AC1-DC48-4615-B82D-4391D875603A}" destId="{B6D6CBFE-73B3-44EF-B8D7-285CFC507F40}" srcOrd="3" destOrd="0" presId="urn:microsoft.com/office/officeart/2011/layout/CircleProcess"/>
    <dgm:cxn modelId="{F852E1E2-4FE9-45CF-877D-4EC1DC0495AA}" type="presParOf" srcId="{B6D6CBFE-73B3-44EF-B8D7-285CFC507F40}" destId="{F55B1CFE-A021-46F6-8CE5-0C4ADEAB7BEA}" srcOrd="0" destOrd="0" presId="urn:microsoft.com/office/officeart/2011/layout/CircleProcess"/>
    <dgm:cxn modelId="{5DEF0C5F-889D-4076-BE99-63B6FC9F5E54}" type="presParOf" srcId="{3A615AC1-DC48-4615-B82D-4391D875603A}" destId="{8A2AC9C5-6630-457F-BE9D-0506D85C937F}" srcOrd="4" destOrd="0" presId="urn:microsoft.com/office/officeart/2011/layout/CircleProcess"/>
    <dgm:cxn modelId="{6907ADD6-64A5-4FB6-99D1-7F06CD149ED7}" type="presParOf" srcId="{8A2AC9C5-6630-457F-BE9D-0506D85C937F}" destId="{078E9B10-457D-4331-A476-C581548313C0}" srcOrd="0" destOrd="0" presId="urn:microsoft.com/office/officeart/2011/layout/CircleProcess"/>
    <dgm:cxn modelId="{F3A0B086-9C11-4609-95F5-A860E2DB7CBB}" type="presParOf" srcId="{3A615AC1-DC48-4615-B82D-4391D875603A}" destId="{4CB0AC21-4B26-40FC-BF68-331D6AA1AE15}" srcOrd="5" destOrd="0" presId="urn:microsoft.com/office/officeart/2011/layout/CircleProcess"/>
    <dgm:cxn modelId="{DBE57180-BB53-4CBB-A9A3-10CDD9644D87}" type="presParOf" srcId="{3A615AC1-DC48-4615-B82D-4391D875603A}" destId="{79C77F14-9DD4-445E-A84F-C65AA532F81F}" srcOrd="6" destOrd="0" presId="urn:microsoft.com/office/officeart/2011/layout/CircleProcess"/>
    <dgm:cxn modelId="{13C8DF38-C114-489B-BADD-1FC489EE32B1}" type="presParOf" srcId="{79C77F14-9DD4-445E-A84F-C65AA532F81F}" destId="{AB9CC040-2D59-4A0C-A7E4-2863105BAE8C}" srcOrd="0" destOrd="0" presId="urn:microsoft.com/office/officeart/2011/layout/CircleProcess"/>
    <dgm:cxn modelId="{DBD420C3-65D6-4BC1-9463-951047E149B5}" type="presParOf" srcId="{3A615AC1-DC48-4615-B82D-4391D875603A}" destId="{A1638E96-2A30-4142-8705-5EA45A62A9AD}" srcOrd="7" destOrd="0" presId="urn:microsoft.com/office/officeart/2011/layout/CircleProcess"/>
    <dgm:cxn modelId="{27906339-A23A-4404-8B39-AEAC89F6E76D}" type="presParOf" srcId="{A1638E96-2A30-4142-8705-5EA45A62A9AD}" destId="{C11A0CC1-924E-4B54-A95B-0360086884DD}" srcOrd="0" destOrd="0" presId="urn:microsoft.com/office/officeart/2011/layout/CircleProcess"/>
    <dgm:cxn modelId="{21ADE18A-50FC-486F-BF99-E6C65327797D}" type="presParOf" srcId="{3A615AC1-DC48-4615-B82D-4391D875603A}" destId="{0CF09ABA-6341-44C1-8A04-CC3D4AF34139}"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73BF57-3A1B-4F9A-9F89-5613865171B1}"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41B55ED1-84A4-4059-9D2A-80E824A7F04B}">
      <dgm:prSet/>
      <dgm:spPr/>
      <dgm:t>
        <a:bodyPr/>
        <a:lstStyle/>
        <a:p>
          <a:r>
            <a:rPr lang="en-US" dirty="0"/>
            <a:t>Celebrity influence on social media (severity 1):</a:t>
          </a:r>
        </a:p>
      </dgm:t>
    </dgm:pt>
    <dgm:pt modelId="{E3A9FF87-4FBA-48DD-A477-BAFA43D73630}" type="parTrans" cxnId="{62FD4503-DFC8-4470-AF1B-A52AEF8DE3E1}">
      <dgm:prSet/>
      <dgm:spPr/>
      <dgm:t>
        <a:bodyPr/>
        <a:lstStyle/>
        <a:p>
          <a:endParaRPr lang="en-US"/>
        </a:p>
      </dgm:t>
    </dgm:pt>
    <dgm:pt modelId="{DE24B7B7-2396-428D-B991-F96E7F65BC50}" type="sibTrans" cxnId="{62FD4503-DFC8-4470-AF1B-A52AEF8DE3E1}">
      <dgm:prSet/>
      <dgm:spPr/>
      <dgm:t>
        <a:bodyPr/>
        <a:lstStyle/>
        <a:p>
          <a:endParaRPr lang="en-US"/>
        </a:p>
      </dgm:t>
    </dgm:pt>
    <dgm:pt modelId="{ADD3AA73-5357-4B00-9D23-6F118C21116F}">
      <dgm:prSet/>
      <dgm:spPr/>
      <dgm:t>
        <a:bodyPr/>
        <a:lstStyle/>
        <a:p>
          <a:r>
            <a:rPr lang="en-US" b="0" i="0" dirty="0"/>
            <a:t>Certain celebrities attract specific demographics and target audiences, companies that wish to reach those consumers can hire the celebrity influencer to promote or endorse their product to their fans.</a:t>
          </a:r>
          <a:endParaRPr lang="en-US" dirty="0"/>
        </a:p>
      </dgm:t>
    </dgm:pt>
    <dgm:pt modelId="{41F0F87F-343B-4777-9776-DA66AAFF3518}" type="parTrans" cxnId="{2BB860C9-F906-4014-97E7-1C59BEB7B66A}">
      <dgm:prSet/>
      <dgm:spPr/>
      <dgm:t>
        <a:bodyPr/>
        <a:lstStyle/>
        <a:p>
          <a:endParaRPr lang="en-US"/>
        </a:p>
      </dgm:t>
    </dgm:pt>
    <dgm:pt modelId="{A1EF0B22-C76C-41E7-A65F-8BBE96B88AA6}" type="sibTrans" cxnId="{2BB860C9-F906-4014-97E7-1C59BEB7B66A}">
      <dgm:prSet/>
      <dgm:spPr/>
      <dgm:t>
        <a:bodyPr/>
        <a:lstStyle/>
        <a:p>
          <a:endParaRPr lang="en-US"/>
        </a:p>
      </dgm:t>
    </dgm:pt>
    <dgm:pt modelId="{3118593B-1BC2-4757-8E31-C7320F74DD50}">
      <dgm:prSet/>
      <dgm:spPr/>
      <dgm:t>
        <a:bodyPr/>
        <a:lstStyle/>
        <a:p>
          <a:r>
            <a:rPr lang="en-US" dirty="0"/>
            <a:t>Influence of Meme Creators on social media (severity 2):</a:t>
          </a:r>
        </a:p>
      </dgm:t>
    </dgm:pt>
    <dgm:pt modelId="{575CF648-665A-4CD3-B71D-6BADCFE6BB4E}" type="parTrans" cxnId="{6560EBE5-0AD5-423E-A3FA-0E15EE0C15EE}">
      <dgm:prSet/>
      <dgm:spPr/>
      <dgm:t>
        <a:bodyPr/>
        <a:lstStyle/>
        <a:p>
          <a:endParaRPr lang="en-US"/>
        </a:p>
      </dgm:t>
    </dgm:pt>
    <dgm:pt modelId="{01C3A52E-3FD6-4F63-8374-5A4156DBBCD0}" type="sibTrans" cxnId="{6560EBE5-0AD5-423E-A3FA-0E15EE0C15EE}">
      <dgm:prSet/>
      <dgm:spPr/>
      <dgm:t>
        <a:bodyPr/>
        <a:lstStyle/>
        <a:p>
          <a:endParaRPr lang="en-US"/>
        </a:p>
      </dgm:t>
    </dgm:pt>
    <dgm:pt modelId="{C8C9953E-0EA3-4C76-82BE-5E91A786228A}">
      <dgm:prSet/>
      <dgm:spPr/>
      <dgm:t>
        <a:bodyPr/>
        <a:lstStyle/>
        <a:p>
          <a:r>
            <a:rPr lang="en-US" dirty="0"/>
            <a:t>When it comes to Social media, we know the importance of memes and their followers. It's impossible to ignore them as memes incept our minds easily, and unknowingly.</a:t>
          </a:r>
        </a:p>
      </dgm:t>
    </dgm:pt>
    <dgm:pt modelId="{73000CA2-7D49-49F1-A62D-E8EE4F44A18D}" type="parTrans" cxnId="{4B0D70DA-B596-4FCD-A263-4FFD06DA7C18}">
      <dgm:prSet/>
      <dgm:spPr/>
      <dgm:t>
        <a:bodyPr/>
        <a:lstStyle/>
        <a:p>
          <a:endParaRPr lang="en-US"/>
        </a:p>
      </dgm:t>
    </dgm:pt>
    <dgm:pt modelId="{E8DE9D83-A589-4B9E-B680-5E874BA824D3}" type="sibTrans" cxnId="{4B0D70DA-B596-4FCD-A263-4FFD06DA7C18}">
      <dgm:prSet/>
      <dgm:spPr/>
      <dgm:t>
        <a:bodyPr/>
        <a:lstStyle/>
        <a:p>
          <a:endParaRPr lang="en-US"/>
        </a:p>
      </dgm:t>
    </dgm:pt>
    <dgm:pt modelId="{1458ED08-A531-4C1B-8769-808F0DCE1405}">
      <dgm:prSet/>
      <dgm:spPr/>
      <dgm:t>
        <a:bodyPr/>
        <a:lstStyle/>
        <a:p>
          <a:r>
            <a:rPr lang="en-US" dirty="0"/>
            <a:t>Influence of content Creators like bloggers, bloggers, and reviewers (severity 3):</a:t>
          </a:r>
        </a:p>
      </dgm:t>
    </dgm:pt>
    <dgm:pt modelId="{6F9F67B7-AA62-4E47-BF69-2E5B1FEC474E}" type="parTrans" cxnId="{C27364D4-B42A-45E7-91FD-F6E953579C51}">
      <dgm:prSet/>
      <dgm:spPr/>
      <dgm:t>
        <a:bodyPr/>
        <a:lstStyle/>
        <a:p>
          <a:endParaRPr lang="en-US"/>
        </a:p>
      </dgm:t>
    </dgm:pt>
    <dgm:pt modelId="{D3201E0C-E7EF-4D6D-AD0C-963F11B2B9EC}" type="sibTrans" cxnId="{C27364D4-B42A-45E7-91FD-F6E953579C51}">
      <dgm:prSet/>
      <dgm:spPr/>
      <dgm:t>
        <a:bodyPr/>
        <a:lstStyle/>
        <a:p>
          <a:endParaRPr lang="en-US"/>
        </a:p>
      </dgm:t>
    </dgm:pt>
    <dgm:pt modelId="{4F93DF47-EEFD-4123-9FA4-2187F62BCC69}">
      <dgm:prSet/>
      <dgm:spPr/>
      <dgm:t>
        <a:bodyPr/>
        <a:lstStyle/>
        <a:p>
          <a:r>
            <a:rPr lang="en-US" b="0" i="0" dirty="0"/>
            <a:t>Their role includes developing new content that readers are interested in keeping up with regularly. Part of a company’s marketing strategy could be to send products to a content creator in the hopes they will review and speak positively about it to their followers.</a:t>
          </a:r>
          <a:endParaRPr lang="en-US" dirty="0"/>
        </a:p>
      </dgm:t>
    </dgm:pt>
    <dgm:pt modelId="{7238EE96-2916-4AD8-A91F-E5B93A635FAA}" type="parTrans" cxnId="{21114FD3-3B74-4CC1-A51C-257AA54FA080}">
      <dgm:prSet/>
      <dgm:spPr/>
      <dgm:t>
        <a:bodyPr/>
        <a:lstStyle/>
        <a:p>
          <a:endParaRPr lang="en-US"/>
        </a:p>
      </dgm:t>
    </dgm:pt>
    <dgm:pt modelId="{950520FD-9440-4B0A-A727-D4CA367B68EF}" type="sibTrans" cxnId="{21114FD3-3B74-4CC1-A51C-257AA54FA080}">
      <dgm:prSet/>
      <dgm:spPr/>
      <dgm:t>
        <a:bodyPr/>
        <a:lstStyle/>
        <a:p>
          <a:endParaRPr lang="en-US"/>
        </a:p>
      </dgm:t>
    </dgm:pt>
    <dgm:pt modelId="{EFACB06D-DBFF-4240-88E7-3DBB946B090C}" type="pres">
      <dgm:prSet presAssocID="{C573BF57-3A1B-4F9A-9F89-5613865171B1}" presName="Name0" presStyleCnt="0">
        <dgm:presLayoutVars>
          <dgm:dir/>
          <dgm:resizeHandles val="exact"/>
        </dgm:presLayoutVars>
      </dgm:prSet>
      <dgm:spPr/>
    </dgm:pt>
    <dgm:pt modelId="{D0A999AD-35CC-4F0A-8EF1-3A16956DBF55}" type="pres">
      <dgm:prSet presAssocID="{41B55ED1-84A4-4059-9D2A-80E824A7F04B}" presName="node" presStyleLbl="node1" presStyleIdx="0" presStyleCnt="6">
        <dgm:presLayoutVars>
          <dgm:bulletEnabled val="1"/>
        </dgm:presLayoutVars>
      </dgm:prSet>
      <dgm:spPr/>
    </dgm:pt>
    <dgm:pt modelId="{69D53367-D99C-4929-B355-D5AE931F6013}" type="pres">
      <dgm:prSet presAssocID="{DE24B7B7-2396-428D-B991-F96E7F65BC50}" presName="sibTrans" presStyleLbl="sibTrans1D1" presStyleIdx="0" presStyleCnt="5"/>
      <dgm:spPr/>
    </dgm:pt>
    <dgm:pt modelId="{EB558FF1-1B82-4B7D-A349-0F7718047D4E}" type="pres">
      <dgm:prSet presAssocID="{DE24B7B7-2396-428D-B991-F96E7F65BC50}" presName="connectorText" presStyleLbl="sibTrans1D1" presStyleIdx="0" presStyleCnt="5"/>
      <dgm:spPr/>
    </dgm:pt>
    <dgm:pt modelId="{F02BA898-E1F9-4E1E-8FCF-A1C154A875A4}" type="pres">
      <dgm:prSet presAssocID="{ADD3AA73-5357-4B00-9D23-6F118C21116F}" presName="node" presStyleLbl="node1" presStyleIdx="1" presStyleCnt="6">
        <dgm:presLayoutVars>
          <dgm:bulletEnabled val="1"/>
        </dgm:presLayoutVars>
      </dgm:prSet>
      <dgm:spPr/>
    </dgm:pt>
    <dgm:pt modelId="{A474C0D9-E6BE-4D6A-BF79-F3F997B9E316}" type="pres">
      <dgm:prSet presAssocID="{A1EF0B22-C76C-41E7-A65F-8BBE96B88AA6}" presName="sibTrans" presStyleLbl="sibTrans1D1" presStyleIdx="1" presStyleCnt="5"/>
      <dgm:spPr/>
    </dgm:pt>
    <dgm:pt modelId="{203D8904-AD7D-447E-90A6-FB1DD3648952}" type="pres">
      <dgm:prSet presAssocID="{A1EF0B22-C76C-41E7-A65F-8BBE96B88AA6}" presName="connectorText" presStyleLbl="sibTrans1D1" presStyleIdx="1" presStyleCnt="5"/>
      <dgm:spPr/>
    </dgm:pt>
    <dgm:pt modelId="{9CD21970-814F-4564-AC2F-862ED1C1FE0C}" type="pres">
      <dgm:prSet presAssocID="{3118593B-1BC2-4757-8E31-C7320F74DD50}" presName="node" presStyleLbl="node1" presStyleIdx="2" presStyleCnt="6">
        <dgm:presLayoutVars>
          <dgm:bulletEnabled val="1"/>
        </dgm:presLayoutVars>
      </dgm:prSet>
      <dgm:spPr/>
    </dgm:pt>
    <dgm:pt modelId="{1A9C732B-571B-46CC-8152-696611B1C1FA}" type="pres">
      <dgm:prSet presAssocID="{01C3A52E-3FD6-4F63-8374-5A4156DBBCD0}" presName="sibTrans" presStyleLbl="sibTrans1D1" presStyleIdx="2" presStyleCnt="5"/>
      <dgm:spPr/>
    </dgm:pt>
    <dgm:pt modelId="{255DE787-BE9E-4CBB-8C51-1C0A3438CB9A}" type="pres">
      <dgm:prSet presAssocID="{01C3A52E-3FD6-4F63-8374-5A4156DBBCD0}" presName="connectorText" presStyleLbl="sibTrans1D1" presStyleIdx="2" presStyleCnt="5"/>
      <dgm:spPr/>
    </dgm:pt>
    <dgm:pt modelId="{E9D3A050-236E-4ADF-B0EC-CF90E99FBD23}" type="pres">
      <dgm:prSet presAssocID="{C8C9953E-0EA3-4C76-82BE-5E91A786228A}" presName="node" presStyleLbl="node1" presStyleIdx="3" presStyleCnt="6">
        <dgm:presLayoutVars>
          <dgm:bulletEnabled val="1"/>
        </dgm:presLayoutVars>
      </dgm:prSet>
      <dgm:spPr/>
    </dgm:pt>
    <dgm:pt modelId="{9940626C-61A7-41FE-AF57-327CF55A9681}" type="pres">
      <dgm:prSet presAssocID="{E8DE9D83-A589-4B9E-B680-5E874BA824D3}" presName="sibTrans" presStyleLbl="sibTrans1D1" presStyleIdx="3" presStyleCnt="5"/>
      <dgm:spPr/>
    </dgm:pt>
    <dgm:pt modelId="{669D9572-9232-4D22-ABF2-8EBF7AD766EA}" type="pres">
      <dgm:prSet presAssocID="{E8DE9D83-A589-4B9E-B680-5E874BA824D3}" presName="connectorText" presStyleLbl="sibTrans1D1" presStyleIdx="3" presStyleCnt="5"/>
      <dgm:spPr/>
    </dgm:pt>
    <dgm:pt modelId="{E1176659-65CC-4081-B2E6-071653990277}" type="pres">
      <dgm:prSet presAssocID="{1458ED08-A531-4C1B-8769-808F0DCE1405}" presName="node" presStyleLbl="node1" presStyleIdx="4" presStyleCnt="6">
        <dgm:presLayoutVars>
          <dgm:bulletEnabled val="1"/>
        </dgm:presLayoutVars>
      </dgm:prSet>
      <dgm:spPr/>
    </dgm:pt>
    <dgm:pt modelId="{2AAC6EB4-DBB4-480D-ABEF-EA5738989C66}" type="pres">
      <dgm:prSet presAssocID="{D3201E0C-E7EF-4D6D-AD0C-963F11B2B9EC}" presName="sibTrans" presStyleLbl="sibTrans1D1" presStyleIdx="4" presStyleCnt="5"/>
      <dgm:spPr/>
    </dgm:pt>
    <dgm:pt modelId="{8C74FFE7-27DA-4C7C-8B36-5749A02A4FF9}" type="pres">
      <dgm:prSet presAssocID="{D3201E0C-E7EF-4D6D-AD0C-963F11B2B9EC}" presName="connectorText" presStyleLbl="sibTrans1D1" presStyleIdx="4" presStyleCnt="5"/>
      <dgm:spPr/>
    </dgm:pt>
    <dgm:pt modelId="{1825310F-1D24-4AC3-9E70-5E4FB5CF0C1D}" type="pres">
      <dgm:prSet presAssocID="{4F93DF47-EEFD-4123-9FA4-2187F62BCC69}" presName="node" presStyleLbl="node1" presStyleIdx="5" presStyleCnt="6">
        <dgm:presLayoutVars>
          <dgm:bulletEnabled val="1"/>
        </dgm:presLayoutVars>
      </dgm:prSet>
      <dgm:spPr/>
    </dgm:pt>
  </dgm:ptLst>
  <dgm:cxnLst>
    <dgm:cxn modelId="{62FD4503-DFC8-4470-AF1B-A52AEF8DE3E1}" srcId="{C573BF57-3A1B-4F9A-9F89-5613865171B1}" destId="{41B55ED1-84A4-4059-9D2A-80E824A7F04B}" srcOrd="0" destOrd="0" parTransId="{E3A9FF87-4FBA-48DD-A477-BAFA43D73630}" sibTransId="{DE24B7B7-2396-428D-B991-F96E7F65BC50}"/>
    <dgm:cxn modelId="{B405AB0C-E622-4581-ABB8-1C32BC10D394}" type="presOf" srcId="{01C3A52E-3FD6-4F63-8374-5A4156DBBCD0}" destId="{1A9C732B-571B-46CC-8152-696611B1C1FA}" srcOrd="0" destOrd="0" presId="urn:microsoft.com/office/officeart/2016/7/layout/RepeatingBendingProcessNew"/>
    <dgm:cxn modelId="{2DBF9919-E59A-4CC8-BAE7-EDA84363B472}" type="presOf" srcId="{E8DE9D83-A589-4B9E-B680-5E874BA824D3}" destId="{9940626C-61A7-41FE-AF57-327CF55A9681}" srcOrd="0" destOrd="0" presId="urn:microsoft.com/office/officeart/2016/7/layout/RepeatingBendingProcessNew"/>
    <dgm:cxn modelId="{9CE7535C-56A4-4D50-89BD-8E93EA62D834}" type="presOf" srcId="{E8DE9D83-A589-4B9E-B680-5E874BA824D3}" destId="{669D9572-9232-4D22-ABF2-8EBF7AD766EA}" srcOrd="1" destOrd="0" presId="urn:microsoft.com/office/officeart/2016/7/layout/RepeatingBendingProcessNew"/>
    <dgm:cxn modelId="{5942D249-34E2-49A9-83F4-009FC586BA5B}" type="presOf" srcId="{3118593B-1BC2-4757-8E31-C7320F74DD50}" destId="{9CD21970-814F-4564-AC2F-862ED1C1FE0C}" srcOrd="0" destOrd="0" presId="urn:microsoft.com/office/officeart/2016/7/layout/RepeatingBendingProcessNew"/>
    <dgm:cxn modelId="{A660DF69-38CD-455E-A1BB-C845C91B0EAD}" type="presOf" srcId="{4F93DF47-EEFD-4123-9FA4-2187F62BCC69}" destId="{1825310F-1D24-4AC3-9E70-5E4FB5CF0C1D}" srcOrd="0" destOrd="0" presId="urn:microsoft.com/office/officeart/2016/7/layout/RepeatingBendingProcessNew"/>
    <dgm:cxn modelId="{1E5DFC6C-227A-4064-8794-477365F2D0F5}" type="presOf" srcId="{DE24B7B7-2396-428D-B991-F96E7F65BC50}" destId="{69D53367-D99C-4929-B355-D5AE931F6013}" srcOrd="0" destOrd="0" presId="urn:microsoft.com/office/officeart/2016/7/layout/RepeatingBendingProcessNew"/>
    <dgm:cxn modelId="{30ED5554-320F-4A05-B502-3C4756C619B3}" type="presOf" srcId="{C8C9953E-0EA3-4C76-82BE-5E91A786228A}" destId="{E9D3A050-236E-4ADF-B0EC-CF90E99FBD23}" srcOrd="0" destOrd="0" presId="urn:microsoft.com/office/officeart/2016/7/layout/RepeatingBendingProcessNew"/>
    <dgm:cxn modelId="{3D987489-CD57-4305-963C-1054DFD388E3}" type="presOf" srcId="{41B55ED1-84A4-4059-9D2A-80E824A7F04B}" destId="{D0A999AD-35CC-4F0A-8EF1-3A16956DBF55}" srcOrd="0" destOrd="0" presId="urn:microsoft.com/office/officeart/2016/7/layout/RepeatingBendingProcessNew"/>
    <dgm:cxn modelId="{AC51A98E-4482-42AD-8168-2CB54B115331}" type="presOf" srcId="{ADD3AA73-5357-4B00-9D23-6F118C21116F}" destId="{F02BA898-E1F9-4E1E-8FCF-A1C154A875A4}" srcOrd="0" destOrd="0" presId="urn:microsoft.com/office/officeart/2016/7/layout/RepeatingBendingProcessNew"/>
    <dgm:cxn modelId="{6C4D1091-EF69-418A-92F2-4D48E1E1468C}" type="presOf" srcId="{A1EF0B22-C76C-41E7-A65F-8BBE96B88AA6}" destId="{A474C0D9-E6BE-4D6A-BF79-F3F997B9E316}" srcOrd="0" destOrd="0" presId="urn:microsoft.com/office/officeart/2016/7/layout/RepeatingBendingProcessNew"/>
    <dgm:cxn modelId="{32819DA9-87A3-483E-98B3-F77233FBD022}" type="presOf" srcId="{A1EF0B22-C76C-41E7-A65F-8BBE96B88AA6}" destId="{203D8904-AD7D-447E-90A6-FB1DD3648952}" srcOrd="1" destOrd="0" presId="urn:microsoft.com/office/officeart/2016/7/layout/RepeatingBendingProcessNew"/>
    <dgm:cxn modelId="{922EFAAE-CED4-4CBD-B8CA-6F9B36431CAD}" type="presOf" srcId="{1458ED08-A531-4C1B-8769-808F0DCE1405}" destId="{E1176659-65CC-4081-B2E6-071653990277}" srcOrd="0" destOrd="0" presId="urn:microsoft.com/office/officeart/2016/7/layout/RepeatingBendingProcessNew"/>
    <dgm:cxn modelId="{CF5185BA-4229-40B0-8D76-96C2FB9A43C2}" type="presOf" srcId="{DE24B7B7-2396-428D-B991-F96E7F65BC50}" destId="{EB558FF1-1B82-4B7D-A349-0F7718047D4E}" srcOrd="1" destOrd="0" presId="urn:microsoft.com/office/officeart/2016/7/layout/RepeatingBendingProcessNew"/>
    <dgm:cxn modelId="{2BB860C9-F906-4014-97E7-1C59BEB7B66A}" srcId="{C573BF57-3A1B-4F9A-9F89-5613865171B1}" destId="{ADD3AA73-5357-4B00-9D23-6F118C21116F}" srcOrd="1" destOrd="0" parTransId="{41F0F87F-343B-4777-9776-DA66AAFF3518}" sibTransId="{A1EF0B22-C76C-41E7-A65F-8BBE96B88AA6}"/>
    <dgm:cxn modelId="{21114FD3-3B74-4CC1-A51C-257AA54FA080}" srcId="{C573BF57-3A1B-4F9A-9F89-5613865171B1}" destId="{4F93DF47-EEFD-4123-9FA4-2187F62BCC69}" srcOrd="5" destOrd="0" parTransId="{7238EE96-2916-4AD8-A91F-E5B93A635FAA}" sibTransId="{950520FD-9440-4B0A-A727-D4CA367B68EF}"/>
    <dgm:cxn modelId="{C27364D4-B42A-45E7-91FD-F6E953579C51}" srcId="{C573BF57-3A1B-4F9A-9F89-5613865171B1}" destId="{1458ED08-A531-4C1B-8769-808F0DCE1405}" srcOrd="4" destOrd="0" parTransId="{6F9F67B7-AA62-4E47-BF69-2E5B1FEC474E}" sibTransId="{D3201E0C-E7EF-4D6D-AD0C-963F11B2B9EC}"/>
    <dgm:cxn modelId="{4B0D70DA-B596-4FCD-A263-4FFD06DA7C18}" srcId="{C573BF57-3A1B-4F9A-9F89-5613865171B1}" destId="{C8C9953E-0EA3-4C76-82BE-5E91A786228A}" srcOrd="3" destOrd="0" parTransId="{73000CA2-7D49-49F1-A62D-E8EE4F44A18D}" sibTransId="{E8DE9D83-A589-4B9E-B680-5E874BA824D3}"/>
    <dgm:cxn modelId="{ADFFC7E2-CEAC-4C2E-9AF5-BB1DC9DA8051}" type="presOf" srcId="{D3201E0C-E7EF-4D6D-AD0C-963F11B2B9EC}" destId="{2AAC6EB4-DBB4-480D-ABEF-EA5738989C66}" srcOrd="0" destOrd="0" presId="urn:microsoft.com/office/officeart/2016/7/layout/RepeatingBendingProcessNew"/>
    <dgm:cxn modelId="{6560EBE5-0AD5-423E-A3FA-0E15EE0C15EE}" srcId="{C573BF57-3A1B-4F9A-9F89-5613865171B1}" destId="{3118593B-1BC2-4757-8E31-C7320F74DD50}" srcOrd="2" destOrd="0" parTransId="{575CF648-665A-4CD3-B71D-6BADCFE6BB4E}" sibTransId="{01C3A52E-3FD6-4F63-8374-5A4156DBBCD0}"/>
    <dgm:cxn modelId="{4D3F36EE-B805-40EE-97CF-B7B8911441BF}" type="presOf" srcId="{D3201E0C-E7EF-4D6D-AD0C-963F11B2B9EC}" destId="{8C74FFE7-27DA-4C7C-8B36-5749A02A4FF9}" srcOrd="1" destOrd="0" presId="urn:microsoft.com/office/officeart/2016/7/layout/RepeatingBendingProcessNew"/>
    <dgm:cxn modelId="{133CC6F9-08BF-4EBF-88AA-9A37D5B64179}" type="presOf" srcId="{01C3A52E-3FD6-4F63-8374-5A4156DBBCD0}" destId="{255DE787-BE9E-4CBB-8C51-1C0A3438CB9A}" srcOrd="1" destOrd="0" presId="urn:microsoft.com/office/officeart/2016/7/layout/RepeatingBendingProcessNew"/>
    <dgm:cxn modelId="{A3B2A5FE-9303-445C-8678-F1EEA1BD0BCE}" type="presOf" srcId="{C573BF57-3A1B-4F9A-9F89-5613865171B1}" destId="{EFACB06D-DBFF-4240-88E7-3DBB946B090C}" srcOrd="0" destOrd="0" presId="urn:microsoft.com/office/officeart/2016/7/layout/RepeatingBendingProcessNew"/>
    <dgm:cxn modelId="{744BE1F6-4378-46E7-B48A-FEA95E263083}" type="presParOf" srcId="{EFACB06D-DBFF-4240-88E7-3DBB946B090C}" destId="{D0A999AD-35CC-4F0A-8EF1-3A16956DBF55}" srcOrd="0" destOrd="0" presId="urn:microsoft.com/office/officeart/2016/7/layout/RepeatingBendingProcessNew"/>
    <dgm:cxn modelId="{688E0688-54D9-4EF1-958F-33B0A303B886}" type="presParOf" srcId="{EFACB06D-DBFF-4240-88E7-3DBB946B090C}" destId="{69D53367-D99C-4929-B355-D5AE931F6013}" srcOrd="1" destOrd="0" presId="urn:microsoft.com/office/officeart/2016/7/layout/RepeatingBendingProcessNew"/>
    <dgm:cxn modelId="{19D4A5EB-0A36-49DB-A5DE-445FFD085308}" type="presParOf" srcId="{69D53367-D99C-4929-B355-D5AE931F6013}" destId="{EB558FF1-1B82-4B7D-A349-0F7718047D4E}" srcOrd="0" destOrd="0" presId="urn:microsoft.com/office/officeart/2016/7/layout/RepeatingBendingProcessNew"/>
    <dgm:cxn modelId="{4C884BAB-5B3C-47EE-A1DF-76070D8FA47B}" type="presParOf" srcId="{EFACB06D-DBFF-4240-88E7-3DBB946B090C}" destId="{F02BA898-E1F9-4E1E-8FCF-A1C154A875A4}" srcOrd="2" destOrd="0" presId="urn:microsoft.com/office/officeart/2016/7/layout/RepeatingBendingProcessNew"/>
    <dgm:cxn modelId="{CB1B107A-5A53-4539-A810-4BCB106CA3FD}" type="presParOf" srcId="{EFACB06D-DBFF-4240-88E7-3DBB946B090C}" destId="{A474C0D9-E6BE-4D6A-BF79-F3F997B9E316}" srcOrd="3" destOrd="0" presId="urn:microsoft.com/office/officeart/2016/7/layout/RepeatingBendingProcessNew"/>
    <dgm:cxn modelId="{32E425CF-B290-4FF9-9CB5-AFBF2C77580A}" type="presParOf" srcId="{A474C0D9-E6BE-4D6A-BF79-F3F997B9E316}" destId="{203D8904-AD7D-447E-90A6-FB1DD3648952}" srcOrd="0" destOrd="0" presId="urn:microsoft.com/office/officeart/2016/7/layout/RepeatingBendingProcessNew"/>
    <dgm:cxn modelId="{6664AEF6-B8E5-4A7D-88BF-904473581665}" type="presParOf" srcId="{EFACB06D-DBFF-4240-88E7-3DBB946B090C}" destId="{9CD21970-814F-4564-AC2F-862ED1C1FE0C}" srcOrd="4" destOrd="0" presId="urn:microsoft.com/office/officeart/2016/7/layout/RepeatingBendingProcessNew"/>
    <dgm:cxn modelId="{26C4445F-8282-45EC-A1EF-E88164B6D230}" type="presParOf" srcId="{EFACB06D-DBFF-4240-88E7-3DBB946B090C}" destId="{1A9C732B-571B-46CC-8152-696611B1C1FA}" srcOrd="5" destOrd="0" presId="urn:microsoft.com/office/officeart/2016/7/layout/RepeatingBendingProcessNew"/>
    <dgm:cxn modelId="{DBA27497-B6EA-4550-9B0C-4503F61A088E}" type="presParOf" srcId="{1A9C732B-571B-46CC-8152-696611B1C1FA}" destId="{255DE787-BE9E-4CBB-8C51-1C0A3438CB9A}" srcOrd="0" destOrd="0" presId="urn:microsoft.com/office/officeart/2016/7/layout/RepeatingBendingProcessNew"/>
    <dgm:cxn modelId="{06823102-652E-4E69-B753-9DBC4C26C08E}" type="presParOf" srcId="{EFACB06D-DBFF-4240-88E7-3DBB946B090C}" destId="{E9D3A050-236E-4ADF-B0EC-CF90E99FBD23}" srcOrd="6" destOrd="0" presId="urn:microsoft.com/office/officeart/2016/7/layout/RepeatingBendingProcessNew"/>
    <dgm:cxn modelId="{E7BC6D42-EF51-401D-8542-174408A630B7}" type="presParOf" srcId="{EFACB06D-DBFF-4240-88E7-3DBB946B090C}" destId="{9940626C-61A7-41FE-AF57-327CF55A9681}" srcOrd="7" destOrd="0" presId="urn:microsoft.com/office/officeart/2016/7/layout/RepeatingBendingProcessNew"/>
    <dgm:cxn modelId="{FAADD932-0763-4250-80EE-A03106B339F6}" type="presParOf" srcId="{9940626C-61A7-41FE-AF57-327CF55A9681}" destId="{669D9572-9232-4D22-ABF2-8EBF7AD766EA}" srcOrd="0" destOrd="0" presId="urn:microsoft.com/office/officeart/2016/7/layout/RepeatingBendingProcessNew"/>
    <dgm:cxn modelId="{DA027116-9D63-4235-9D29-D50D3D80FD84}" type="presParOf" srcId="{EFACB06D-DBFF-4240-88E7-3DBB946B090C}" destId="{E1176659-65CC-4081-B2E6-071653990277}" srcOrd="8" destOrd="0" presId="urn:microsoft.com/office/officeart/2016/7/layout/RepeatingBendingProcessNew"/>
    <dgm:cxn modelId="{8C5F09A6-8066-4D01-ABDF-4287C6AE9057}" type="presParOf" srcId="{EFACB06D-DBFF-4240-88E7-3DBB946B090C}" destId="{2AAC6EB4-DBB4-480D-ABEF-EA5738989C66}" srcOrd="9" destOrd="0" presId="urn:microsoft.com/office/officeart/2016/7/layout/RepeatingBendingProcessNew"/>
    <dgm:cxn modelId="{CEA0731A-9A13-4A6B-A262-CF53D38C17A7}" type="presParOf" srcId="{2AAC6EB4-DBB4-480D-ABEF-EA5738989C66}" destId="{8C74FFE7-27DA-4C7C-8B36-5749A02A4FF9}" srcOrd="0" destOrd="0" presId="urn:microsoft.com/office/officeart/2016/7/layout/RepeatingBendingProcessNew"/>
    <dgm:cxn modelId="{1FAB89FD-2483-4906-8205-A1D4EB5C7D54}" type="presParOf" srcId="{EFACB06D-DBFF-4240-88E7-3DBB946B090C}" destId="{1825310F-1D24-4AC3-9E70-5E4FB5CF0C1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51109-2D6D-41EC-8664-31B5F95290E4}">
      <dsp:nvSpPr>
        <dsp:cNvPr id="0" name=""/>
        <dsp:cNvSpPr/>
      </dsp:nvSpPr>
      <dsp:spPr>
        <a:xfrm>
          <a:off x="1901555" y="453"/>
          <a:ext cx="7606222" cy="5894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582" tIns="149731" rIns="147582" bIns="149731" numCol="1" spcCol="1270" anchor="ctr" anchorCtr="0">
          <a:noAutofit/>
        </a:bodyPr>
        <a:lstStyle/>
        <a:p>
          <a:pPr marL="0" lvl="0" indent="0" algn="l" defTabSz="533400">
            <a:lnSpc>
              <a:spcPct val="90000"/>
            </a:lnSpc>
            <a:spcBef>
              <a:spcPct val="0"/>
            </a:spcBef>
            <a:spcAft>
              <a:spcPct val="35000"/>
            </a:spcAft>
            <a:buNone/>
          </a:pPr>
          <a:r>
            <a:rPr lang="en-US" sz="1200" kern="1200"/>
            <a:t>Choose appropriate topic for a survey.</a:t>
          </a:r>
        </a:p>
      </dsp:txBody>
      <dsp:txXfrm>
        <a:off x="1901555" y="453"/>
        <a:ext cx="7606222" cy="589490"/>
      </dsp:txXfrm>
    </dsp:sp>
    <dsp:sp modelId="{18B33217-96B5-4091-B0C5-A78E9C458C7A}">
      <dsp:nvSpPr>
        <dsp:cNvPr id="0" name=""/>
        <dsp:cNvSpPr/>
      </dsp:nvSpPr>
      <dsp:spPr>
        <a:xfrm>
          <a:off x="0" y="453"/>
          <a:ext cx="1901555" cy="5894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624" tIns="58229" rIns="100624" bIns="58229" numCol="1" spcCol="1270" anchor="ctr" anchorCtr="0">
          <a:noAutofit/>
        </a:bodyPr>
        <a:lstStyle/>
        <a:p>
          <a:pPr marL="0" lvl="0" indent="0" algn="ctr" defTabSz="666750">
            <a:lnSpc>
              <a:spcPct val="90000"/>
            </a:lnSpc>
            <a:spcBef>
              <a:spcPct val="0"/>
            </a:spcBef>
            <a:spcAft>
              <a:spcPct val="35000"/>
            </a:spcAft>
            <a:buNone/>
          </a:pPr>
          <a:r>
            <a:rPr lang="en-US" sz="1500" kern="1200"/>
            <a:t>Choose</a:t>
          </a:r>
        </a:p>
      </dsp:txBody>
      <dsp:txXfrm>
        <a:off x="0" y="453"/>
        <a:ext cx="1901555" cy="589490"/>
      </dsp:txXfrm>
    </dsp:sp>
    <dsp:sp modelId="{08E2F2E9-1942-43FC-9F9E-8A147475071E}">
      <dsp:nvSpPr>
        <dsp:cNvPr id="0" name=""/>
        <dsp:cNvSpPr/>
      </dsp:nvSpPr>
      <dsp:spPr>
        <a:xfrm>
          <a:off x="1901555" y="625313"/>
          <a:ext cx="7606222" cy="58949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582" tIns="149731" rIns="147582" bIns="149731" numCol="1" spcCol="1270" anchor="ctr" anchorCtr="0">
          <a:noAutofit/>
        </a:bodyPr>
        <a:lstStyle/>
        <a:p>
          <a:pPr marL="0" lvl="0" indent="0" algn="l" defTabSz="533400">
            <a:lnSpc>
              <a:spcPct val="90000"/>
            </a:lnSpc>
            <a:spcBef>
              <a:spcPct val="0"/>
            </a:spcBef>
            <a:spcAft>
              <a:spcPct val="35000"/>
            </a:spcAft>
            <a:buNone/>
          </a:pPr>
          <a:r>
            <a:rPr lang="en-US" sz="1200" kern="1200"/>
            <a:t>Come up with particular yet easy to understand survey so that users will be interested in finishing it from the start.</a:t>
          </a:r>
        </a:p>
      </dsp:txBody>
      <dsp:txXfrm>
        <a:off x="1901555" y="625313"/>
        <a:ext cx="7606222" cy="589490"/>
      </dsp:txXfrm>
    </dsp:sp>
    <dsp:sp modelId="{40B40311-1F1B-41B2-970B-02307BC36107}">
      <dsp:nvSpPr>
        <dsp:cNvPr id="0" name=""/>
        <dsp:cNvSpPr/>
      </dsp:nvSpPr>
      <dsp:spPr>
        <a:xfrm>
          <a:off x="0" y="625313"/>
          <a:ext cx="1901555" cy="5894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624" tIns="58229" rIns="100624" bIns="58229" numCol="1" spcCol="1270" anchor="ctr" anchorCtr="0">
          <a:noAutofit/>
        </a:bodyPr>
        <a:lstStyle/>
        <a:p>
          <a:pPr marL="0" lvl="0" indent="0" algn="ctr" defTabSz="666750">
            <a:lnSpc>
              <a:spcPct val="90000"/>
            </a:lnSpc>
            <a:spcBef>
              <a:spcPct val="0"/>
            </a:spcBef>
            <a:spcAft>
              <a:spcPct val="35000"/>
            </a:spcAft>
            <a:buNone/>
          </a:pPr>
          <a:r>
            <a:rPr lang="en-US" sz="1500" kern="1200"/>
            <a:t>Come up</a:t>
          </a:r>
        </a:p>
      </dsp:txBody>
      <dsp:txXfrm>
        <a:off x="0" y="625313"/>
        <a:ext cx="1901555" cy="589490"/>
      </dsp:txXfrm>
    </dsp:sp>
    <dsp:sp modelId="{9B866571-7A19-41BB-A5C6-1D800101F53A}">
      <dsp:nvSpPr>
        <dsp:cNvPr id="0" name=""/>
        <dsp:cNvSpPr/>
      </dsp:nvSpPr>
      <dsp:spPr>
        <a:xfrm>
          <a:off x="1901555" y="1250172"/>
          <a:ext cx="7606222" cy="58949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582" tIns="149731" rIns="147582" bIns="149731" numCol="1" spcCol="1270" anchor="ctr" anchorCtr="0">
          <a:noAutofit/>
        </a:bodyPr>
        <a:lstStyle/>
        <a:p>
          <a:pPr marL="0" lvl="0" indent="0" algn="l" defTabSz="533400">
            <a:lnSpc>
              <a:spcPct val="90000"/>
            </a:lnSpc>
            <a:spcBef>
              <a:spcPct val="0"/>
            </a:spcBef>
            <a:spcAft>
              <a:spcPct val="35000"/>
            </a:spcAft>
            <a:buNone/>
          </a:pPr>
          <a:r>
            <a:rPr lang="en-US" sz="1200" kern="1200"/>
            <a:t>Design the survey using selective survey tool.</a:t>
          </a:r>
        </a:p>
      </dsp:txBody>
      <dsp:txXfrm>
        <a:off x="1901555" y="1250172"/>
        <a:ext cx="7606222" cy="589490"/>
      </dsp:txXfrm>
    </dsp:sp>
    <dsp:sp modelId="{19C354D3-D2DC-4D01-9247-EE3EEC8C4C5F}">
      <dsp:nvSpPr>
        <dsp:cNvPr id="0" name=""/>
        <dsp:cNvSpPr/>
      </dsp:nvSpPr>
      <dsp:spPr>
        <a:xfrm>
          <a:off x="0" y="1250172"/>
          <a:ext cx="1901555" cy="58949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624" tIns="58229" rIns="100624" bIns="58229" numCol="1" spcCol="1270" anchor="ctr" anchorCtr="0">
          <a:noAutofit/>
        </a:bodyPr>
        <a:lstStyle/>
        <a:p>
          <a:pPr marL="0" lvl="0" indent="0" algn="ctr" defTabSz="666750">
            <a:lnSpc>
              <a:spcPct val="90000"/>
            </a:lnSpc>
            <a:spcBef>
              <a:spcPct val="0"/>
            </a:spcBef>
            <a:spcAft>
              <a:spcPct val="35000"/>
            </a:spcAft>
            <a:buNone/>
          </a:pPr>
          <a:r>
            <a:rPr lang="en-US" sz="1500" kern="1200"/>
            <a:t>Design</a:t>
          </a:r>
        </a:p>
      </dsp:txBody>
      <dsp:txXfrm>
        <a:off x="0" y="1250172"/>
        <a:ext cx="1901555" cy="589490"/>
      </dsp:txXfrm>
    </dsp:sp>
    <dsp:sp modelId="{8154251C-810F-4B29-A931-C8655AAB8359}">
      <dsp:nvSpPr>
        <dsp:cNvPr id="0" name=""/>
        <dsp:cNvSpPr/>
      </dsp:nvSpPr>
      <dsp:spPr>
        <a:xfrm>
          <a:off x="1901555" y="1875032"/>
          <a:ext cx="7606222" cy="58949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582" tIns="149731" rIns="147582" bIns="149731" numCol="1" spcCol="1270" anchor="ctr" anchorCtr="0">
          <a:noAutofit/>
        </a:bodyPr>
        <a:lstStyle/>
        <a:p>
          <a:pPr marL="0" lvl="0" indent="0" algn="l" defTabSz="533400">
            <a:lnSpc>
              <a:spcPct val="90000"/>
            </a:lnSpc>
            <a:spcBef>
              <a:spcPct val="0"/>
            </a:spcBef>
            <a:spcAft>
              <a:spcPct val="35000"/>
            </a:spcAft>
            <a:buNone/>
          </a:pPr>
          <a:r>
            <a:rPr lang="en-US" sz="1200" kern="1200"/>
            <a:t>Promote the survey to get people’s responses on it. Try to gather as much information as possible.</a:t>
          </a:r>
        </a:p>
      </dsp:txBody>
      <dsp:txXfrm>
        <a:off x="1901555" y="1875032"/>
        <a:ext cx="7606222" cy="589490"/>
      </dsp:txXfrm>
    </dsp:sp>
    <dsp:sp modelId="{03A50EB4-7A16-4E3D-87C5-AB5BCFDD9862}">
      <dsp:nvSpPr>
        <dsp:cNvPr id="0" name=""/>
        <dsp:cNvSpPr/>
      </dsp:nvSpPr>
      <dsp:spPr>
        <a:xfrm>
          <a:off x="0" y="1875032"/>
          <a:ext cx="1901555" cy="5894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624" tIns="58229" rIns="100624" bIns="58229" numCol="1" spcCol="1270" anchor="ctr" anchorCtr="0">
          <a:noAutofit/>
        </a:bodyPr>
        <a:lstStyle/>
        <a:p>
          <a:pPr marL="0" lvl="0" indent="0" algn="ctr" defTabSz="666750">
            <a:lnSpc>
              <a:spcPct val="90000"/>
            </a:lnSpc>
            <a:spcBef>
              <a:spcPct val="0"/>
            </a:spcBef>
            <a:spcAft>
              <a:spcPct val="35000"/>
            </a:spcAft>
            <a:buNone/>
          </a:pPr>
          <a:r>
            <a:rPr lang="en-US" sz="1500" kern="1200"/>
            <a:t>Promote</a:t>
          </a:r>
        </a:p>
      </dsp:txBody>
      <dsp:txXfrm>
        <a:off x="0" y="1875032"/>
        <a:ext cx="1901555" cy="589490"/>
      </dsp:txXfrm>
    </dsp:sp>
    <dsp:sp modelId="{0C9FAD95-935F-47E8-8792-58B0AB5F50EC}">
      <dsp:nvSpPr>
        <dsp:cNvPr id="0" name=""/>
        <dsp:cNvSpPr/>
      </dsp:nvSpPr>
      <dsp:spPr>
        <a:xfrm>
          <a:off x="1901555" y="2499892"/>
          <a:ext cx="7606222" cy="58949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582" tIns="149731" rIns="147582" bIns="149731" numCol="1" spcCol="1270" anchor="ctr" anchorCtr="0">
          <a:noAutofit/>
        </a:bodyPr>
        <a:lstStyle/>
        <a:p>
          <a:pPr marL="0" lvl="0" indent="0" algn="l" defTabSz="533400">
            <a:lnSpc>
              <a:spcPct val="90000"/>
            </a:lnSpc>
            <a:spcBef>
              <a:spcPct val="0"/>
            </a:spcBef>
            <a:spcAft>
              <a:spcPct val="35000"/>
            </a:spcAft>
            <a:buNone/>
          </a:pPr>
          <a:r>
            <a:rPr lang="en-US" sz="1200" kern="1200"/>
            <a:t>Take feedback from the respondents and analyze the data gathered.</a:t>
          </a:r>
        </a:p>
      </dsp:txBody>
      <dsp:txXfrm>
        <a:off x="1901555" y="2499892"/>
        <a:ext cx="7606222" cy="589490"/>
      </dsp:txXfrm>
    </dsp:sp>
    <dsp:sp modelId="{6820C8D6-A0E8-42DC-A5E7-58635BD6C354}">
      <dsp:nvSpPr>
        <dsp:cNvPr id="0" name=""/>
        <dsp:cNvSpPr/>
      </dsp:nvSpPr>
      <dsp:spPr>
        <a:xfrm>
          <a:off x="0" y="2499892"/>
          <a:ext cx="1901555" cy="5894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624" tIns="58229" rIns="100624" bIns="58229" numCol="1" spcCol="1270" anchor="ctr" anchorCtr="0">
          <a:noAutofit/>
        </a:bodyPr>
        <a:lstStyle/>
        <a:p>
          <a:pPr marL="0" lvl="0" indent="0" algn="ctr" defTabSz="666750">
            <a:lnSpc>
              <a:spcPct val="90000"/>
            </a:lnSpc>
            <a:spcBef>
              <a:spcPct val="0"/>
            </a:spcBef>
            <a:spcAft>
              <a:spcPct val="35000"/>
            </a:spcAft>
            <a:buNone/>
          </a:pPr>
          <a:r>
            <a:rPr lang="en-US" sz="1500" kern="1200"/>
            <a:t>Take</a:t>
          </a:r>
        </a:p>
      </dsp:txBody>
      <dsp:txXfrm>
        <a:off x="0" y="2499892"/>
        <a:ext cx="1901555" cy="589490"/>
      </dsp:txXfrm>
    </dsp:sp>
    <dsp:sp modelId="{D097C372-BB82-4260-948C-139170A8931B}">
      <dsp:nvSpPr>
        <dsp:cNvPr id="0" name=""/>
        <dsp:cNvSpPr/>
      </dsp:nvSpPr>
      <dsp:spPr>
        <a:xfrm>
          <a:off x="1901555" y="3124752"/>
          <a:ext cx="7606222" cy="5894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582" tIns="149731" rIns="147582" bIns="149731" numCol="1" spcCol="1270" anchor="ctr" anchorCtr="0">
          <a:noAutofit/>
        </a:bodyPr>
        <a:lstStyle/>
        <a:p>
          <a:pPr marL="0" lvl="0" indent="0" algn="l" defTabSz="533400">
            <a:lnSpc>
              <a:spcPct val="90000"/>
            </a:lnSpc>
            <a:spcBef>
              <a:spcPct val="0"/>
            </a:spcBef>
            <a:spcAft>
              <a:spcPct val="35000"/>
            </a:spcAft>
            <a:buNone/>
          </a:pPr>
          <a:r>
            <a:rPr lang="en-US" sz="1200" kern="1200"/>
            <a:t>Propose the recommendations in order to improve the testing.</a:t>
          </a:r>
        </a:p>
      </dsp:txBody>
      <dsp:txXfrm>
        <a:off x="1901555" y="3124752"/>
        <a:ext cx="7606222" cy="589490"/>
      </dsp:txXfrm>
    </dsp:sp>
    <dsp:sp modelId="{66E26A95-A290-45FE-918B-EFFC7122EDCC}">
      <dsp:nvSpPr>
        <dsp:cNvPr id="0" name=""/>
        <dsp:cNvSpPr/>
      </dsp:nvSpPr>
      <dsp:spPr>
        <a:xfrm>
          <a:off x="0" y="3124752"/>
          <a:ext cx="1901555" cy="5894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624" tIns="58229" rIns="100624" bIns="58229" numCol="1" spcCol="1270" anchor="ctr" anchorCtr="0">
          <a:noAutofit/>
        </a:bodyPr>
        <a:lstStyle/>
        <a:p>
          <a:pPr marL="0" lvl="0" indent="0" algn="ctr" defTabSz="666750">
            <a:lnSpc>
              <a:spcPct val="90000"/>
            </a:lnSpc>
            <a:spcBef>
              <a:spcPct val="0"/>
            </a:spcBef>
            <a:spcAft>
              <a:spcPct val="35000"/>
            </a:spcAft>
            <a:buNone/>
          </a:pPr>
          <a:r>
            <a:rPr lang="en-US" sz="1500" kern="1200"/>
            <a:t>Propose</a:t>
          </a:r>
        </a:p>
      </dsp:txBody>
      <dsp:txXfrm>
        <a:off x="0" y="3124752"/>
        <a:ext cx="1901555" cy="589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093F1-8985-404A-BB2C-FC833E6E4B9B}">
      <dsp:nvSpPr>
        <dsp:cNvPr id="0" name=""/>
        <dsp:cNvSpPr/>
      </dsp:nvSpPr>
      <dsp:spPr>
        <a:xfrm>
          <a:off x="478800" y="914865"/>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14B5D-07C4-46F0-86AA-891C004D82C9}">
      <dsp:nvSpPr>
        <dsp:cNvPr id="0" name=""/>
        <dsp:cNvSpPr/>
      </dsp:nvSpPr>
      <dsp:spPr>
        <a:xfrm>
          <a:off x="712800" y="114886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EEB5EF-84B4-4991-8AE3-AC0E1C0D7F16}">
      <dsp:nvSpPr>
        <dsp:cNvPr id="0" name=""/>
        <dsp:cNvSpPr/>
      </dsp:nvSpPr>
      <dsp:spPr>
        <a:xfrm>
          <a:off x="127800" y="2354865"/>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The data collected from users include the survey report from the </a:t>
          </a:r>
          <a:r>
            <a:rPr lang="en-US" sz="1100" kern="1200" dirty="0" err="1"/>
            <a:t>SoGoSurvey</a:t>
          </a:r>
          <a:r>
            <a:rPr lang="en-US" sz="1100" kern="1200" dirty="0"/>
            <a:t> website.</a:t>
          </a:r>
        </a:p>
      </dsp:txBody>
      <dsp:txXfrm>
        <a:off x="127800" y="2354865"/>
        <a:ext cx="1800000" cy="1082812"/>
      </dsp:txXfrm>
    </dsp:sp>
    <dsp:sp modelId="{FDC102D7-3684-495B-8E4E-B16EF15C69B4}">
      <dsp:nvSpPr>
        <dsp:cNvPr id="0" name=""/>
        <dsp:cNvSpPr/>
      </dsp:nvSpPr>
      <dsp:spPr>
        <a:xfrm>
          <a:off x="2593800" y="914865"/>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DEAD5-DF9E-4CA7-B1E5-32845E5F2BFA}">
      <dsp:nvSpPr>
        <dsp:cNvPr id="0" name=""/>
        <dsp:cNvSpPr/>
      </dsp:nvSpPr>
      <dsp:spPr>
        <a:xfrm>
          <a:off x="2827800" y="114886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C4020E-0F84-4FB2-8803-D04DA3E526A9}">
      <dsp:nvSpPr>
        <dsp:cNvPr id="0" name=""/>
        <dsp:cNvSpPr/>
      </dsp:nvSpPr>
      <dsp:spPr>
        <a:xfrm>
          <a:off x="2242800" y="2354865"/>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Also feedback is taken from the participants, once they are done with their survey.</a:t>
          </a:r>
        </a:p>
      </dsp:txBody>
      <dsp:txXfrm>
        <a:off x="2242800" y="2354865"/>
        <a:ext cx="1800000" cy="1082812"/>
      </dsp:txXfrm>
    </dsp:sp>
    <dsp:sp modelId="{13FF6469-7735-424E-9116-B6ED64916D8F}">
      <dsp:nvSpPr>
        <dsp:cNvPr id="0" name=""/>
        <dsp:cNvSpPr/>
      </dsp:nvSpPr>
      <dsp:spPr>
        <a:xfrm>
          <a:off x="4708800" y="914865"/>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A3A0A-E8CC-4701-ABEC-244DC9816C78}">
      <dsp:nvSpPr>
        <dsp:cNvPr id="0" name=""/>
        <dsp:cNvSpPr/>
      </dsp:nvSpPr>
      <dsp:spPr>
        <a:xfrm>
          <a:off x="4942800" y="114886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E6AB7-5153-40A1-BC31-A8FEEAE16C4A}">
      <dsp:nvSpPr>
        <dsp:cNvPr id="0" name=""/>
        <dsp:cNvSpPr/>
      </dsp:nvSpPr>
      <dsp:spPr>
        <a:xfrm>
          <a:off x="4357800" y="2354865"/>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From this their answer to every question, were analyzed to understand the importance of social media in our life.</a:t>
          </a:r>
        </a:p>
      </dsp:txBody>
      <dsp:txXfrm>
        <a:off x="4357800" y="2354865"/>
        <a:ext cx="1800000" cy="1082812"/>
      </dsp:txXfrm>
    </dsp:sp>
    <dsp:sp modelId="{94C6B9D7-D6A4-457A-BD2D-7F7596B7F727}">
      <dsp:nvSpPr>
        <dsp:cNvPr id="0" name=""/>
        <dsp:cNvSpPr/>
      </dsp:nvSpPr>
      <dsp:spPr>
        <a:xfrm>
          <a:off x="6823800" y="914865"/>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3658A-743A-4B97-9D31-565E78639C7D}">
      <dsp:nvSpPr>
        <dsp:cNvPr id="0" name=""/>
        <dsp:cNvSpPr/>
      </dsp:nvSpPr>
      <dsp:spPr>
        <a:xfrm>
          <a:off x="7057800" y="114886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D3BDBB-AF07-405C-A736-41B4006C6057}">
      <dsp:nvSpPr>
        <dsp:cNvPr id="0" name=""/>
        <dsp:cNvSpPr/>
      </dsp:nvSpPr>
      <dsp:spPr>
        <a:xfrm>
          <a:off x="6472800" y="2354865"/>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data helps us to understand that which social media is used most, how many times users use social media and their point of view on various other questions.</a:t>
          </a:r>
        </a:p>
      </dsp:txBody>
      <dsp:txXfrm>
        <a:off x="6472800" y="2354865"/>
        <a:ext cx="1800000" cy="1082812"/>
      </dsp:txXfrm>
    </dsp:sp>
    <dsp:sp modelId="{6DC70B20-FE83-46F9-8F12-0A5FD727D3FD}">
      <dsp:nvSpPr>
        <dsp:cNvPr id="0" name=""/>
        <dsp:cNvSpPr/>
      </dsp:nvSpPr>
      <dsp:spPr>
        <a:xfrm>
          <a:off x="8938800" y="914865"/>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52328-D973-49DF-8118-A2942E6905A6}">
      <dsp:nvSpPr>
        <dsp:cNvPr id="0" name=""/>
        <dsp:cNvSpPr/>
      </dsp:nvSpPr>
      <dsp:spPr>
        <a:xfrm>
          <a:off x="9172800" y="114886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4F866E-36CE-44D8-8039-CB8F3AF6FC64}">
      <dsp:nvSpPr>
        <dsp:cNvPr id="0" name=""/>
        <dsp:cNvSpPr/>
      </dsp:nvSpPr>
      <dsp:spPr>
        <a:xfrm>
          <a:off x="8587800" y="2354865"/>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analyze the data we used python language and ploted various graphs.</a:t>
          </a:r>
        </a:p>
      </dsp:txBody>
      <dsp:txXfrm>
        <a:off x="8587800" y="2354865"/>
        <a:ext cx="1800000" cy="1082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94E7E-9370-410F-9C69-3F60FE645E65}">
      <dsp:nvSpPr>
        <dsp:cNvPr id="0" name=""/>
        <dsp:cNvSpPr/>
      </dsp:nvSpPr>
      <dsp:spPr>
        <a:xfrm>
          <a:off x="3342" y="319724"/>
          <a:ext cx="2651349" cy="371188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710" tIns="330200" rIns="206710" bIns="330200" numCol="1" spcCol="1270" anchor="t" anchorCtr="0">
          <a:noAutofit/>
        </a:bodyPr>
        <a:lstStyle/>
        <a:p>
          <a:pPr marL="0" lvl="0" indent="0" algn="l" defTabSz="711200">
            <a:lnSpc>
              <a:spcPct val="90000"/>
            </a:lnSpc>
            <a:spcBef>
              <a:spcPct val="0"/>
            </a:spcBef>
            <a:spcAft>
              <a:spcPct val="35000"/>
            </a:spcAft>
            <a:buNone/>
          </a:pPr>
          <a:r>
            <a:rPr lang="en-US" sz="1600" kern="1200" dirty="0"/>
            <a:t>The survey had more than 20 questions which made it lengthy and little time consuming.</a:t>
          </a:r>
        </a:p>
      </dsp:txBody>
      <dsp:txXfrm>
        <a:off x="3342" y="1730242"/>
        <a:ext cx="2651349" cy="2227133"/>
      </dsp:txXfrm>
    </dsp:sp>
    <dsp:sp modelId="{BA20EE31-D9E1-4D6F-8A63-8308653FB9D1}">
      <dsp:nvSpPr>
        <dsp:cNvPr id="0" name=""/>
        <dsp:cNvSpPr/>
      </dsp:nvSpPr>
      <dsp:spPr>
        <a:xfrm>
          <a:off x="772233" y="690913"/>
          <a:ext cx="1113566" cy="111356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18" tIns="12700" rIns="8681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35311" y="853991"/>
        <a:ext cx="787410" cy="787410"/>
      </dsp:txXfrm>
    </dsp:sp>
    <dsp:sp modelId="{960B79D1-51AE-4812-91A5-BCAD277634AB}">
      <dsp:nvSpPr>
        <dsp:cNvPr id="0" name=""/>
        <dsp:cNvSpPr/>
      </dsp:nvSpPr>
      <dsp:spPr>
        <a:xfrm>
          <a:off x="3342" y="4031541"/>
          <a:ext cx="2651349" cy="72"/>
        </a:xfrm>
        <a:prstGeom prst="rect">
          <a:avLst/>
        </a:prstGeom>
        <a:solidFill>
          <a:schemeClr val="accent2">
            <a:hueOff val="16206"/>
            <a:satOff val="1863"/>
            <a:lumOff val="-1485"/>
            <a:alphaOff val="0"/>
          </a:schemeClr>
        </a:solidFill>
        <a:ln w="12700" cap="flat" cmpd="sng" algn="ctr">
          <a:solidFill>
            <a:schemeClr val="accent2">
              <a:hueOff val="16206"/>
              <a:satOff val="1863"/>
              <a:lumOff val="-14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DD449-007B-4FBB-817C-227C003A42B0}">
      <dsp:nvSpPr>
        <dsp:cNvPr id="0" name=""/>
        <dsp:cNvSpPr/>
      </dsp:nvSpPr>
      <dsp:spPr>
        <a:xfrm>
          <a:off x="2919826" y="319724"/>
          <a:ext cx="2651349" cy="3711889"/>
        </a:xfrm>
        <a:prstGeom prst="rect">
          <a:avLst/>
        </a:prstGeom>
        <a:solidFill>
          <a:schemeClr val="accent2">
            <a:tint val="40000"/>
            <a:alpha val="90000"/>
            <a:hueOff val="143101"/>
            <a:satOff val="2643"/>
            <a:lumOff val="-295"/>
            <a:alphaOff val="0"/>
          </a:schemeClr>
        </a:solidFill>
        <a:ln w="12700" cap="flat" cmpd="sng" algn="ctr">
          <a:solidFill>
            <a:schemeClr val="accent2">
              <a:tint val="40000"/>
              <a:alpha val="90000"/>
              <a:hueOff val="143101"/>
              <a:satOff val="2643"/>
              <a:lumOff val="-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710" tIns="330200" rIns="206710" bIns="330200" numCol="1" spcCol="1270" anchor="t" anchorCtr="0">
          <a:noAutofit/>
        </a:bodyPr>
        <a:lstStyle/>
        <a:p>
          <a:pPr marL="0" lvl="0" indent="0" algn="l" defTabSz="711200">
            <a:lnSpc>
              <a:spcPct val="90000"/>
            </a:lnSpc>
            <a:spcBef>
              <a:spcPct val="0"/>
            </a:spcBef>
            <a:spcAft>
              <a:spcPct val="35000"/>
            </a:spcAft>
            <a:buNone/>
          </a:pPr>
          <a:r>
            <a:rPr lang="en-US" sz="1600" kern="1200" dirty="0"/>
            <a:t>We were able to record a good amount of information but we could not show all the analysis. </a:t>
          </a:r>
        </a:p>
      </dsp:txBody>
      <dsp:txXfrm>
        <a:off x="2919826" y="1730242"/>
        <a:ext cx="2651349" cy="2227133"/>
      </dsp:txXfrm>
    </dsp:sp>
    <dsp:sp modelId="{5F9B4CE0-519C-4116-85D1-B26000068487}">
      <dsp:nvSpPr>
        <dsp:cNvPr id="0" name=""/>
        <dsp:cNvSpPr/>
      </dsp:nvSpPr>
      <dsp:spPr>
        <a:xfrm>
          <a:off x="3688717" y="690913"/>
          <a:ext cx="1113566" cy="1113566"/>
        </a:xfrm>
        <a:prstGeom prst="ellipse">
          <a:avLst/>
        </a:prstGeom>
        <a:solidFill>
          <a:schemeClr val="accent2">
            <a:hueOff val="32411"/>
            <a:satOff val="3725"/>
            <a:lumOff val="-2969"/>
            <a:alphaOff val="0"/>
          </a:schemeClr>
        </a:solidFill>
        <a:ln w="12700" cap="flat" cmpd="sng" algn="ctr">
          <a:solidFill>
            <a:schemeClr val="accent2">
              <a:hueOff val="32411"/>
              <a:satOff val="3725"/>
              <a:lumOff val="-29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18" tIns="12700" rIns="8681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51795" y="853991"/>
        <a:ext cx="787410" cy="787410"/>
      </dsp:txXfrm>
    </dsp:sp>
    <dsp:sp modelId="{F48ED734-F0D8-4EF9-A850-34B871390F1B}">
      <dsp:nvSpPr>
        <dsp:cNvPr id="0" name=""/>
        <dsp:cNvSpPr/>
      </dsp:nvSpPr>
      <dsp:spPr>
        <a:xfrm>
          <a:off x="2919826" y="4031541"/>
          <a:ext cx="2651349" cy="72"/>
        </a:xfrm>
        <a:prstGeom prst="rect">
          <a:avLst/>
        </a:prstGeom>
        <a:solidFill>
          <a:schemeClr val="accent2">
            <a:hueOff val="48617"/>
            <a:satOff val="5588"/>
            <a:lumOff val="-4454"/>
            <a:alphaOff val="0"/>
          </a:schemeClr>
        </a:solidFill>
        <a:ln w="12700" cap="flat" cmpd="sng" algn="ctr">
          <a:solidFill>
            <a:schemeClr val="accent2">
              <a:hueOff val="48617"/>
              <a:satOff val="5588"/>
              <a:lumOff val="-44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4D71F-4E33-48A0-9350-F7E5DDAA36F7}">
      <dsp:nvSpPr>
        <dsp:cNvPr id="0" name=""/>
        <dsp:cNvSpPr/>
      </dsp:nvSpPr>
      <dsp:spPr>
        <a:xfrm>
          <a:off x="5836310" y="319724"/>
          <a:ext cx="2651349" cy="3711889"/>
        </a:xfrm>
        <a:prstGeom prst="rect">
          <a:avLst/>
        </a:prstGeom>
        <a:solidFill>
          <a:schemeClr val="accent2">
            <a:tint val="40000"/>
            <a:alpha val="90000"/>
            <a:hueOff val="286202"/>
            <a:satOff val="5285"/>
            <a:lumOff val="-590"/>
            <a:alphaOff val="0"/>
          </a:schemeClr>
        </a:solidFill>
        <a:ln w="12700" cap="flat" cmpd="sng" algn="ctr">
          <a:solidFill>
            <a:schemeClr val="accent2">
              <a:tint val="40000"/>
              <a:alpha val="90000"/>
              <a:hueOff val="286202"/>
              <a:satOff val="5285"/>
              <a:lumOff val="-5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710" tIns="330200" rIns="206710" bIns="330200" numCol="1" spcCol="1270" anchor="t" anchorCtr="0">
          <a:noAutofit/>
        </a:bodyPr>
        <a:lstStyle/>
        <a:p>
          <a:pPr marL="0" lvl="0" indent="0" algn="l" defTabSz="711200">
            <a:lnSpc>
              <a:spcPct val="90000"/>
            </a:lnSpc>
            <a:spcBef>
              <a:spcPct val="0"/>
            </a:spcBef>
            <a:spcAft>
              <a:spcPct val="35000"/>
            </a:spcAft>
            <a:buNone/>
          </a:pPr>
          <a:r>
            <a:rPr lang="en-US" sz="1600" kern="1200" dirty="0"/>
            <a:t>Apart from the radio grid, we could have used Likert but it was not available for free.</a:t>
          </a:r>
        </a:p>
      </dsp:txBody>
      <dsp:txXfrm>
        <a:off x="5836310" y="1730242"/>
        <a:ext cx="2651349" cy="2227133"/>
      </dsp:txXfrm>
    </dsp:sp>
    <dsp:sp modelId="{293913F4-E115-4874-BAAA-DE094F77ADB0}">
      <dsp:nvSpPr>
        <dsp:cNvPr id="0" name=""/>
        <dsp:cNvSpPr/>
      </dsp:nvSpPr>
      <dsp:spPr>
        <a:xfrm>
          <a:off x="6605202" y="690913"/>
          <a:ext cx="1113566" cy="1113566"/>
        </a:xfrm>
        <a:prstGeom prst="ellipse">
          <a:avLst/>
        </a:prstGeom>
        <a:solidFill>
          <a:schemeClr val="accent2">
            <a:hueOff val="64822"/>
            <a:satOff val="7451"/>
            <a:lumOff val="-5939"/>
            <a:alphaOff val="0"/>
          </a:schemeClr>
        </a:solidFill>
        <a:ln w="12700" cap="flat" cmpd="sng" algn="ctr">
          <a:solidFill>
            <a:schemeClr val="accent2">
              <a:hueOff val="64822"/>
              <a:satOff val="7451"/>
              <a:lumOff val="-59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18" tIns="12700" rIns="8681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768280" y="853991"/>
        <a:ext cx="787410" cy="787410"/>
      </dsp:txXfrm>
    </dsp:sp>
    <dsp:sp modelId="{2CC44794-0DD8-4719-809C-08978B723FA7}">
      <dsp:nvSpPr>
        <dsp:cNvPr id="0" name=""/>
        <dsp:cNvSpPr/>
      </dsp:nvSpPr>
      <dsp:spPr>
        <a:xfrm>
          <a:off x="5836310" y="4031541"/>
          <a:ext cx="2651349" cy="72"/>
        </a:xfrm>
        <a:prstGeom prst="rect">
          <a:avLst/>
        </a:prstGeom>
        <a:solidFill>
          <a:schemeClr val="accent2">
            <a:hueOff val="81028"/>
            <a:satOff val="9314"/>
            <a:lumOff val="-7424"/>
            <a:alphaOff val="0"/>
          </a:schemeClr>
        </a:solidFill>
        <a:ln w="12700" cap="flat" cmpd="sng" algn="ctr">
          <a:solidFill>
            <a:schemeClr val="accent2">
              <a:hueOff val="81028"/>
              <a:satOff val="9314"/>
              <a:lumOff val="-74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C24FC-B8EF-4EE0-8871-9DC94DCCBE10}">
      <dsp:nvSpPr>
        <dsp:cNvPr id="0" name=""/>
        <dsp:cNvSpPr/>
      </dsp:nvSpPr>
      <dsp:spPr>
        <a:xfrm>
          <a:off x="8752795" y="319724"/>
          <a:ext cx="2651349" cy="3711889"/>
        </a:xfrm>
        <a:prstGeom prst="rect">
          <a:avLst/>
        </a:prstGeom>
        <a:solidFill>
          <a:schemeClr val="accent2">
            <a:tint val="40000"/>
            <a:alpha val="90000"/>
            <a:hueOff val="429303"/>
            <a:satOff val="7928"/>
            <a:lumOff val="-885"/>
            <a:alphaOff val="0"/>
          </a:schemeClr>
        </a:solidFill>
        <a:ln w="12700" cap="flat" cmpd="sng" algn="ctr">
          <a:solidFill>
            <a:schemeClr val="accent2">
              <a:tint val="40000"/>
              <a:alpha val="90000"/>
              <a:hueOff val="429303"/>
              <a:satOff val="7928"/>
              <a:lumOff val="-8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710" tIns="330200" rIns="206710" bIns="330200" numCol="1" spcCol="1270" anchor="t" anchorCtr="0">
          <a:noAutofit/>
        </a:bodyPr>
        <a:lstStyle/>
        <a:p>
          <a:pPr marL="0" lvl="0" indent="0" algn="l" defTabSz="711200">
            <a:lnSpc>
              <a:spcPct val="90000"/>
            </a:lnSpc>
            <a:spcBef>
              <a:spcPct val="0"/>
            </a:spcBef>
            <a:spcAft>
              <a:spcPct val="35000"/>
            </a:spcAft>
            <a:buNone/>
          </a:pPr>
          <a:r>
            <a:rPr lang="en-US" sz="1600" kern="1200" dirty="0"/>
            <a:t>Also, this is very low cost and we can get real feedback from people who never did this earlier. So taking responses from anyone in this pandemic was literally possible.</a:t>
          </a:r>
        </a:p>
      </dsp:txBody>
      <dsp:txXfrm>
        <a:off x="8752795" y="1730242"/>
        <a:ext cx="2651349" cy="2227133"/>
      </dsp:txXfrm>
    </dsp:sp>
    <dsp:sp modelId="{4E7F6350-B3A0-4C91-99C8-C164E9925983}">
      <dsp:nvSpPr>
        <dsp:cNvPr id="0" name=""/>
        <dsp:cNvSpPr/>
      </dsp:nvSpPr>
      <dsp:spPr>
        <a:xfrm>
          <a:off x="9521686" y="690913"/>
          <a:ext cx="1113566" cy="1113566"/>
        </a:xfrm>
        <a:prstGeom prst="ellipse">
          <a:avLst/>
        </a:prstGeom>
        <a:solidFill>
          <a:schemeClr val="accent2">
            <a:hueOff val="97234"/>
            <a:satOff val="11176"/>
            <a:lumOff val="-8908"/>
            <a:alphaOff val="0"/>
          </a:schemeClr>
        </a:solidFill>
        <a:ln w="12700" cap="flat" cmpd="sng" algn="ctr">
          <a:solidFill>
            <a:schemeClr val="accent2">
              <a:hueOff val="97234"/>
              <a:satOff val="11176"/>
              <a:lumOff val="-89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18" tIns="12700" rIns="8681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684764" y="853991"/>
        <a:ext cx="787410" cy="787410"/>
      </dsp:txXfrm>
    </dsp:sp>
    <dsp:sp modelId="{E2FE7AA8-D13B-4727-A353-2BEBC55F0A25}">
      <dsp:nvSpPr>
        <dsp:cNvPr id="0" name=""/>
        <dsp:cNvSpPr/>
      </dsp:nvSpPr>
      <dsp:spPr>
        <a:xfrm>
          <a:off x="8752795" y="4031541"/>
          <a:ext cx="2651349" cy="72"/>
        </a:xfrm>
        <a:prstGeom prst="rect">
          <a:avLst/>
        </a:prstGeom>
        <a:solidFill>
          <a:schemeClr val="accent2">
            <a:hueOff val="113439"/>
            <a:satOff val="13039"/>
            <a:lumOff val="-10393"/>
            <a:alphaOff val="0"/>
          </a:schemeClr>
        </a:solidFill>
        <a:ln w="12700" cap="flat" cmpd="sng" algn="ctr">
          <a:solidFill>
            <a:schemeClr val="accent2">
              <a:hueOff val="113439"/>
              <a:satOff val="13039"/>
              <a:lumOff val="-10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6FBD2-6D30-4270-81DB-65A6979B4E7F}">
      <dsp:nvSpPr>
        <dsp:cNvPr id="0" name=""/>
        <dsp:cNvSpPr/>
      </dsp:nvSpPr>
      <dsp:spPr>
        <a:xfrm>
          <a:off x="0" y="16883"/>
          <a:ext cx="525780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These updates are important for testing for the following reasons:</a:t>
          </a:r>
        </a:p>
      </dsp:txBody>
      <dsp:txXfrm>
        <a:off x="50489" y="67372"/>
        <a:ext cx="5156822" cy="933302"/>
      </dsp:txXfrm>
    </dsp:sp>
    <dsp:sp modelId="{EFFFE931-6B0A-4662-8BE1-5C4209FFC517}">
      <dsp:nvSpPr>
        <dsp:cNvPr id="0" name=""/>
        <dsp:cNvSpPr/>
      </dsp:nvSpPr>
      <dsp:spPr>
        <a:xfrm>
          <a:off x="0" y="1126043"/>
          <a:ext cx="5257800" cy="1034280"/>
        </a:xfrm>
        <a:prstGeom prst="roundRect">
          <a:avLst/>
        </a:prstGeom>
        <a:solidFill>
          <a:schemeClr val="accent2">
            <a:hueOff val="28360"/>
            <a:satOff val="3260"/>
            <a:lumOff val="-25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Feedback from just 32 participants may not be enough</a:t>
          </a:r>
        </a:p>
      </dsp:txBody>
      <dsp:txXfrm>
        <a:off x="50489" y="1176532"/>
        <a:ext cx="5156822" cy="933302"/>
      </dsp:txXfrm>
    </dsp:sp>
    <dsp:sp modelId="{A9630CCA-C76E-4653-A614-D87A21784CFD}">
      <dsp:nvSpPr>
        <dsp:cNvPr id="0" name=""/>
        <dsp:cNvSpPr/>
      </dsp:nvSpPr>
      <dsp:spPr>
        <a:xfrm>
          <a:off x="0" y="2235203"/>
          <a:ext cx="5257800" cy="1034280"/>
        </a:xfrm>
        <a:prstGeom prst="roundRect">
          <a:avLst/>
        </a:prstGeom>
        <a:solidFill>
          <a:schemeClr val="accent2">
            <a:hueOff val="56720"/>
            <a:satOff val="6519"/>
            <a:lumOff val="-5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Real and impromptu responses can reveal more interesting facts.</a:t>
          </a:r>
        </a:p>
      </dsp:txBody>
      <dsp:txXfrm>
        <a:off x="50489" y="2285692"/>
        <a:ext cx="5156822" cy="933302"/>
      </dsp:txXfrm>
    </dsp:sp>
    <dsp:sp modelId="{F7FC291B-4D6C-496F-BAFF-7E208F7816C1}">
      <dsp:nvSpPr>
        <dsp:cNvPr id="0" name=""/>
        <dsp:cNvSpPr/>
      </dsp:nvSpPr>
      <dsp:spPr>
        <a:xfrm>
          <a:off x="0" y="3344363"/>
          <a:ext cx="5257800" cy="1034280"/>
        </a:xfrm>
        <a:prstGeom prst="roundRect">
          <a:avLst/>
        </a:prstGeom>
        <a:solidFill>
          <a:schemeClr val="accent2">
            <a:hueOff val="85079"/>
            <a:satOff val="9779"/>
            <a:lumOff val="-7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Using tableau for analysis would have been easier.</a:t>
          </a:r>
        </a:p>
      </dsp:txBody>
      <dsp:txXfrm>
        <a:off x="50489" y="3394852"/>
        <a:ext cx="5156822" cy="933302"/>
      </dsp:txXfrm>
    </dsp:sp>
    <dsp:sp modelId="{B940A750-81CA-4C62-9966-FA1A34269232}">
      <dsp:nvSpPr>
        <dsp:cNvPr id="0" name=""/>
        <dsp:cNvSpPr/>
      </dsp:nvSpPr>
      <dsp:spPr>
        <a:xfrm>
          <a:off x="0" y="4453523"/>
          <a:ext cx="5257800" cy="1034280"/>
        </a:xfrm>
        <a:prstGeom prst="roundRect">
          <a:avLst/>
        </a:prstGeom>
        <a:solidFill>
          <a:schemeClr val="accent2">
            <a:hueOff val="113439"/>
            <a:satOff val="13039"/>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Understanding user’s logic can help in making data informed decisions.</a:t>
          </a:r>
        </a:p>
      </dsp:txBody>
      <dsp:txXfrm>
        <a:off x="50489" y="4504012"/>
        <a:ext cx="5156822" cy="933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8B597-5908-49F8-AEDE-64BD21F28D41}">
      <dsp:nvSpPr>
        <dsp:cNvPr id="0" name=""/>
        <dsp:cNvSpPr/>
      </dsp:nvSpPr>
      <dsp:spPr>
        <a:xfrm>
          <a:off x="11321383" y="1365572"/>
          <a:ext cx="3617368" cy="361803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483CA-2DCB-463B-B33F-EBE17CE6D732}">
      <dsp:nvSpPr>
        <dsp:cNvPr id="0" name=""/>
        <dsp:cNvSpPr/>
      </dsp:nvSpPr>
      <dsp:spPr>
        <a:xfrm>
          <a:off x="11441491" y="1486195"/>
          <a:ext cx="3377152" cy="3376793"/>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in usage of Social Networking apps/sites:</a:t>
          </a:r>
          <a:r>
            <a:rPr lang="en-US" sz="1700" kern="1200" dirty="0"/>
            <a:t> Initially we were using social media for various reasons but now due to pandemic its usage has been increased. Because 90.9% participants has agreed to this.</a:t>
          </a:r>
        </a:p>
      </dsp:txBody>
      <dsp:txXfrm>
        <a:off x="11924277" y="1968685"/>
        <a:ext cx="2411579" cy="2411813"/>
      </dsp:txXfrm>
    </dsp:sp>
    <dsp:sp modelId="{F55B1CFE-A021-46F6-8CE5-0C4ADEAB7BEA}">
      <dsp:nvSpPr>
        <dsp:cNvPr id="0" name=""/>
        <dsp:cNvSpPr/>
      </dsp:nvSpPr>
      <dsp:spPr>
        <a:xfrm rot="2700000">
          <a:off x="7587085" y="1369946"/>
          <a:ext cx="3608655" cy="3608655"/>
        </a:xfrm>
        <a:prstGeom prst="teardrop">
          <a:avLst>
            <a:gd name="adj" fmla="val 100000"/>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E9B10-457D-4331-A476-C581548313C0}">
      <dsp:nvSpPr>
        <dsp:cNvPr id="0" name=""/>
        <dsp:cNvSpPr/>
      </dsp:nvSpPr>
      <dsp:spPr>
        <a:xfrm>
          <a:off x="7702836" y="1486195"/>
          <a:ext cx="3377152" cy="3376793"/>
        </a:xfrm>
        <a:prstGeom prst="ellipse">
          <a:avLst/>
        </a:prstGeom>
        <a:solidFill>
          <a:schemeClr val="lt1">
            <a:alpha val="90000"/>
            <a:hueOff val="0"/>
            <a:satOff val="0"/>
            <a:lumOff val="0"/>
            <a:alphaOff val="0"/>
          </a:schemeClr>
        </a:solidFill>
        <a:ln w="12700" cap="flat" cmpd="sng" algn="ctr">
          <a:solidFill>
            <a:schemeClr val="accent5">
              <a:hueOff val="3005351"/>
              <a:satOff val="-13190"/>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Privacy of our information shared on social media:</a:t>
          </a:r>
        </a:p>
        <a:p>
          <a:pPr marL="0" lvl="0" indent="0" algn="ctr" defTabSz="755650">
            <a:lnSpc>
              <a:spcPct val="90000"/>
            </a:lnSpc>
            <a:spcBef>
              <a:spcPct val="0"/>
            </a:spcBef>
            <a:spcAft>
              <a:spcPct val="35000"/>
            </a:spcAft>
            <a:buNone/>
          </a:pPr>
          <a:r>
            <a:rPr lang="en-US" sz="1700" kern="1200" dirty="0"/>
            <a:t>When it comes to Social media, we share lot of things from our current location to our current job designation. And 90.9% participants are concerned about their privacy.</a:t>
          </a:r>
        </a:p>
      </dsp:txBody>
      <dsp:txXfrm>
        <a:off x="8185623" y="1968685"/>
        <a:ext cx="2411579" cy="2411813"/>
      </dsp:txXfrm>
    </dsp:sp>
    <dsp:sp modelId="{AB9CC040-2D59-4A0C-A7E4-2863105BAE8C}">
      <dsp:nvSpPr>
        <dsp:cNvPr id="0" name=""/>
        <dsp:cNvSpPr/>
      </dsp:nvSpPr>
      <dsp:spPr>
        <a:xfrm rot="2700000">
          <a:off x="3848431" y="1369946"/>
          <a:ext cx="3608655" cy="3608655"/>
        </a:xfrm>
        <a:prstGeom prst="teardrop">
          <a:avLst>
            <a:gd name="adj" fmla="val 100000"/>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A0CC1-924E-4B54-A95B-0360086884DD}">
      <dsp:nvSpPr>
        <dsp:cNvPr id="0" name=""/>
        <dsp:cNvSpPr/>
      </dsp:nvSpPr>
      <dsp:spPr>
        <a:xfrm>
          <a:off x="3964182" y="1486195"/>
          <a:ext cx="3377152" cy="3376793"/>
        </a:xfrm>
        <a:prstGeom prst="ellipse">
          <a:avLst/>
        </a:prstGeom>
        <a:solidFill>
          <a:schemeClr val="lt1">
            <a:alpha val="90000"/>
            <a:hueOff val="0"/>
            <a:satOff val="0"/>
            <a:lumOff val="0"/>
            <a:alphaOff val="0"/>
          </a:schemeClr>
        </a:solidFill>
        <a:ln w="12700" cap="flat" cmpd="sng" algn="ctr">
          <a:solidFill>
            <a:schemeClr val="accent5">
              <a:hueOff val="6010703"/>
              <a:satOff val="-26380"/>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Addiction to Social Media:</a:t>
          </a:r>
        </a:p>
        <a:p>
          <a:pPr marL="0" lvl="0" indent="0" algn="ctr" defTabSz="755650">
            <a:lnSpc>
              <a:spcPct val="90000"/>
            </a:lnSpc>
            <a:spcBef>
              <a:spcPct val="0"/>
            </a:spcBef>
            <a:spcAft>
              <a:spcPct val="35000"/>
            </a:spcAft>
            <a:buNone/>
          </a:pPr>
          <a:r>
            <a:rPr lang="en-US" sz="1700" kern="1200" dirty="0"/>
            <a:t>From total 66.7% participants, total 20 considered themselves as addicted to social media.</a:t>
          </a:r>
        </a:p>
      </dsp:txBody>
      <dsp:txXfrm>
        <a:off x="4446969" y="1968685"/>
        <a:ext cx="2411579" cy="24118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53367-D99C-4929-B355-D5AE931F6013}">
      <dsp:nvSpPr>
        <dsp:cNvPr id="0" name=""/>
        <dsp:cNvSpPr/>
      </dsp:nvSpPr>
      <dsp:spPr>
        <a:xfrm>
          <a:off x="3525842" y="1041284"/>
          <a:ext cx="778608" cy="91440"/>
        </a:xfrm>
        <a:custGeom>
          <a:avLst/>
          <a:gdLst/>
          <a:ahLst/>
          <a:cxnLst/>
          <a:rect l="0" t="0" r="0" b="0"/>
          <a:pathLst>
            <a:path>
              <a:moveTo>
                <a:pt x="0" y="45720"/>
              </a:moveTo>
              <a:lnTo>
                <a:pt x="77860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4916" y="1082958"/>
        <a:ext cx="40460" cy="8092"/>
      </dsp:txXfrm>
    </dsp:sp>
    <dsp:sp modelId="{D0A999AD-35CC-4F0A-8EF1-3A16956DBF55}">
      <dsp:nvSpPr>
        <dsp:cNvPr id="0" name=""/>
        <dsp:cNvSpPr/>
      </dsp:nvSpPr>
      <dsp:spPr>
        <a:xfrm>
          <a:off x="9346" y="31515"/>
          <a:ext cx="3518296" cy="21109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666750">
            <a:lnSpc>
              <a:spcPct val="90000"/>
            </a:lnSpc>
            <a:spcBef>
              <a:spcPct val="0"/>
            </a:spcBef>
            <a:spcAft>
              <a:spcPct val="35000"/>
            </a:spcAft>
            <a:buNone/>
          </a:pPr>
          <a:r>
            <a:rPr lang="en-US" sz="1500" kern="1200" dirty="0"/>
            <a:t>Celebrity influence on social media (severity 1):</a:t>
          </a:r>
        </a:p>
      </dsp:txBody>
      <dsp:txXfrm>
        <a:off x="9346" y="31515"/>
        <a:ext cx="3518296" cy="2110977"/>
      </dsp:txXfrm>
    </dsp:sp>
    <dsp:sp modelId="{A474C0D9-E6BE-4D6A-BF79-F3F997B9E316}">
      <dsp:nvSpPr>
        <dsp:cNvPr id="0" name=""/>
        <dsp:cNvSpPr/>
      </dsp:nvSpPr>
      <dsp:spPr>
        <a:xfrm>
          <a:off x="7853347" y="1041284"/>
          <a:ext cx="778608" cy="91440"/>
        </a:xfrm>
        <a:custGeom>
          <a:avLst/>
          <a:gdLst/>
          <a:ahLst/>
          <a:cxnLst/>
          <a:rect l="0" t="0" r="0" b="0"/>
          <a:pathLst>
            <a:path>
              <a:moveTo>
                <a:pt x="0" y="45720"/>
              </a:moveTo>
              <a:lnTo>
                <a:pt x="778608" y="45720"/>
              </a:lnTo>
            </a:path>
          </a:pathLst>
        </a:custGeom>
        <a:noFill/>
        <a:ln w="6350" cap="flat" cmpd="sng" algn="ctr">
          <a:solidFill>
            <a:schemeClr val="accent5">
              <a:hueOff val="1502676"/>
              <a:satOff val="-6595"/>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22421" y="1082958"/>
        <a:ext cx="40460" cy="8092"/>
      </dsp:txXfrm>
    </dsp:sp>
    <dsp:sp modelId="{F02BA898-E1F9-4E1E-8FCF-A1C154A875A4}">
      <dsp:nvSpPr>
        <dsp:cNvPr id="0" name=""/>
        <dsp:cNvSpPr/>
      </dsp:nvSpPr>
      <dsp:spPr>
        <a:xfrm>
          <a:off x="4336851" y="31515"/>
          <a:ext cx="3518296" cy="2110977"/>
        </a:xfrm>
        <a:prstGeom prst="rect">
          <a:avLst/>
        </a:prstGeom>
        <a:solidFill>
          <a:schemeClr val="accent5">
            <a:hueOff val="1202141"/>
            <a:satOff val="-5276"/>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666750">
            <a:lnSpc>
              <a:spcPct val="90000"/>
            </a:lnSpc>
            <a:spcBef>
              <a:spcPct val="0"/>
            </a:spcBef>
            <a:spcAft>
              <a:spcPct val="35000"/>
            </a:spcAft>
            <a:buNone/>
          </a:pPr>
          <a:r>
            <a:rPr lang="en-US" sz="1500" b="0" i="0" kern="1200" dirty="0"/>
            <a:t>Certain celebrities attract specific demographics and target audiences, companies that wish to reach those consumers can hire the celebrity influencer to promote or endorse their product to their fans.</a:t>
          </a:r>
          <a:endParaRPr lang="en-US" sz="1500" kern="1200" dirty="0"/>
        </a:p>
      </dsp:txBody>
      <dsp:txXfrm>
        <a:off x="4336851" y="31515"/>
        <a:ext cx="3518296" cy="2110977"/>
      </dsp:txXfrm>
    </dsp:sp>
    <dsp:sp modelId="{1A9C732B-571B-46CC-8152-696611B1C1FA}">
      <dsp:nvSpPr>
        <dsp:cNvPr id="0" name=""/>
        <dsp:cNvSpPr/>
      </dsp:nvSpPr>
      <dsp:spPr>
        <a:xfrm>
          <a:off x="1768494" y="2140693"/>
          <a:ext cx="8655009" cy="778608"/>
        </a:xfrm>
        <a:custGeom>
          <a:avLst/>
          <a:gdLst/>
          <a:ahLst/>
          <a:cxnLst/>
          <a:rect l="0" t="0" r="0" b="0"/>
          <a:pathLst>
            <a:path>
              <a:moveTo>
                <a:pt x="8655009" y="0"/>
              </a:moveTo>
              <a:lnTo>
                <a:pt x="8655009" y="406404"/>
              </a:lnTo>
              <a:lnTo>
                <a:pt x="0" y="406404"/>
              </a:lnTo>
              <a:lnTo>
                <a:pt x="0" y="778608"/>
              </a:lnTo>
            </a:path>
          </a:pathLst>
        </a:custGeom>
        <a:noFill/>
        <a:ln w="6350" cap="flat" cmpd="sng" algn="ctr">
          <a:solidFill>
            <a:schemeClr val="accent5">
              <a:hueOff val="3005351"/>
              <a:satOff val="-13190"/>
              <a:lumOff val="392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78680" y="2525951"/>
        <a:ext cx="434637" cy="8092"/>
      </dsp:txXfrm>
    </dsp:sp>
    <dsp:sp modelId="{9CD21970-814F-4564-AC2F-862ED1C1FE0C}">
      <dsp:nvSpPr>
        <dsp:cNvPr id="0" name=""/>
        <dsp:cNvSpPr/>
      </dsp:nvSpPr>
      <dsp:spPr>
        <a:xfrm>
          <a:off x="8664356" y="31515"/>
          <a:ext cx="3518296" cy="2110977"/>
        </a:xfrm>
        <a:prstGeom prst="rect">
          <a:avLst/>
        </a:prstGeom>
        <a:solidFill>
          <a:schemeClr val="accent5">
            <a:hueOff val="2404281"/>
            <a:satOff val="-10552"/>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666750">
            <a:lnSpc>
              <a:spcPct val="90000"/>
            </a:lnSpc>
            <a:spcBef>
              <a:spcPct val="0"/>
            </a:spcBef>
            <a:spcAft>
              <a:spcPct val="35000"/>
            </a:spcAft>
            <a:buNone/>
          </a:pPr>
          <a:r>
            <a:rPr lang="en-US" sz="1500" kern="1200" dirty="0"/>
            <a:t>Influence of Meme Creators on social media (severity 2):</a:t>
          </a:r>
        </a:p>
      </dsp:txBody>
      <dsp:txXfrm>
        <a:off x="8664356" y="31515"/>
        <a:ext cx="3518296" cy="2110977"/>
      </dsp:txXfrm>
    </dsp:sp>
    <dsp:sp modelId="{9940626C-61A7-41FE-AF57-327CF55A9681}">
      <dsp:nvSpPr>
        <dsp:cNvPr id="0" name=""/>
        <dsp:cNvSpPr/>
      </dsp:nvSpPr>
      <dsp:spPr>
        <a:xfrm>
          <a:off x="3525842" y="3961470"/>
          <a:ext cx="778608" cy="91440"/>
        </a:xfrm>
        <a:custGeom>
          <a:avLst/>
          <a:gdLst/>
          <a:ahLst/>
          <a:cxnLst/>
          <a:rect l="0" t="0" r="0" b="0"/>
          <a:pathLst>
            <a:path>
              <a:moveTo>
                <a:pt x="0" y="45720"/>
              </a:moveTo>
              <a:lnTo>
                <a:pt x="778608" y="45720"/>
              </a:lnTo>
            </a:path>
          </a:pathLst>
        </a:custGeom>
        <a:noFill/>
        <a:ln w="6350" cap="flat" cmpd="sng" algn="ctr">
          <a:solidFill>
            <a:schemeClr val="accent5">
              <a:hueOff val="4508027"/>
              <a:satOff val="-19785"/>
              <a:lumOff val="588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4916" y="4003144"/>
        <a:ext cx="40460" cy="8092"/>
      </dsp:txXfrm>
    </dsp:sp>
    <dsp:sp modelId="{E9D3A050-236E-4ADF-B0EC-CF90E99FBD23}">
      <dsp:nvSpPr>
        <dsp:cNvPr id="0" name=""/>
        <dsp:cNvSpPr/>
      </dsp:nvSpPr>
      <dsp:spPr>
        <a:xfrm>
          <a:off x="9346" y="2951701"/>
          <a:ext cx="3518296" cy="2110977"/>
        </a:xfrm>
        <a:prstGeom prst="rect">
          <a:avLst/>
        </a:prstGeom>
        <a:solidFill>
          <a:schemeClr val="accent5">
            <a:hueOff val="3606422"/>
            <a:satOff val="-1582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666750">
            <a:lnSpc>
              <a:spcPct val="90000"/>
            </a:lnSpc>
            <a:spcBef>
              <a:spcPct val="0"/>
            </a:spcBef>
            <a:spcAft>
              <a:spcPct val="35000"/>
            </a:spcAft>
            <a:buNone/>
          </a:pPr>
          <a:r>
            <a:rPr lang="en-US" sz="1500" kern="1200" dirty="0"/>
            <a:t>When it comes to Social media, we know the importance of memes and their followers. It's impossible to ignore them as memes incept our minds easily, and unknowingly.</a:t>
          </a:r>
        </a:p>
      </dsp:txBody>
      <dsp:txXfrm>
        <a:off x="9346" y="2951701"/>
        <a:ext cx="3518296" cy="2110977"/>
      </dsp:txXfrm>
    </dsp:sp>
    <dsp:sp modelId="{2AAC6EB4-DBB4-480D-ABEF-EA5738989C66}">
      <dsp:nvSpPr>
        <dsp:cNvPr id="0" name=""/>
        <dsp:cNvSpPr/>
      </dsp:nvSpPr>
      <dsp:spPr>
        <a:xfrm>
          <a:off x="7853347" y="3961470"/>
          <a:ext cx="778608" cy="91440"/>
        </a:xfrm>
        <a:custGeom>
          <a:avLst/>
          <a:gdLst/>
          <a:ahLst/>
          <a:cxnLst/>
          <a:rect l="0" t="0" r="0" b="0"/>
          <a:pathLst>
            <a:path>
              <a:moveTo>
                <a:pt x="0" y="45720"/>
              </a:moveTo>
              <a:lnTo>
                <a:pt x="778608" y="45720"/>
              </a:lnTo>
            </a:path>
          </a:pathLst>
        </a:custGeom>
        <a:noFill/>
        <a:ln w="6350" cap="flat" cmpd="sng" algn="ctr">
          <a:solidFill>
            <a:schemeClr val="accent5">
              <a:hueOff val="6010703"/>
              <a:satOff val="-26380"/>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22421" y="4003144"/>
        <a:ext cx="40460" cy="8092"/>
      </dsp:txXfrm>
    </dsp:sp>
    <dsp:sp modelId="{E1176659-65CC-4081-B2E6-071653990277}">
      <dsp:nvSpPr>
        <dsp:cNvPr id="0" name=""/>
        <dsp:cNvSpPr/>
      </dsp:nvSpPr>
      <dsp:spPr>
        <a:xfrm>
          <a:off x="4336851" y="2951701"/>
          <a:ext cx="3518296" cy="2110977"/>
        </a:xfrm>
        <a:prstGeom prst="rect">
          <a:avLst/>
        </a:prstGeom>
        <a:solidFill>
          <a:schemeClr val="accent5">
            <a:hueOff val="4808562"/>
            <a:satOff val="-21104"/>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666750">
            <a:lnSpc>
              <a:spcPct val="90000"/>
            </a:lnSpc>
            <a:spcBef>
              <a:spcPct val="0"/>
            </a:spcBef>
            <a:spcAft>
              <a:spcPct val="35000"/>
            </a:spcAft>
            <a:buNone/>
          </a:pPr>
          <a:r>
            <a:rPr lang="en-US" sz="1500" kern="1200" dirty="0"/>
            <a:t>Influence of content Creators like bloggers, bloggers, and reviewers (severity 3):</a:t>
          </a:r>
        </a:p>
      </dsp:txBody>
      <dsp:txXfrm>
        <a:off x="4336851" y="2951701"/>
        <a:ext cx="3518296" cy="2110977"/>
      </dsp:txXfrm>
    </dsp:sp>
    <dsp:sp modelId="{1825310F-1D24-4AC3-9E70-5E4FB5CF0C1D}">
      <dsp:nvSpPr>
        <dsp:cNvPr id="0" name=""/>
        <dsp:cNvSpPr/>
      </dsp:nvSpPr>
      <dsp:spPr>
        <a:xfrm>
          <a:off x="8664356" y="2951701"/>
          <a:ext cx="3518296" cy="2110977"/>
        </a:xfrm>
        <a:prstGeom prst="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666750">
            <a:lnSpc>
              <a:spcPct val="90000"/>
            </a:lnSpc>
            <a:spcBef>
              <a:spcPct val="0"/>
            </a:spcBef>
            <a:spcAft>
              <a:spcPct val="35000"/>
            </a:spcAft>
            <a:buNone/>
          </a:pPr>
          <a:r>
            <a:rPr lang="en-US" sz="1500" b="0" i="0" kern="1200" dirty="0"/>
            <a:t>Their role includes developing new content that readers are interested in keeping up with regularly. Part of a company’s marketing strategy could be to send products to a content creator in the hopes they will review and speak positively about it to their followers.</a:t>
          </a:r>
          <a:endParaRPr lang="en-US" sz="1500" kern="1200" dirty="0"/>
        </a:p>
      </dsp:txBody>
      <dsp:txXfrm>
        <a:off x="8664356" y="2951701"/>
        <a:ext cx="3518296" cy="211097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24EED-6C00-45B5-BF8C-E4E944DA1AF4}" type="datetimeFigureOut">
              <a:rPr lang="en-IN" smtClean="0"/>
              <a:t>25-06-2020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CE273-67FC-4D1A-9BAB-B583936A5635}" type="slidenum">
              <a:rPr lang="en-IN" smtClean="0"/>
              <a:t>‹#›</a:t>
            </a:fld>
            <a:endParaRPr lang="en-IN"/>
          </a:p>
        </p:txBody>
      </p:sp>
    </p:spTree>
    <p:extLst>
      <p:ext uri="{BB962C8B-B14F-4D97-AF65-F5344CB8AC3E}">
        <p14:creationId xmlns:p14="http://schemas.microsoft.com/office/powerpoint/2010/main" val="150561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presentation is about a group project on “Usability testing” by the students of Northeastern University </a:t>
            </a:r>
            <a:r>
              <a:rPr lang="en-US" dirty="0" err="1"/>
              <a:t>Shrutika</a:t>
            </a:r>
            <a:r>
              <a:rPr lang="en-US" dirty="0"/>
              <a:t>, Hemanth &amp; Janaki.</a:t>
            </a:r>
            <a:endParaRPr lang="en-IN" dirty="0"/>
          </a:p>
        </p:txBody>
      </p:sp>
      <p:sp>
        <p:nvSpPr>
          <p:cNvPr id="4" name="Slide Number Placeholder 3"/>
          <p:cNvSpPr>
            <a:spLocks noGrp="1"/>
          </p:cNvSpPr>
          <p:nvPr>
            <p:ph type="sldNum" sz="quarter" idx="5"/>
          </p:nvPr>
        </p:nvSpPr>
        <p:spPr/>
        <p:txBody>
          <a:bodyPr/>
          <a:lstStyle/>
          <a:p>
            <a:fld id="{F39CE273-67FC-4D1A-9BAB-B583936A5635}" type="slidenum">
              <a:rPr lang="en-IN" smtClean="0"/>
              <a:t>1</a:t>
            </a:fld>
            <a:endParaRPr lang="en-IN"/>
          </a:p>
        </p:txBody>
      </p:sp>
    </p:spTree>
    <p:extLst>
      <p:ext uri="{BB962C8B-B14F-4D97-AF65-F5344CB8AC3E}">
        <p14:creationId xmlns:p14="http://schemas.microsoft.com/office/powerpoint/2010/main" val="1907771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dirty="0">
                <a:solidFill>
                  <a:schemeClr val="tx1"/>
                </a:solidFill>
                <a:effectLst/>
                <a:latin typeface="+mn-lt"/>
                <a:ea typeface="+mn-ea"/>
                <a:cs typeface="+mn-cs"/>
              </a:rPr>
              <a:t>Most of the participants are using social media for more than 5 years now, which states its importance in our lives.</a:t>
            </a:r>
          </a:p>
          <a:p>
            <a:pPr marL="228600" indent="-228600">
              <a:buAutoNum type="arabicParenR"/>
            </a:pPr>
            <a:r>
              <a:rPr lang="en-US" sz="1200" kern="1200" dirty="0">
                <a:solidFill>
                  <a:schemeClr val="tx1"/>
                </a:solidFill>
                <a:effectLst/>
                <a:latin typeface="+mn-lt"/>
                <a:ea typeface="+mn-ea"/>
                <a:cs typeface="+mn-cs"/>
              </a:rPr>
              <a:t>Most of the users are using social networking for more than 3 hours and very few users are active on social networking for 30-60 minutes. This shows that most of the participants are addicted to social networking apps.</a:t>
            </a:r>
          </a:p>
        </p:txBody>
      </p:sp>
      <p:sp>
        <p:nvSpPr>
          <p:cNvPr id="4" name="Slide Number Placeholder 3"/>
          <p:cNvSpPr>
            <a:spLocks noGrp="1"/>
          </p:cNvSpPr>
          <p:nvPr>
            <p:ph type="sldNum" sz="quarter" idx="5"/>
          </p:nvPr>
        </p:nvSpPr>
        <p:spPr/>
        <p:txBody>
          <a:bodyPr/>
          <a:lstStyle/>
          <a:p>
            <a:fld id="{F39CE273-67FC-4D1A-9BAB-B583936A5635}" type="slidenum">
              <a:rPr lang="en-IN" smtClean="0"/>
              <a:t>10</a:t>
            </a:fld>
            <a:endParaRPr lang="en-IN"/>
          </a:p>
        </p:txBody>
      </p:sp>
    </p:spTree>
    <p:extLst>
      <p:ext uri="{BB962C8B-B14F-4D97-AF65-F5344CB8AC3E}">
        <p14:creationId xmlns:p14="http://schemas.microsoft.com/office/powerpoint/2010/main" val="1827500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arenR"/>
            </a:pPr>
            <a:r>
              <a:rPr lang="en-US" sz="1200" kern="1200" dirty="0">
                <a:solidFill>
                  <a:schemeClr val="tx1"/>
                </a:solidFill>
                <a:effectLst/>
                <a:latin typeface="+mn-lt"/>
                <a:ea typeface="+mn-ea"/>
                <a:cs typeface="+mn-cs"/>
              </a:rPr>
              <a:t>The least number of users (less than 4) found sharing information on social media is safe.</a:t>
            </a:r>
          </a:p>
          <a:p>
            <a:pPr marL="228600" lvl="0" indent="-228600">
              <a:buAutoNum type="arabicParenR"/>
            </a:pPr>
            <a:r>
              <a:rPr lang="en-US" sz="1200" kern="1200" dirty="0">
                <a:solidFill>
                  <a:schemeClr val="tx1"/>
                </a:solidFill>
                <a:effectLst/>
                <a:latin typeface="+mn-lt"/>
                <a:ea typeface="+mn-ea"/>
                <a:cs typeface="+mn-cs"/>
              </a:rPr>
              <a:t>A high percentage of users are checking social networking apps before getting out of bed and before going to bed.</a:t>
            </a:r>
          </a:p>
          <a:p>
            <a:pPr marL="228600" lvl="0" indent="-228600">
              <a:buAutoNum type="arabicParenR"/>
            </a:pPr>
            <a:r>
              <a:rPr lang="en-US" sz="1200" kern="1200" dirty="0">
                <a:solidFill>
                  <a:schemeClr val="tx1"/>
                </a:solidFill>
                <a:effectLst/>
                <a:latin typeface="+mn-lt"/>
                <a:ea typeface="+mn-ea"/>
                <a:cs typeface="+mn-cs"/>
              </a:rPr>
              <a:t>Social Networking apps/websites include contents of various types like articles, images, and videos.</a:t>
            </a:r>
          </a:p>
          <a:p>
            <a:pPr marL="228600" lvl="0" indent="-228600">
              <a:buAutoNum type="arabicParenR"/>
            </a:pPr>
            <a:r>
              <a:rPr lang="en-US" sz="1200" kern="1200" dirty="0">
                <a:solidFill>
                  <a:schemeClr val="tx1"/>
                </a:solidFill>
                <a:effectLst/>
                <a:latin typeface="+mn-lt"/>
                <a:ea typeface="+mn-ea"/>
                <a:cs typeface="+mn-cs"/>
              </a:rPr>
              <a:t>66.8% of users like to browse articles, images, and video content on social networking.</a:t>
            </a:r>
          </a:p>
        </p:txBody>
      </p:sp>
      <p:sp>
        <p:nvSpPr>
          <p:cNvPr id="4" name="Slide Number Placeholder 3"/>
          <p:cNvSpPr>
            <a:spLocks noGrp="1"/>
          </p:cNvSpPr>
          <p:nvPr>
            <p:ph type="sldNum" sz="quarter" idx="5"/>
          </p:nvPr>
        </p:nvSpPr>
        <p:spPr/>
        <p:txBody>
          <a:bodyPr/>
          <a:lstStyle/>
          <a:p>
            <a:fld id="{F39CE273-67FC-4D1A-9BAB-B583936A5635}" type="slidenum">
              <a:rPr lang="en-IN" smtClean="0"/>
              <a:t>11</a:t>
            </a:fld>
            <a:endParaRPr lang="en-IN"/>
          </a:p>
        </p:txBody>
      </p:sp>
    </p:spTree>
    <p:extLst>
      <p:ext uri="{BB962C8B-B14F-4D97-AF65-F5344CB8AC3E}">
        <p14:creationId xmlns:p14="http://schemas.microsoft.com/office/powerpoint/2010/main" val="247608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arenR"/>
            </a:pPr>
            <a:r>
              <a:rPr lang="en-US" sz="1200" kern="1200" dirty="0">
                <a:solidFill>
                  <a:schemeClr val="tx1"/>
                </a:solidFill>
                <a:effectLst/>
                <a:latin typeface="+mn-lt"/>
                <a:ea typeface="+mn-ea"/>
                <a:cs typeface="+mn-cs"/>
              </a:rPr>
              <a:t>Most of the users like sharing their age,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and Mobile Number, Relationship Status, Current location, Workplace and Designation, Personal Photos on social networking apps.</a:t>
            </a:r>
          </a:p>
          <a:p>
            <a:pPr marL="228600" lvl="0" indent="-228600">
              <a:buAutoNum type="arabicParenR"/>
            </a:pPr>
            <a:r>
              <a:rPr lang="en-US" sz="1200" kern="1200" dirty="0">
                <a:solidFill>
                  <a:schemeClr val="tx1"/>
                </a:solidFill>
                <a:effectLst/>
                <a:latin typeface="+mn-lt"/>
                <a:ea typeface="+mn-ea"/>
                <a:cs typeface="+mn-cs"/>
              </a:rPr>
              <a:t>Most of the users are not interested in sharing their political views, sexual orientation, and residential status on social networking apps.</a:t>
            </a:r>
          </a:p>
          <a:p>
            <a:pPr marL="228600" lvl="0" indent="-228600">
              <a:buAutoNum type="arabicParenR"/>
            </a:pPr>
            <a:r>
              <a:rPr lang="en-US" sz="1200" kern="1200" dirty="0">
                <a:solidFill>
                  <a:schemeClr val="tx1"/>
                </a:solidFill>
                <a:effectLst/>
                <a:latin typeface="+mn-lt"/>
                <a:ea typeface="+mn-ea"/>
                <a:cs typeface="+mn-cs"/>
              </a:rPr>
              <a:t>The analysis shows that social networking apps are used by people mostly to share personal information and build friendships and connections.</a:t>
            </a:r>
          </a:p>
          <a:p>
            <a:pPr marL="228600" lvl="0" indent="-228600">
              <a:buAutoNum type="arabicParenR"/>
            </a:pPr>
            <a:r>
              <a:rPr lang="en-US" sz="1200" kern="1200" dirty="0">
                <a:solidFill>
                  <a:schemeClr val="tx1"/>
                </a:solidFill>
                <a:effectLst/>
                <a:latin typeface="+mn-lt"/>
                <a:ea typeface="+mn-ea"/>
                <a:cs typeface="+mn-cs"/>
              </a:rPr>
              <a:t>Each person may have multiple friends on social media, but not every one of them is their friend and have not met everyone is a person.</a:t>
            </a:r>
          </a:p>
          <a:p>
            <a:pPr marL="228600" lvl="0" indent="-228600">
              <a:buAutoNum type="arabicParenR"/>
            </a:pPr>
            <a:r>
              <a:rPr lang="en-US" sz="1200" kern="1200" dirty="0">
                <a:solidFill>
                  <a:schemeClr val="tx1"/>
                </a:solidFill>
                <a:effectLst/>
                <a:latin typeface="+mn-lt"/>
                <a:ea typeface="+mn-ea"/>
                <a:cs typeface="+mn-cs"/>
              </a:rPr>
              <a:t>People are interested in the following pages, forums, and groups as well as social media apps.</a:t>
            </a:r>
          </a:p>
        </p:txBody>
      </p:sp>
      <p:sp>
        <p:nvSpPr>
          <p:cNvPr id="4" name="Slide Number Placeholder 3"/>
          <p:cNvSpPr>
            <a:spLocks noGrp="1"/>
          </p:cNvSpPr>
          <p:nvPr>
            <p:ph type="sldNum" sz="quarter" idx="5"/>
          </p:nvPr>
        </p:nvSpPr>
        <p:spPr/>
        <p:txBody>
          <a:bodyPr/>
          <a:lstStyle/>
          <a:p>
            <a:fld id="{F39CE273-67FC-4D1A-9BAB-B583936A5635}" type="slidenum">
              <a:rPr lang="en-IN" smtClean="0"/>
              <a:t>12</a:t>
            </a:fld>
            <a:endParaRPr lang="en-IN"/>
          </a:p>
        </p:txBody>
      </p:sp>
    </p:spTree>
    <p:extLst>
      <p:ext uri="{BB962C8B-B14F-4D97-AF65-F5344CB8AC3E}">
        <p14:creationId xmlns:p14="http://schemas.microsoft.com/office/powerpoint/2010/main" val="351922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arenR"/>
            </a:pPr>
            <a:r>
              <a:rPr lang="en-US" sz="1200" kern="1200" dirty="0">
                <a:solidFill>
                  <a:schemeClr val="tx1"/>
                </a:solidFill>
                <a:effectLst/>
                <a:latin typeface="+mn-lt"/>
                <a:ea typeface="+mn-ea"/>
                <a:cs typeface="+mn-cs"/>
              </a:rPr>
              <a:t>196.97% of participants believe that social media helps in building meaningful connections. 80% of them believe that social networking is for business purposes.</a:t>
            </a:r>
          </a:p>
          <a:p>
            <a:pPr marL="228600" lvl="0" indent="-228600">
              <a:buAutoNum type="arabicParenR"/>
            </a:pPr>
            <a:r>
              <a:rPr lang="en-US" sz="1200" kern="1200" dirty="0">
                <a:solidFill>
                  <a:schemeClr val="tx1"/>
                </a:solidFill>
                <a:effectLst/>
                <a:latin typeface="+mn-lt"/>
                <a:ea typeface="+mn-ea"/>
                <a:cs typeface="+mn-cs"/>
              </a:rPr>
              <a:t>30% of participants believe that relationships will get affected because of social networking and 30% of them wish to share authenticated information on social media.</a:t>
            </a:r>
          </a:p>
          <a:p>
            <a:pPr marL="228600" lvl="0" indent="-228600">
              <a:buAutoNum type="arabicParenR"/>
            </a:pPr>
            <a:r>
              <a:rPr lang="en-US" sz="1200" kern="1200" dirty="0">
                <a:solidFill>
                  <a:schemeClr val="tx1"/>
                </a:solidFill>
                <a:effectLst/>
                <a:latin typeface="+mn-lt"/>
                <a:ea typeface="+mn-ea"/>
                <a:cs typeface="+mn-cs"/>
              </a:rPr>
              <a:t>Social media apps are also used to keep in touch with friends and family, for planning events, buying and selling products, and to find employment. </a:t>
            </a:r>
          </a:p>
          <a:p>
            <a:pPr marL="228600" lvl="0" indent="-228600">
              <a:buAutoNum type="arabicParenR"/>
            </a:pPr>
            <a:r>
              <a:rPr lang="en-US" sz="1200" kern="1200" dirty="0">
                <a:solidFill>
                  <a:schemeClr val="tx1"/>
                </a:solidFill>
                <a:effectLst/>
                <a:latin typeface="+mn-lt"/>
                <a:ea typeface="+mn-ea"/>
                <a:cs typeface="+mn-cs"/>
              </a:rPr>
              <a:t>The analysis shows that social networks have become part of and connected directly or indirectly to every activity of our daily life.</a:t>
            </a:r>
          </a:p>
        </p:txBody>
      </p:sp>
      <p:sp>
        <p:nvSpPr>
          <p:cNvPr id="4" name="Slide Number Placeholder 3"/>
          <p:cNvSpPr>
            <a:spLocks noGrp="1"/>
          </p:cNvSpPr>
          <p:nvPr>
            <p:ph type="sldNum" sz="quarter" idx="5"/>
          </p:nvPr>
        </p:nvSpPr>
        <p:spPr/>
        <p:txBody>
          <a:bodyPr/>
          <a:lstStyle/>
          <a:p>
            <a:fld id="{F39CE273-67FC-4D1A-9BAB-B583936A5635}" type="slidenum">
              <a:rPr lang="en-IN" smtClean="0"/>
              <a:t>13</a:t>
            </a:fld>
            <a:endParaRPr lang="en-IN"/>
          </a:p>
        </p:txBody>
      </p:sp>
    </p:spTree>
    <p:extLst>
      <p:ext uri="{BB962C8B-B14F-4D97-AF65-F5344CB8AC3E}">
        <p14:creationId xmlns:p14="http://schemas.microsoft.com/office/powerpoint/2010/main" val="3078754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arenR"/>
            </a:pPr>
            <a:r>
              <a:rPr lang="en-US" sz="1200" kern="1200" dirty="0">
                <a:solidFill>
                  <a:schemeClr val="tx1"/>
                </a:solidFill>
                <a:effectLst/>
                <a:latin typeface="+mn-lt"/>
                <a:ea typeface="+mn-ea"/>
                <a:cs typeface="+mn-cs"/>
              </a:rPr>
              <a:t>Most of the users wish to use social networking sites on Mobile and will rarely use tablets, laptops, and desktop to use social networking sites.</a:t>
            </a:r>
          </a:p>
          <a:p>
            <a:pPr marL="228600" lvl="0" indent="-228600">
              <a:buAutoNum type="arabicParenR"/>
            </a:pPr>
            <a:r>
              <a:rPr lang="en-US" sz="1200" kern="1200" dirty="0">
                <a:solidFill>
                  <a:schemeClr val="tx1"/>
                </a:solidFill>
                <a:effectLst/>
                <a:latin typeface="+mn-lt"/>
                <a:ea typeface="+mn-ea"/>
                <a:cs typeface="+mn-cs"/>
              </a:rPr>
              <a:t>58% of people are interested in browsing health and fitness content on the social media, 50% are interested in fashion and clothing, 33% are interested in sports, 50% are interested in jobs, the entertainment industry and approximately 30% are interested in lifestyle, business and product innovation news.</a:t>
            </a:r>
          </a:p>
        </p:txBody>
      </p:sp>
      <p:sp>
        <p:nvSpPr>
          <p:cNvPr id="4" name="Slide Number Placeholder 3"/>
          <p:cNvSpPr>
            <a:spLocks noGrp="1"/>
          </p:cNvSpPr>
          <p:nvPr>
            <p:ph type="sldNum" sz="quarter" idx="5"/>
          </p:nvPr>
        </p:nvSpPr>
        <p:spPr/>
        <p:txBody>
          <a:bodyPr/>
          <a:lstStyle/>
          <a:p>
            <a:fld id="{F39CE273-67FC-4D1A-9BAB-B583936A5635}" type="slidenum">
              <a:rPr lang="en-IN" smtClean="0"/>
              <a:t>14</a:t>
            </a:fld>
            <a:endParaRPr lang="en-IN"/>
          </a:p>
        </p:txBody>
      </p:sp>
    </p:spTree>
    <p:extLst>
      <p:ext uri="{BB962C8B-B14F-4D97-AF65-F5344CB8AC3E}">
        <p14:creationId xmlns:p14="http://schemas.microsoft.com/office/powerpoint/2010/main" val="4094757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survey had more than 20 questions which made it lengthy and little time-consuming. Though the survey method has given interesting responses, there is always much to have better results. The card sorting method helps in understanding the user’s logic and in making appropriate and informative decisions. Apart from the radio grid, we could have used Likert, but it was not available for free. Also, to have some real and impromptu responses, guerilla testing methodology would help. </a:t>
            </a:r>
            <a:endParaRPr lang="en-IN" dirty="0"/>
          </a:p>
        </p:txBody>
      </p:sp>
      <p:sp>
        <p:nvSpPr>
          <p:cNvPr id="4" name="Slide Number Placeholder 3"/>
          <p:cNvSpPr>
            <a:spLocks noGrp="1"/>
          </p:cNvSpPr>
          <p:nvPr>
            <p:ph type="sldNum" sz="quarter" idx="5"/>
          </p:nvPr>
        </p:nvSpPr>
        <p:spPr/>
        <p:txBody>
          <a:bodyPr/>
          <a:lstStyle/>
          <a:p>
            <a:fld id="{F39CE273-67FC-4D1A-9BAB-B583936A5635}" type="slidenum">
              <a:rPr lang="en-IN" smtClean="0"/>
              <a:t>15</a:t>
            </a:fld>
            <a:endParaRPr lang="en-IN"/>
          </a:p>
        </p:txBody>
      </p:sp>
    </p:spTree>
    <p:extLst>
      <p:ext uri="{BB962C8B-B14F-4D97-AF65-F5344CB8AC3E}">
        <p14:creationId xmlns:p14="http://schemas.microsoft.com/office/powerpoint/2010/main" val="1862186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Feedback from just 32 participants would not be enough for accurate feedback. Using Tableau for analysis would have been easier. The card sorting method helps in understanding the user’s logic and in making appropriate and informed decisions. </a:t>
            </a:r>
            <a:endParaRPr lang="en-IN" dirty="0"/>
          </a:p>
        </p:txBody>
      </p:sp>
      <p:sp>
        <p:nvSpPr>
          <p:cNvPr id="4" name="Slide Number Placeholder 3"/>
          <p:cNvSpPr>
            <a:spLocks noGrp="1"/>
          </p:cNvSpPr>
          <p:nvPr>
            <p:ph type="sldNum" sz="quarter" idx="5"/>
          </p:nvPr>
        </p:nvSpPr>
        <p:spPr/>
        <p:txBody>
          <a:bodyPr/>
          <a:lstStyle/>
          <a:p>
            <a:fld id="{F39CE273-67FC-4D1A-9BAB-B583936A5635}" type="slidenum">
              <a:rPr lang="en-IN" smtClean="0"/>
              <a:t>16</a:t>
            </a:fld>
            <a:endParaRPr lang="en-IN"/>
          </a:p>
        </p:txBody>
      </p:sp>
    </p:spTree>
    <p:extLst>
      <p:ext uri="{BB962C8B-B14F-4D97-AF65-F5344CB8AC3E}">
        <p14:creationId xmlns:p14="http://schemas.microsoft.com/office/powerpoint/2010/main" val="3757210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Addiction to social media.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Of the total 66.7% participants, a total of 20 considered themselves as addicted to social media.</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Privacy of information shared on social networking sites.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it comes to Social media, we share a lot of things from our current location to our current job designation. And 90.9% of participants are concerned about their privacy</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Increase in usage of social networking apps/sites.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Initially, we were using social media for various reasons but now due to pandemic, its usage has been increased. Because 90.9% of participants have agreed to this.</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F39CE273-67FC-4D1A-9BAB-B583936A5635}" type="slidenum">
              <a:rPr lang="en-IN" smtClean="0"/>
              <a:t>17</a:t>
            </a:fld>
            <a:endParaRPr lang="en-IN"/>
          </a:p>
        </p:txBody>
      </p:sp>
    </p:spTree>
    <p:extLst>
      <p:ext uri="{BB962C8B-B14F-4D97-AF65-F5344CB8AC3E}">
        <p14:creationId xmlns:p14="http://schemas.microsoft.com/office/powerpoint/2010/main" val="55380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3 issues that are uncovered in the testing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Issue1: Severity1: Celebrity influence on social media: </a:t>
            </a:r>
            <a:r>
              <a:rPr lang="en-US" b="0" i="0" dirty="0"/>
              <a:t>Certain celebrities attract specific demographics and target audiences, companies that wish to reach those consumers can hire the celebrity influencer to promote or endorse their product to their fans.</a:t>
            </a:r>
            <a:endParaRPr lang="en-US" dirty="0"/>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Issue2: Severity2: </a:t>
            </a:r>
            <a:r>
              <a:rPr lang="en-US" dirty="0"/>
              <a:t>Influence of Meme Creators on social media: When it comes to Social media, we know the importance of memes and their followers. It's impossible to ignore them as memes incept our minds easily, and unknowingly.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Issue3: Severity3: </a:t>
            </a:r>
            <a:r>
              <a:rPr lang="en-US" dirty="0"/>
              <a:t>Influence of content Creators like bloggers, bloggers, and reviewers: </a:t>
            </a:r>
            <a:r>
              <a:rPr lang="en-US" b="0" i="0" dirty="0"/>
              <a:t>Their role includes developing new content that readers are interested in keeping up with regularly. Part of a company’s marketing strategy could be to send products to a content creator in the hopes they will review and speak positively about it to their followers.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39CE273-67FC-4D1A-9BAB-B583936A5635}" type="slidenum">
              <a:rPr lang="en-IN" smtClean="0"/>
              <a:t>18</a:t>
            </a:fld>
            <a:endParaRPr lang="en-IN"/>
          </a:p>
        </p:txBody>
      </p:sp>
    </p:spTree>
    <p:extLst>
      <p:ext uri="{BB962C8B-B14F-4D97-AF65-F5344CB8AC3E}">
        <p14:creationId xmlns:p14="http://schemas.microsoft.com/office/powerpoint/2010/main" val="2927352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links to the survey, user responses, and video presentations are provided in this slide.</a:t>
            </a:r>
          </a:p>
        </p:txBody>
      </p:sp>
      <p:sp>
        <p:nvSpPr>
          <p:cNvPr id="4" name="Slide Number Placeholder 3"/>
          <p:cNvSpPr>
            <a:spLocks noGrp="1"/>
          </p:cNvSpPr>
          <p:nvPr>
            <p:ph type="sldNum" sz="quarter" idx="5"/>
          </p:nvPr>
        </p:nvSpPr>
        <p:spPr/>
        <p:txBody>
          <a:bodyPr/>
          <a:lstStyle/>
          <a:p>
            <a:fld id="{F39CE273-67FC-4D1A-9BAB-B583936A5635}" type="slidenum">
              <a:rPr lang="en-IN" smtClean="0"/>
              <a:t>19</a:t>
            </a:fld>
            <a:endParaRPr lang="en-IN"/>
          </a:p>
        </p:txBody>
      </p:sp>
    </p:spTree>
    <p:extLst>
      <p:ext uri="{BB962C8B-B14F-4D97-AF65-F5344CB8AC3E}">
        <p14:creationId xmlns:p14="http://schemas.microsoft.com/office/powerpoint/2010/main" val="151580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of the presentation deals with these topics where we explain the step by step process and outcomes of the testing in detail.</a:t>
            </a:r>
            <a:endParaRPr lang="en-IN" dirty="0"/>
          </a:p>
        </p:txBody>
      </p:sp>
      <p:sp>
        <p:nvSpPr>
          <p:cNvPr id="4" name="Slide Number Placeholder 3"/>
          <p:cNvSpPr>
            <a:spLocks noGrp="1"/>
          </p:cNvSpPr>
          <p:nvPr>
            <p:ph type="sldNum" sz="quarter" idx="5"/>
          </p:nvPr>
        </p:nvSpPr>
        <p:spPr/>
        <p:txBody>
          <a:bodyPr/>
          <a:lstStyle/>
          <a:p>
            <a:fld id="{F39CE273-67FC-4D1A-9BAB-B583936A5635}" type="slidenum">
              <a:rPr lang="en-IN" smtClean="0"/>
              <a:t>2</a:t>
            </a:fld>
            <a:endParaRPr lang="en-IN"/>
          </a:p>
        </p:txBody>
      </p:sp>
    </p:spTree>
    <p:extLst>
      <p:ext uri="{BB962C8B-B14F-4D97-AF65-F5344CB8AC3E}">
        <p14:creationId xmlns:p14="http://schemas.microsoft.com/office/powerpoint/2010/main" val="3045147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interesting facts and patterns have been observed based on the user responses and their feedbacks. However, results would have been better if the number of participants is more. Instagram, WhatsApp, and Facebook are being used by most of the users. Social networking apps are highly useful to build connections and networks. From the overall analysis, we can say that social networking apps/sites are significant in our lives, and because of this pandemic and social distancing, the usage of social networking apps/sites has widely increased.</a:t>
            </a:r>
            <a:endParaRPr lang="en-IN" dirty="0"/>
          </a:p>
        </p:txBody>
      </p:sp>
      <p:sp>
        <p:nvSpPr>
          <p:cNvPr id="4" name="Slide Number Placeholder 3"/>
          <p:cNvSpPr>
            <a:spLocks noGrp="1"/>
          </p:cNvSpPr>
          <p:nvPr>
            <p:ph type="sldNum" sz="quarter" idx="5"/>
          </p:nvPr>
        </p:nvSpPr>
        <p:spPr/>
        <p:txBody>
          <a:bodyPr/>
          <a:lstStyle/>
          <a:p>
            <a:fld id="{F39CE273-67FC-4D1A-9BAB-B583936A5635}" type="slidenum">
              <a:rPr lang="en-IN" smtClean="0"/>
              <a:t>20</a:t>
            </a:fld>
            <a:endParaRPr lang="en-IN"/>
          </a:p>
        </p:txBody>
      </p:sp>
    </p:spTree>
    <p:extLst>
      <p:ext uri="{BB962C8B-B14F-4D97-AF65-F5344CB8AC3E}">
        <p14:creationId xmlns:p14="http://schemas.microsoft.com/office/powerpoint/2010/main" val="3920402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listening to us. Hope you liked our presentations. Stay safe!</a:t>
            </a:r>
          </a:p>
        </p:txBody>
      </p:sp>
      <p:sp>
        <p:nvSpPr>
          <p:cNvPr id="4" name="Slide Number Placeholder 3"/>
          <p:cNvSpPr>
            <a:spLocks noGrp="1"/>
          </p:cNvSpPr>
          <p:nvPr>
            <p:ph type="sldNum" sz="quarter" idx="5"/>
          </p:nvPr>
        </p:nvSpPr>
        <p:spPr/>
        <p:txBody>
          <a:bodyPr/>
          <a:lstStyle/>
          <a:p>
            <a:fld id="{F39CE273-67FC-4D1A-9BAB-B583936A5635}" type="slidenum">
              <a:rPr lang="en-IN" smtClean="0"/>
              <a:t>21</a:t>
            </a:fld>
            <a:endParaRPr lang="en-IN"/>
          </a:p>
        </p:txBody>
      </p:sp>
    </p:spTree>
    <p:extLst>
      <p:ext uri="{BB962C8B-B14F-4D97-AF65-F5344CB8AC3E}">
        <p14:creationId xmlns:p14="http://schemas.microsoft.com/office/powerpoint/2010/main" val="329227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and research have been conducted on the “Influence of social networking apps/websites(Facebook, WhatsApp, Instagram) on our life”. To perform the research, we have chosen four different kinds of users. Their responses and recommendations have been collected.</a:t>
            </a:r>
            <a:endParaRPr lang="en-IN" dirty="0"/>
          </a:p>
        </p:txBody>
      </p:sp>
      <p:sp>
        <p:nvSpPr>
          <p:cNvPr id="4" name="Slide Number Placeholder 3"/>
          <p:cNvSpPr>
            <a:spLocks noGrp="1"/>
          </p:cNvSpPr>
          <p:nvPr>
            <p:ph type="sldNum" sz="quarter" idx="5"/>
          </p:nvPr>
        </p:nvSpPr>
        <p:spPr/>
        <p:txBody>
          <a:bodyPr/>
          <a:lstStyle/>
          <a:p>
            <a:fld id="{F39CE273-67FC-4D1A-9BAB-B583936A5635}" type="slidenum">
              <a:rPr lang="en-IN" smtClean="0"/>
              <a:t>3</a:t>
            </a:fld>
            <a:endParaRPr lang="en-IN"/>
          </a:p>
        </p:txBody>
      </p:sp>
    </p:spTree>
    <p:extLst>
      <p:ext uri="{BB962C8B-B14F-4D97-AF65-F5344CB8AC3E}">
        <p14:creationId xmlns:p14="http://schemas.microsoft.com/office/powerpoint/2010/main" val="15855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the research, the tasks involved are divided into the following goals which include:</a:t>
            </a:r>
          </a:p>
          <a:p>
            <a:r>
              <a:rPr lang="en-US" dirty="0"/>
              <a:t>1) Designing a survey using a survey tool and the survey questions should be easy to understand so that users will be interested in finishing the survey until the end.</a:t>
            </a:r>
          </a:p>
          <a:p>
            <a:r>
              <a:rPr lang="en-US" dirty="0"/>
              <a:t>2) Finding the right participants to get valuable responses and feedback. And get their approval for the kind of testing we have selected.</a:t>
            </a:r>
          </a:p>
          <a:p>
            <a:r>
              <a:rPr lang="en-US" dirty="0"/>
              <a:t>3) Explaining the participants about the expected feedback on different kinds of questions and analyze the user responses once they are done with the survey.</a:t>
            </a:r>
          </a:p>
          <a:p>
            <a:r>
              <a:rPr lang="en-US" dirty="0"/>
              <a:t>4) Understanding the loopholes and limitations from the user feedback and then reviewing them for new recommendations and methodologies to improve the results.</a:t>
            </a:r>
          </a:p>
        </p:txBody>
      </p:sp>
      <p:sp>
        <p:nvSpPr>
          <p:cNvPr id="4" name="Slide Number Placeholder 3"/>
          <p:cNvSpPr>
            <a:spLocks noGrp="1"/>
          </p:cNvSpPr>
          <p:nvPr>
            <p:ph type="sldNum" sz="quarter" idx="5"/>
          </p:nvPr>
        </p:nvSpPr>
        <p:spPr/>
        <p:txBody>
          <a:bodyPr/>
          <a:lstStyle/>
          <a:p>
            <a:fld id="{F39CE273-67FC-4D1A-9BAB-B583936A5635}" type="slidenum">
              <a:rPr lang="en-IN" smtClean="0"/>
              <a:t>4</a:t>
            </a:fld>
            <a:endParaRPr lang="en-IN"/>
          </a:p>
        </p:txBody>
      </p:sp>
    </p:spTree>
    <p:extLst>
      <p:ext uri="{BB962C8B-B14F-4D97-AF65-F5344CB8AC3E}">
        <p14:creationId xmlns:p14="http://schemas.microsoft.com/office/powerpoint/2010/main" val="3462974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 selection plays a vital role in getting better survey results and feedback. Always select participants who are relevant to the product/service on which we are conducting the survey. The participant selection is done by considering the parameters like age, how often do they go online, what do they use social networking sites for, does the website have what they are looking for not, people who are ready to explain their experiences and who can allow us to record their experiences.</a:t>
            </a:r>
          </a:p>
        </p:txBody>
      </p:sp>
      <p:sp>
        <p:nvSpPr>
          <p:cNvPr id="4" name="Slide Number Placeholder 3"/>
          <p:cNvSpPr>
            <a:spLocks noGrp="1"/>
          </p:cNvSpPr>
          <p:nvPr>
            <p:ph type="sldNum" sz="quarter" idx="5"/>
          </p:nvPr>
        </p:nvSpPr>
        <p:spPr/>
        <p:txBody>
          <a:bodyPr/>
          <a:lstStyle/>
          <a:p>
            <a:fld id="{F39CE273-67FC-4D1A-9BAB-B583936A5635}" type="slidenum">
              <a:rPr lang="en-IN" smtClean="0"/>
              <a:t>5</a:t>
            </a:fld>
            <a:endParaRPr lang="en-IN"/>
          </a:p>
        </p:txBody>
      </p:sp>
    </p:spTree>
    <p:extLst>
      <p:ext uri="{BB962C8B-B14F-4D97-AF65-F5344CB8AC3E}">
        <p14:creationId xmlns:p14="http://schemas.microsoft.com/office/powerpoint/2010/main" val="190548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perform testing, we have selected survey as a method of research. The survey has 21 questionnaires. We have selected participants from various job roles like IT jobholders, housewives, chefs, students. Before sharing our survey link with the participants, all the rules, terms, conditions, and guidelines are explained clearly. Our survey was taken by more than 30 participants.</a:t>
            </a:r>
          </a:p>
        </p:txBody>
      </p:sp>
      <p:sp>
        <p:nvSpPr>
          <p:cNvPr id="4" name="Slide Number Placeholder 3"/>
          <p:cNvSpPr>
            <a:spLocks noGrp="1"/>
          </p:cNvSpPr>
          <p:nvPr>
            <p:ph type="sldNum" sz="quarter" idx="5"/>
          </p:nvPr>
        </p:nvSpPr>
        <p:spPr/>
        <p:txBody>
          <a:bodyPr/>
          <a:lstStyle/>
          <a:p>
            <a:fld id="{F39CE273-67FC-4D1A-9BAB-B583936A5635}" type="slidenum">
              <a:rPr lang="en-IN" smtClean="0"/>
              <a:t>6</a:t>
            </a:fld>
            <a:endParaRPr lang="en-IN"/>
          </a:p>
        </p:txBody>
      </p:sp>
    </p:spTree>
    <p:extLst>
      <p:ext uri="{BB962C8B-B14F-4D97-AF65-F5344CB8AC3E}">
        <p14:creationId xmlns:p14="http://schemas.microsoft.com/office/powerpoint/2010/main" val="269139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report of user responses will be collected from the </a:t>
            </a:r>
            <a:r>
              <a:rPr lang="en-US" sz="1200" kern="1200" dirty="0" err="1">
                <a:solidFill>
                  <a:schemeClr val="tx1"/>
                </a:solidFill>
                <a:effectLst/>
                <a:latin typeface="+mn-lt"/>
                <a:ea typeface="+mn-ea"/>
                <a:cs typeface="+mn-cs"/>
              </a:rPr>
              <a:t>SoGoSurvey</a:t>
            </a:r>
            <a:r>
              <a:rPr lang="en-US" sz="1200" kern="1200" dirty="0">
                <a:solidFill>
                  <a:schemeClr val="tx1"/>
                </a:solidFill>
                <a:effectLst/>
                <a:latin typeface="+mn-lt"/>
                <a:ea typeface="+mn-ea"/>
                <a:cs typeface="+mn-cs"/>
              </a:rPr>
              <a:t> website in the form of a dataset. The user responses for each question will be analyzed to understand the user perspective on the impact of social media on human lives. This analysis helps in understanding which social media apps will be used the most, how often the users use social media in a day, and the user’s point of view on various other questions. We have used python programming to conduct data analysis and visualize the reports in the form of graphs and charts. This kind of analysis of feedback helps in understanding the user’s perspective on the impact of social networking apps/websites in their lives.</a:t>
            </a:r>
          </a:p>
        </p:txBody>
      </p:sp>
      <p:sp>
        <p:nvSpPr>
          <p:cNvPr id="4" name="Slide Number Placeholder 3"/>
          <p:cNvSpPr>
            <a:spLocks noGrp="1"/>
          </p:cNvSpPr>
          <p:nvPr>
            <p:ph type="sldNum" sz="quarter" idx="5"/>
          </p:nvPr>
        </p:nvSpPr>
        <p:spPr/>
        <p:txBody>
          <a:bodyPr/>
          <a:lstStyle/>
          <a:p>
            <a:fld id="{F39CE273-67FC-4D1A-9BAB-B583936A5635}" type="slidenum">
              <a:rPr lang="en-IN" smtClean="0"/>
              <a:t>7</a:t>
            </a:fld>
            <a:endParaRPr lang="en-IN"/>
          </a:p>
        </p:txBody>
      </p:sp>
    </p:spTree>
    <p:extLst>
      <p:ext uri="{BB962C8B-B14F-4D97-AF65-F5344CB8AC3E}">
        <p14:creationId xmlns:p14="http://schemas.microsoft.com/office/powerpoint/2010/main" val="137426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dirty="0">
                <a:solidFill>
                  <a:schemeClr val="tx1"/>
                </a:solidFill>
                <a:effectLst/>
                <a:latin typeface="+mn-lt"/>
                <a:ea typeface="+mn-ea"/>
                <a:cs typeface="+mn-cs"/>
              </a:rPr>
              <a:t>2.2% of the survey participants are males and 37.8% of the participants are females. </a:t>
            </a:r>
          </a:p>
          <a:p>
            <a:pPr marL="228600" indent="-228600">
              <a:buAutoNum type="arabicParenR"/>
            </a:pPr>
            <a:r>
              <a:rPr lang="en-US" sz="1200" kern="1200" dirty="0">
                <a:solidFill>
                  <a:schemeClr val="tx1"/>
                </a:solidFill>
                <a:effectLst/>
                <a:latin typeface="+mn-lt"/>
                <a:ea typeface="+mn-ea"/>
                <a:cs typeface="+mn-cs"/>
              </a:rPr>
              <a:t>The most used social networking app is Instagram (32%) and Twitter (4.5%) is the least used app.</a:t>
            </a:r>
          </a:p>
          <a:p>
            <a:pPr marL="228600" indent="-228600">
              <a:buAutoNum type="arabicParenR"/>
            </a:pPr>
            <a:r>
              <a:rPr lang="en-US" sz="1200" kern="1200" dirty="0">
                <a:solidFill>
                  <a:schemeClr val="tx1"/>
                </a:solidFill>
                <a:effectLst/>
                <a:latin typeface="+mn-lt"/>
                <a:ea typeface="+mn-ea"/>
                <a:cs typeface="+mn-cs"/>
              </a:rPr>
              <a:t>The pie chart shows that Instagram, Facebook, </a:t>
            </a:r>
            <a:r>
              <a:rPr lang="en-US" sz="1200" kern="1200" dirty="0" err="1">
                <a:solidFill>
                  <a:schemeClr val="tx1"/>
                </a:solidFill>
                <a:effectLst/>
                <a:latin typeface="+mn-lt"/>
                <a:ea typeface="+mn-ea"/>
                <a:cs typeface="+mn-cs"/>
              </a:rPr>
              <a:t>Whatsapp</a:t>
            </a:r>
            <a:r>
              <a:rPr lang="en-US" sz="1200" kern="1200" dirty="0">
                <a:solidFill>
                  <a:schemeClr val="tx1"/>
                </a:solidFill>
                <a:effectLst/>
                <a:latin typeface="+mn-lt"/>
                <a:ea typeface="+mn-ea"/>
                <a:cs typeface="+mn-cs"/>
              </a:rPr>
              <a:t>, and LinkedIn are widely being used.</a:t>
            </a:r>
          </a:p>
        </p:txBody>
      </p:sp>
      <p:sp>
        <p:nvSpPr>
          <p:cNvPr id="4" name="Slide Number Placeholder 3"/>
          <p:cNvSpPr>
            <a:spLocks noGrp="1"/>
          </p:cNvSpPr>
          <p:nvPr>
            <p:ph type="sldNum" sz="quarter" idx="5"/>
          </p:nvPr>
        </p:nvSpPr>
        <p:spPr/>
        <p:txBody>
          <a:bodyPr/>
          <a:lstStyle/>
          <a:p>
            <a:fld id="{F39CE273-67FC-4D1A-9BAB-B583936A5635}" type="slidenum">
              <a:rPr lang="en-IN" smtClean="0"/>
              <a:t>8</a:t>
            </a:fld>
            <a:endParaRPr lang="en-IN"/>
          </a:p>
        </p:txBody>
      </p:sp>
    </p:spTree>
    <p:extLst>
      <p:ext uri="{BB962C8B-B14F-4D97-AF65-F5344CB8AC3E}">
        <p14:creationId xmlns:p14="http://schemas.microsoft.com/office/powerpoint/2010/main" val="33362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arenR"/>
            </a:pPr>
            <a:r>
              <a:rPr lang="en-US" sz="1200" kern="1200" dirty="0">
                <a:solidFill>
                  <a:schemeClr val="tx1"/>
                </a:solidFill>
                <a:effectLst/>
                <a:latin typeface="+mn-lt"/>
                <a:ea typeface="+mn-ea"/>
                <a:cs typeface="+mn-cs"/>
              </a:rPr>
              <a:t>WhatsApp has the highest no. of users, followed by Facebook. Tumblr and WeChat have the least no. of users.</a:t>
            </a:r>
          </a:p>
          <a:p>
            <a:pPr marL="228600" lvl="0" indent="-228600">
              <a:buAutoNum type="arabicParenR"/>
            </a:pPr>
            <a:r>
              <a:rPr lang="en-US" sz="1200" kern="1200" dirty="0">
                <a:solidFill>
                  <a:schemeClr val="tx1"/>
                </a:solidFill>
                <a:effectLst/>
                <a:latin typeface="+mn-lt"/>
                <a:ea typeface="+mn-ea"/>
                <a:cs typeface="+mn-cs"/>
              </a:rPr>
              <a:t>The usage rate of social media apps is high during spare time and free time. The usage is less while the users are at school, work, or social occasions.</a:t>
            </a:r>
          </a:p>
          <a:p>
            <a:pPr marL="228600" lvl="0" indent="-228600">
              <a:buAutoNum type="arabicParenR"/>
            </a:pPr>
            <a:r>
              <a:rPr lang="en-US" sz="1200" kern="1200" dirty="0">
                <a:solidFill>
                  <a:schemeClr val="tx1"/>
                </a:solidFill>
                <a:effectLst/>
                <a:latin typeface="+mn-lt"/>
                <a:ea typeface="+mn-ea"/>
                <a:cs typeface="+mn-cs"/>
              </a:rPr>
              <a:t>Hence, people are spending their free and spare time browsing social networking apps to get rid of boredom or make themselves busy.</a:t>
            </a:r>
          </a:p>
        </p:txBody>
      </p:sp>
      <p:sp>
        <p:nvSpPr>
          <p:cNvPr id="4" name="Slide Number Placeholder 3"/>
          <p:cNvSpPr>
            <a:spLocks noGrp="1"/>
          </p:cNvSpPr>
          <p:nvPr>
            <p:ph type="sldNum" sz="quarter" idx="5"/>
          </p:nvPr>
        </p:nvSpPr>
        <p:spPr/>
        <p:txBody>
          <a:bodyPr/>
          <a:lstStyle/>
          <a:p>
            <a:fld id="{F39CE273-67FC-4D1A-9BAB-B583936A5635}" type="slidenum">
              <a:rPr lang="en-IN" smtClean="0"/>
              <a:t>9</a:t>
            </a:fld>
            <a:endParaRPr lang="en-IN"/>
          </a:p>
        </p:txBody>
      </p:sp>
    </p:spTree>
    <p:extLst>
      <p:ext uri="{BB962C8B-B14F-4D97-AF65-F5344CB8AC3E}">
        <p14:creationId xmlns:p14="http://schemas.microsoft.com/office/powerpoint/2010/main" val="106343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4F35-6B2F-4189-8D18-A8A099692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6F58A1-4AA3-47D8-BE67-77899FC34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EEA40D-803F-47EF-9209-334069BF9D7F}"/>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5" name="Footer Placeholder 4">
            <a:extLst>
              <a:ext uri="{FF2B5EF4-FFF2-40B4-BE49-F238E27FC236}">
                <a16:creationId xmlns:a16="http://schemas.microsoft.com/office/drawing/2014/main" id="{6BA72EA3-E9E3-498F-BE1A-F50BBA3F9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BD9C8-493D-4A65-86D3-3B12939DF21C}"/>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295243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E0C8-7D91-475A-BB47-ECAFF7A60E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75AF82-FA23-4B54-8D23-51A6F8E3A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EB2C1-2724-4125-9A45-4D1F228A2ED9}"/>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5" name="Footer Placeholder 4">
            <a:extLst>
              <a:ext uri="{FF2B5EF4-FFF2-40B4-BE49-F238E27FC236}">
                <a16:creationId xmlns:a16="http://schemas.microsoft.com/office/drawing/2014/main" id="{1C49DE35-4BBC-443B-A933-E1879C0E1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F7669-57AF-4EE7-B68E-9300D18AF711}"/>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231054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2B727-3F17-46BE-AF72-3FF9BCC6BA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0ED50-91ED-46EF-BB6B-0DE2C205E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B5791-9AD5-4C3B-8E45-B517D51FAE85}"/>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5" name="Footer Placeholder 4">
            <a:extLst>
              <a:ext uri="{FF2B5EF4-FFF2-40B4-BE49-F238E27FC236}">
                <a16:creationId xmlns:a16="http://schemas.microsoft.com/office/drawing/2014/main" id="{2542BDEB-FEBB-4964-B81C-3329878C9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E7075-BD43-4669-B9C0-8A2BB5D42C2D}"/>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17708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6DF6-A78B-4628-8D07-6FC8E40D1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1025DB-795B-4C1D-B334-6739D72B5B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51CAA-7C15-4F51-8FE0-3B0D5956C739}"/>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5" name="Footer Placeholder 4">
            <a:extLst>
              <a:ext uri="{FF2B5EF4-FFF2-40B4-BE49-F238E27FC236}">
                <a16:creationId xmlns:a16="http://schemas.microsoft.com/office/drawing/2014/main" id="{8E121FFB-DCB5-4BD0-BCE6-E732522F2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E02FC-AAAD-4B4C-A617-9E0129ED2101}"/>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171753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6993-B88C-43A0-8B06-86B6D97F1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29CA4F-CE00-4F46-A224-771056A8E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B2B06-07E2-446A-A79D-85112292A968}"/>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5" name="Footer Placeholder 4">
            <a:extLst>
              <a:ext uri="{FF2B5EF4-FFF2-40B4-BE49-F238E27FC236}">
                <a16:creationId xmlns:a16="http://schemas.microsoft.com/office/drawing/2014/main" id="{E599309F-21D9-4162-B5E4-D41A1FFCC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A5D68-C7DD-4827-A814-9554E5B9C0A7}"/>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404755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5250-5E04-4B62-A4BC-7F15ED882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FD1A0B-25CE-4C3D-AFE6-2F5E213A3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CFA944-B83D-40EB-AB6C-B9B1EE2092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706BD3-319F-4904-9C7F-7F80D3E61B07}"/>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6" name="Footer Placeholder 5">
            <a:extLst>
              <a:ext uri="{FF2B5EF4-FFF2-40B4-BE49-F238E27FC236}">
                <a16:creationId xmlns:a16="http://schemas.microsoft.com/office/drawing/2014/main" id="{C1FF6C2C-05C2-4213-8057-9AB571AFA3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A736AE-B6A1-4186-8030-9785EAE5B34F}"/>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97610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C2F-FC3B-46F6-94ED-C79A67A6D1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EDD7A-E035-4FF0-B704-9092A31A5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9D60B-BCF5-4936-8FC4-2F5FFC6116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8091B3-6E12-497E-860B-19DE81D59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19D2E-06F6-4F72-86BD-7490E978E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8E6994-03D6-4837-9DC3-33D209EF39B4}"/>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8" name="Footer Placeholder 7">
            <a:extLst>
              <a:ext uri="{FF2B5EF4-FFF2-40B4-BE49-F238E27FC236}">
                <a16:creationId xmlns:a16="http://schemas.microsoft.com/office/drawing/2014/main" id="{9EA4E713-0F01-498B-A4F8-07523B51EF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9DC46-C403-4A8B-ACF6-0C17A517B3CE}"/>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377260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FC00-D6B0-47A7-BB4C-4AFA2108D2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32381F-5D08-42FA-8816-DE63432DD508}"/>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4" name="Footer Placeholder 3">
            <a:extLst>
              <a:ext uri="{FF2B5EF4-FFF2-40B4-BE49-F238E27FC236}">
                <a16:creationId xmlns:a16="http://schemas.microsoft.com/office/drawing/2014/main" id="{0B3706A6-8BFE-4AF5-8BE7-2306661FF0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3AEA22-B624-4A06-902D-C424DEE9A69D}"/>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394355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E120C-B5E0-41DC-BD3E-4E5FD0FFA79E}"/>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3" name="Footer Placeholder 2">
            <a:extLst>
              <a:ext uri="{FF2B5EF4-FFF2-40B4-BE49-F238E27FC236}">
                <a16:creationId xmlns:a16="http://schemas.microsoft.com/office/drawing/2014/main" id="{179B23E5-DB92-46C8-88D0-A3BB1D2475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326298-E356-4B01-9431-07880108DA8C}"/>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163071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20C3-9FE5-4D09-8E28-2D595873E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A189DD-5056-4F63-9096-A56A316F2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3B194C-3541-4C96-BD2E-AACC46145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CFCF8-C35A-465F-A6D1-9DA3F793E169}"/>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6" name="Footer Placeholder 5">
            <a:extLst>
              <a:ext uri="{FF2B5EF4-FFF2-40B4-BE49-F238E27FC236}">
                <a16:creationId xmlns:a16="http://schemas.microsoft.com/office/drawing/2014/main" id="{7BC4B666-4719-45CC-9677-B08C5FBE7C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0D372-93CD-441F-AEBC-1D9825B4ACA4}"/>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250646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E562-F5CB-413B-9D9F-2FC9FB333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04D1B4-0FEF-4584-B2F2-285BD1BF6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D28509-2BF4-4129-92E8-B213884BD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C6E13-C718-4C97-ACA0-1706750AB133}"/>
              </a:ext>
            </a:extLst>
          </p:cNvPr>
          <p:cNvSpPr>
            <a:spLocks noGrp="1"/>
          </p:cNvSpPr>
          <p:nvPr>
            <p:ph type="dt" sz="half" idx="10"/>
          </p:nvPr>
        </p:nvSpPr>
        <p:spPr/>
        <p:txBody>
          <a:bodyPr/>
          <a:lstStyle/>
          <a:p>
            <a:fld id="{F128B765-CD65-435A-B0CB-7EB95A27A1FE}" type="datetimeFigureOut">
              <a:rPr lang="en-IN" smtClean="0"/>
              <a:t>25-06-2020</a:t>
            </a:fld>
            <a:endParaRPr lang="en-IN"/>
          </a:p>
        </p:txBody>
      </p:sp>
      <p:sp>
        <p:nvSpPr>
          <p:cNvPr id="6" name="Footer Placeholder 5">
            <a:extLst>
              <a:ext uri="{FF2B5EF4-FFF2-40B4-BE49-F238E27FC236}">
                <a16:creationId xmlns:a16="http://schemas.microsoft.com/office/drawing/2014/main" id="{0ECEB7BE-808A-476E-A3E8-38DBE69EE3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613520-E169-4D51-B90B-F315D6A8C8F5}"/>
              </a:ext>
            </a:extLst>
          </p:cNvPr>
          <p:cNvSpPr>
            <a:spLocks noGrp="1"/>
          </p:cNvSpPr>
          <p:nvPr>
            <p:ph type="sldNum" sz="quarter" idx="12"/>
          </p:nvPr>
        </p:nvSpPr>
        <p:spPr/>
        <p:txBody>
          <a:bodyPr/>
          <a:lstStyle/>
          <a:p>
            <a:fld id="{9133CCC9-2B7C-41F3-A67F-505D0912F05C}" type="slidenum">
              <a:rPr lang="en-IN" smtClean="0"/>
              <a:t>‹#›</a:t>
            </a:fld>
            <a:endParaRPr lang="en-IN"/>
          </a:p>
        </p:txBody>
      </p:sp>
    </p:spTree>
    <p:extLst>
      <p:ext uri="{BB962C8B-B14F-4D97-AF65-F5344CB8AC3E}">
        <p14:creationId xmlns:p14="http://schemas.microsoft.com/office/powerpoint/2010/main" val="172267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DEC5A-C5A4-4141-98B2-0BAEF4079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25B55-CF5C-4E9D-A2CB-5AC9D7286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D21E2-15A7-4F3B-A751-E1D68388B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8B765-CD65-435A-B0CB-7EB95A27A1FE}" type="datetimeFigureOut">
              <a:rPr lang="en-IN" smtClean="0"/>
              <a:t>25-06-2020</a:t>
            </a:fld>
            <a:endParaRPr lang="en-IN"/>
          </a:p>
        </p:txBody>
      </p:sp>
      <p:sp>
        <p:nvSpPr>
          <p:cNvPr id="5" name="Footer Placeholder 4">
            <a:extLst>
              <a:ext uri="{FF2B5EF4-FFF2-40B4-BE49-F238E27FC236}">
                <a16:creationId xmlns:a16="http://schemas.microsoft.com/office/drawing/2014/main" id="{3C356D68-C22A-42B6-A285-CDAA42C07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EE9F46-83E3-454F-B684-FA72AAEB6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3CCC9-2B7C-41F3-A67F-505D0912F05C}" type="slidenum">
              <a:rPr lang="en-IN" smtClean="0"/>
              <a:t>‹#›</a:t>
            </a:fld>
            <a:endParaRPr lang="en-IN"/>
          </a:p>
        </p:txBody>
      </p:sp>
    </p:spTree>
    <p:extLst>
      <p:ext uri="{BB962C8B-B14F-4D97-AF65-F5344CB8AC3E}">
        <p14:creationId xmlns:p14="http://schemas.microsoft.com/office/powerpoint/2010/main" val="2596664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s://drive.google.com/file/d/1ndta1t45RVTWjTHb6lzLqcgeLW6bBi7m/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survey.sogosurvey.com/r/KZUzw4" TargetMode="External"/><Relationship Id="rId5" Type="http://schemas.openxmlformats.org/officeDocument/2006/relationships/hyperlink" Target="https://drive.google.com/file/d/1C6ZaMennrDjVa_nlsV0ROMpQZwau27vC/view?usp=sharing" TargetMode="Externa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23507A9-281B-405C-B06F-83A03FBC79FC}"/>
              </a:ext>
            </a:extLst>
          </p:cNvPr>
          <p:cNvSpPr>
            <a:spLocks noGrp="1"/>
          </p:cNvSpPr>
          <p:nvPr>
            <p:ph type="ctrTitle"/>
          </p:nvPr>
        </p:nvSpPr>
        <p:spPr>
          <a:xfrm>
            <a:off x="7851440" y="74042"/>
            <a:ext cx="3794333" cy="3505181"/>
          </a:xfrm>
        </p:spPr>
        <p:txBody>
          <a:bodyPr vert="horz" lIns="91440" tIns="45720" rIns="91440" bIns="45720" rtlCol="0">
            <a:normAutofit/>
          </a:bodyPr>
          <a:lstStyle/>
          <a:p>
            <a:pPr algn="l"/>
            <a:r>
              <a:rPr lang="en-US" sz="4000" kern="1200" dirty="0">
                <a:latin typeface="+mj-lt"/>
                <a:ea typeface="+mj-ea"/>
                <a:cs typeface="+mj-cs"/>
              </a:rPr>
              <a:t>Influence of Social Networking apps/websites on our life</a:t>
            </a:r>
          </a:p>
        </p:txBody>
      </p:sp>
      <p:sp>
        <p:nvSpPr>
          <p:cNvPr id="3" name="Subtitle 2">
            <a:extLst>
              <a:ext uri="{FF2B5EF4-FFF2-40B4-BE49-F238E27FC236}">
                <a16:creationId xmlns:a16="http://schemas.microsoft.com/office/drawing/2014/main" id="{F3B693F8-6573-47A5-8311-3208C22465D1}"/>
              </a:ext>
            </a:extLst>
          </p:cNvPr>
          <p:cNvSpPr>
            <a:spLocks noGrp="1"/>
          </p:cNvSpPr>
          <p:nvPr>
            <p:ph type="subTitle" idx="1"/>
          </p:nvPr>
        </p:nvSpPr>
        <p:spPr>
          <a:xfrm>
            <a:off x="7919255" y="4057525"/>
            <a:ext cx="2926080" cy="1307592"/>
          </a:xfrm>
        </p:spPr>
        <p:txBody>
          <a:bodyPr vert="horz" lIns="91440" tIns="45720" rIns="91440" bIns="45720" rtlCol="0">
            <a:normAutofit lnSpcReduction="10000"/>
          </a:bodyPr>
          <a:lstStyle/>
          <a:p>
            <a:pPr algn="l"/>
            <a:r>
              <a:rPr lang="en-US" dirty="0"/>
              <a:t>Shrutika Mokashi                                                                 </a:t>
            </a:r>
          </a:p>
          <a:p>
            <a:pPr algn="l"/>
            <a:r>
              <a:rPr lang="en-US" dirty="0"/>
              <a:t>Hemanth Varma</a:t>
            </a:r>
          </a:p>
          <a:p>
            <a:pPr algn="l"/>
            <a:r>
              <a:rPr lang="en-US" dirty="0"/>
              <a:t>Janaki </a:t>
            </a:r>
            <a:r>
              <a:rPr lang="en-US" dirty="0" err="1"/>
              <a:t>Sajja</a:t>
            </a:r>
            <a:endParaRPr lang="en-US" dirty="0"/>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 name="Subtitle 2">
            <a:extLst>
              <a:ext uri="{FF2B5EF4-FFF2-40B4-BE49-F238E27FC236}">
                <a16:creationId xmlns:a16="http://schemas.microsoft.com/office/drawing/2014/main" id="{FD33D004-1EEF-4E9A-A453-E9CEA1114CD5}"/>
              </a:ext>
            </a:extLst>
          </p:cNvPr>
          <p:cNvSpPr txBox="1">
            <a:spLocks/>
          </p:cNvSpPr>
          <p:nvPr/>
        </p:nvSpPr>
        <p:spPr>
          <a:xfrm>
            <a:off x="7886241" y="5764662"/>
            <a:ext cx="3794332" cy="13075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Usability &amp; Human Interaction</a:t>
            </a:r>
          </a:p>
          <a:p>
            <a:pPr algn="l"/>
            <a:r>
              <a:rPr lang="en-US" sz="1400" dirty="0"/>
              <a:t>Capstone Project</a:t>
            </a:r>
          </a:p>
          <a:p>
            <a:pPr algn="l"/>
            <a:r>
              <a:rPr lang="en-US" sz="1400" dirty="0"/>
              <a:t>EAI6030.</a:t>
            </a:r>
          </a:p>
        </p:txBody>
      </p:sp>
      <p:pic>
        <p:nvPicPr>
          <p:cNvPr id="1030" name="Picture 6" descr="Social Media Icons - The Digital Sharecropper">
            <a:extLst>
              <a:ext uri="{FF2B5EF4-FFF2-40B4-BE49-F238E27FC236}">
                <a16:creationId xmlns:a16="http://schemas.microsoft.com/office/drawing/2014/main" id="{EDCFADBF-C8BE-4E68-B56B-8F485D628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335" y="-228902"/>
            <a:ext cx="6068486" cy="606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1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813400" y="5558578"/>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e</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Bar graph showing since when users are using the social media.</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Bar graph showing daily time spent on the social media.</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34202" y="5554222"/>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f</a:t>
            </a:r>
            <a:endParaRPr lang="en-IN" sz="2000" dirty="0"/>
          </a:p>
        </p:txBody>
      </p:sp>
      <p:sp>
        <p:nvSpPr>
          <p:cNvPr id="4" name="Title 3">
            <a:extLst>
              <a:ext uri="{FF2B5EF4-FFF2-40B4-BE49-F238E27FC236}">
                <a16:creationId xmlns:a16="http://schemas.microsoft.com/office/drawing/2014/main" id="{321DB283-DF3B-487C-822B-3123A84A13DF}"/>
              </a:ext>
            </a:extLst>
          </p:cNvPr>
          <p:cNvSpPr>
            <a:spLocks noGrp="1"/>
          </p:cNvSpPr>
          <p:nvPr>
            <p:ph type="title"/>
          </p:nvPr>
        </p:nvSpPr>
        <p:spPr/>
        <p:txBody>
          <a:bodyPr/>
          <a:lstStyle/>
          <a:p>
            <a:r>
              <a:rPr lang="en-US" dirty="0"/>
              <a:t>Findings post analysis:</a:t>
            </a:r>
          </a:p>
        </p:txBody>
      </p:sp>
      <p:sp>
        <p:nvSpPr>
          <p:cNvPr id="26" name="Title 3">
            <a:extLst>
              <a:ext uri="{FF2B5EF4-FFF2-40B4-BE49-F238E27FC236}">
                <a16:creationId xmlns:a16="http://schemas.microsoft.com/office/drawing/2014/main" id="{E3C467CD-41C4-43B5-8DD0-52BE95A9BA36}"/>
              </a:ext>
            </a:extLst>
          </p:cNvPr>
          <p:cNvSpPr txBox="1">
            <a:spLocks/>
          </p:cNvSpPr>
          <p:nvPr/>
        </p:nvSpPr>
        <p:spPr>
          <a:xfrm>
            <a:off x="5759777" y="1027906"/>
            <a:ext cx="1748246"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Continued..</a:t>
            </a:r>
          </a:p>
        </p:txBody>
      </p:sp>
      <p:pic>
        <p:nvPicPr>
          <p:cNvPr id="7" name="Picture 6">
            <a:extLst>
              <a:ext uri="{FF2B5EF4-FFF2-40B4-BE49-F238E27FC236}">
                <a16:creationId xmlns:a16="http://schemas.microsoft.com/office/drawing/2014/main" id="{00313BD2-D60F-4F42-AE22-B03FB5B83C7F}"/>
              </a:ext>
            </a:extLst>
          </p:cNvPr>
          <p:cNvPicPr>
            <a:picLocks noChangeAspect="1"/>
          </p:cNvPicPr>
          <p:nvPr/>
        </p:nvPicPr>
        <p:blipFill>
          <a:blip r:embed="rId3"/>
          <a:stretch>
            <a:fillRect/>
          </a:stretch>
        </p:blipFill>
        <p:spPr>
          <a:xfrm>
            <a:off x="389577" y="1453574"/>
            <a:ext cx="5343525" cy="4276725"/>
          </a:xfrm>
          <a:prstGeom prst="rect">
            <a:avLst/>
          </a:prstGeom>
        </p:spPr>
      </p:pic>
      <p:pic>
        <p:nvPicPr>
          <p:cNvPr id="8" name="Picture 7">
            <a:extLst>
              <a:ext uri="{FF2B5EF4-FFF2-40B4-BE49-F238E27FC236}">
                <a16:creationId xmlns:a16="http://schemas.microsoft.com/office/drawing/2014/main" id="{6AF28567-1315-42DD-BB3B-85F28FFEDF31}"/>
              </a:ext>
            </a:extLst>
          </p:cNvPr>
          <p:cNvPicPr>
            <a:picLocks noChangeAspect="1"/>
          </p:cNvPicPr>
          <p:nvPr/>
        </p:nvPicPr>
        <p:blipFill>
          <a:blip r:embed="rId4"/>
          <a:stretch>
            <a:fillRect/>
          </a:stretch>
        </p:blipFill>
        <p:spPr>
          <a:xfrm>
            <a:off x="6098867" y="1453574"/>
            <a:ext cx="5238750" cy="4267200"/>
          </a:xfrm>
          <a:prstGeom prst="rect">
            <a:avLst/>
          </a:prstGeom>
        </p:spPr>
      </p:pic>
    </p:spTree>
    <p:extLst>
      <p:ext uri="{BB962C8B-B14F-4D97-AF65-F5344CB8AC3E}">
        <p14:creationId xmlns:p14="http://schemas.microsoft.com/office/powerpoint/2010/main" val="110083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813400" y="5558578"/>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g</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Bar graph showing when do users like using the social media.</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Pie chart type of content users like in the social media.</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34202" y="5554222"/>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h</a:t>
            </a:r>
            <a:endParaRPr lang="en-IN" sz="2000" dirty="0"/>
          </a:p>
        </p:txBody>
      </p:sp>
      <p:sp>
        <p:nvSpPr>
          <p:cNvPr id="4" name="Title 3">
            <a:extLst>
              <a:ext uri="{FF2B5EF4-FFF2-40B4-BE49-F238E27FC236}">
                <a16:creationId xmlns:a16="http://schemas.microsoft.com/office/drawing/2014/main" id="{321DB283-DF3B-487C-822B-3123A84A13DF}"/>
              </a:ext>
            </a:extLst>
          </p:cNvPr>
          <p:cNvSpPr>
            <a:spLocks noGrp="1"/>
          </p:cNvSpPr>
          <p:nvPr>
            <p:ph type="title"/>
          </p:nvPr>
        </p:nvSpPr>
        <p:spPr/>
        <p:txBody>
          <a:bodyPr/>
          <a:lstStyle/>
          <a:p>
            <a:r>
              <a:rPr lang="en-US" dirty="0"/>
              <a:t>Findings post analysis:</a:t>
            </a:r>
          </a:p>
        </p:txBody>
      </p:sp>
      <p:sp>
        <p:nvSpPr>
          <p:cNvPr id="26" name="Title 3">
            <a:extLst>
              <a:ext uri="{FF2B5EF4-FFF2-40B4-BE49-F238E27FC236}">
                <a16:creationId xmlns:a16="http://schemas.microsoft.com/office/drawing/2014/main" id="{E3C467CD-41C4-43B5-8DD0-52BE95A9BA36}"/>
              </a:ext>
            </a:extLst>
          </p:cNvPr>
          <p:cNvSpPr txBox="1">
            <a:spLocks/>
          </p:cNvSpPr>
          <p:nvPr/>
        </p:nvSpPr>
        <p:spPr>
          <a:xfrm>
            <a:off x="5759777" y="1027906"/>
            <a:ext cx="1748246"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Continued..</a:t>
            </a:r>
          </a:p>
        </p:txBody>
      </p:sp>
      <p:pic>
        <p:nvPicPr>
          <p:cNvPr id="2" name="Picture 1">
            <a:extLst>
              <a:ext uri="{FF2B5EF4-FFF2-40B4-BE49-F238E27FC236}">
                <a16:creationId xmlns:a16="http://schemas.microsoft.com/office/drawing/2014/main" id="{0E5989E2-4B45-4FDF-8F6E-1660861301CD}"/>
              </a:ext>
            </a:extLst>
          </p:cNvPr>
          <p:cNvPicPr>
            <a:picLocks noChangeAspect="1"/>
          </p:cNvPicPr>
          <p:nvPr/>
        </p:nvPicPr>
        <p:blipFill>
          <a:blip r:embed="rId3"/>
          <a:stretch>
            <a:fillRect/>
          </a:stretch>
        </p:blipFill>
        <p:spPr>
          <a:xfrm>
            <a:off x="235763" y="1690688"/>
            <a:ext cx="5918537" cy="3904070"/>
          </a:xfrm>
          <a:prstGeom prst="rect">
            <a:avLst/>
          </a:prstGeom>
        </p:spPr>
      </p:pic>
      <p:pic>
        <p:nvPicPr>
          <p:cNvPr id="3" name="Picture 2">
            <a:extLst>
              <a:ext uri="{FF2B5EF4-FFF2-40B4-BE49-F238E27FC236}">
                <a16:creationId xmlns:a16="http://schemas.microsoft.com/office/drawing/2014/main" id="{A0FBC26F-65FC-4654-A06A-F608BFD70B35}"/>
              </a:ext>
            </a:extLst>
          </p:cNvPr>
          <p:cNvPicPr>
            <a:picLocks noChangeAspect="1"/>
          </p:cNvPicPr>
          <p:nvPr/>
        </p:nvPicPr>
        <p:blipFill>
          <a:blip r:embed="rId4"/>
          <a:stretch>
            <a:fillRect/>
          </a:stretch>
        </p:blipFill>
        <p:spPr>
          <a:xfrm>
            <a:off x="6756737" y="1690688"/>
            <a:ext cx="3352800" cy="3305175"/>
          </a:xfrm>
          <a:prstGeom prst="rect">
            <a:avLst/>
          </a:prstGeom>
        </p:spPr>
      </p:pic>
    </p:spTree>
    <p:extLst>
      <p:ext uri="{BB962C8B-B14F-4D97-AF65-F5344CB8AC3E}">
        <p14:creationId xmlns:p14="http://schemas.microsoft.com/office/powerpoint/2010/main" val="27452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813400" y="5558578"/>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a:t>
            </a:r>
            <a:r>
              <a:rPr lang="en-US" sz="2000" dirty="0" err="1"/>
              <a:t>i</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Bar graph showing the type of content users share on social media.</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Table showing friends related details on social media.</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13280" y="5571650"/>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j</a:t>
            </a:r>
            <a:endParaRPr lang="en-IN" sz="2000" dirty="0"/>
          </a:p>
        </p:txBody>
      </p:sp>
      <p:sp>
        <p:nvSpPr>
          <p:cNvPr id="4" name="Title 3">
            <a:extLst>
              <a:ext uri="{FF2B5EF4-FFF2-40B4-BE49-F238E27FC236}">
                <a16:creationId xmlns:a16="http://schemas.microsoft.com/office/drawing/2014/main" id="{321DB283-DF3B-487C-822B-3123A84A13DF}"/>
              </a:ext>
            </a:extLst>
          </p:cNvPr>
          <p:cNvSpPr>
            <a:spLocks noGrp="1"/>
          </p:cNvSpPr>
          <p:nvPr>
            <p:ph type="title"/>
          </p:nvPr>
        </p:nvSpPr>
        <p:spPr/>
        <p:txBody>
          <a:bodyPr/>
          <a:lstStyle/>
          <a:p>
            <a:r>
              <a:rPr lang="en-US" dirty="0"/>
              <a:t>Findings post analysis:</a:t>
            </a:r>
          </a:p>
        </p:txBody>
      </p:sp>
      <p:sp>
        <p:nvSpPr>
          <p:cNvPr id="26" name="Title 3">
            <a:extLst>
              <a:ext uri="{FF2B5EF4-FFF2-40B4-BE49-F238E27FC236}">
                <a16:creationId xmlns:a16="http://schemas.microsoft.com/office/drawing/2014/main" id="{E3C467CD-41C4-43B5-8DD0-52BE95A9BA36}"/>
              </a:ext>
            </a:extLst>
          </p:cNvPr>
          <p:cNvSpPr txBox="1">
            <a:spLocks/>
          </p:cNvSpPr>
          <p:nvPr/>
        </p:nvSpPr>
        <p:spPr>
          <a:xfrm>
            <a:off x="5759777" y="1027906"/>
            <a:ext cx="1748246"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Continued..</a:t>
            </a:r>
          </a:p>
        </p:txBody>
      </p:sp>
      <p:pic>
        <p:nvPicPr>
          <p:cNvPr id="2" name="Picture 1">
            <a:extLst>
              <a:ext uri="{FF2B5EF4-FFF2-40B4-BE49-F238E27FC236}">
                <a16:creationId xmlns:a16="http://schemas.microsoft.com/office/drawing/2014/main" id="{0F364FCC-2DF7-4574-B890-813B908DCE2A}"/>
              </a:ext>
            </a:extLst>
          </p:cNvPr>
          <p:cNvPicPr>
            <a:picLocks noChangeAspect="1"/>
          </p:cNvPicPr>
          <p:nvPr/>
        </p:nvPicPr>
        <p:blipFill>
          <a:blip r:embed="rId3"/>
          <a:stretch>
            <a:fillRect/>
          </a:stretch>
        </p:blipFill>
        <p:spPr>
          <a:xfrm>
            <a:off x="11005" y="1516221"/>
            <a:ext cx="4419305" cy="4419305"/>
          </a:xfrm>
          <a:prstGeom prst="rect">
            <a:avLst/>
          </a:prstGeom>
        </p:spPr>
      </p:pic>
      <p:pic>
        <p:nvPicPr>
          <p:cNvPr id="3" name="Picture 2">
            <a:extLst>
              <a:ext uri="{FF2B5EF4-FFF2-40B4-BE49-F238E27FC236}">
                <a16:creationId xmlns:a16="http://schemas.microsoft.com/office/drawing/2014/main" id="{61D6264F-EFF5-4BCC-AA63-507D69952186}"/>
              </a:ext>
            </a:extLst>
          </p:cNvPr>
          <p:cNvPicPr>
            <a:picLocks noChangeAspect="1"/>
          </p:cNvPicPr>
          <p:nvPr/>
        </p:nvPicPr>
        <p:blipFill>
          <a:blip r:embed="rId4"/>
          <a:stretch>
            <a:fillRect/>
          </a:stretch>
        </p:blipFill>
        <p:spPr>
          <a:xfrm>
            <a:off x="5426886" y="1690688"/>
            <a:ext cx="5936053" cy="3018201"/>
          </a:xfrm>
          <a:prstGeom prst="rect">
            <a:avLst/>
          </a:prstGeom>
        </p:spPr>
      </p:pic>
    </p:spTree>
    <p:extLst>
      <p:ext uri="{BB962C8B-B14F-4D97-AF65-F5344CB8AC3E}">
        <p14:creationId xmlns:p14="http://schemas.microsoft.com/office/powerpoint/2010/main" val="145366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708898" y="5738969"/>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k</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Bar graph showing the content type people use social media for.</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Affirmative counts for given Questions</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13280" y="5571650"/>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l</a:t>
            </a:r>
            <a:endParaRPr lang="en-IN" sz="2000" dirty="0"/>
          </a:p>
        </p:txBody>
      </p:sp>
      <p:sp>
        <p:nvSpPr>
          <p:cNvPr id="4" name="Title 3">
            <a:extLst>
              <a:ext uri="{FF2B5EF4-FFF2-40B4-BE49-F238E27FC236}">
                <a16:creationId xmlns:a16="http://schemas.microsoft.com/office/drawing/2014/main" id="{321DB283-DF3B-487C-822B-3123A84A13DF}"/>
              </a:ext>
            </a:extLst>
          </p:cNvPr>
          <p:cNvSpPr>
            <a:spLocks noGrp="1"/>
          </p:cNvSpPr>
          <p:nvPr>
            <p:ph type="title"/>
          </p:nvPr>
        </p:nvSpPr>
        <p:spPr/>
        <p:txBody>
          <a:bodyPr/>
          <a:lstStyle/>
          <a:p>
            <a:r>
              <a:rPr lang="en-US" dirty="0"/>
              <a:t>Findings post analysis:</a:t>
            </a:r>
          </a:p>
        </p:txBody>
      </p:sp>
      <p:sp>
        <p:nvSpPr>
          <p:cNvPr id="26" name="Title 3">
            <a:extLst>
              <a:ext uri="{FF2B5EF4-FFF2-40B4-BE49-F238E27FC236}">
                <a16:creationId xmlns:a16="http://schemas.microsoft.com/office/drawing/2014/main" id="{E3C467CD-41C4-43B5-8DD0-52BE95A9BA36}"/>
              </a:ext>
            </a:extLst>
          </p:cNvPr>
          <p:cNvSpPr txBox="1">
            <a:spLocks/>
          </p:cNvSpPr>
          <p:nvPr/>
        </p:nvSpPr>
        <p:spPr>
          <a:xfrm>
            <a:off x="5759777" y="1027906"/>
            <a:ext cx="1748246"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Continued..</a:t>
            </a:r>
          </a:p>
        </p:txBody>
      </p:sp>
      <p:pic>
        <p:nvPicPr>
          <p:cNvPr id="6" name="Picture 5">
            <a:extLst>
              <a:ext uri="{FF2B5EF4-FFF2-40B4-BE49-F238E27FC236}">
                <a16:creationId xmlns:a16="http://schemas.microsoft.com/office/drawing/2014/main" id="{0C66E77F-FEDD-4739-832E-BD16D9257FC8}"/>
              </a:ext>
            </a:extLst>
          </p:cNvPr>
          <p:cNvPicPr>
            <a:picLocks noChangeAspect="1"/>
          </p:cNvPicPr>
          <p:nvPr/>
        </p:nvPicPr>
        <p:blipFill>
          <a:blip r:embed="rId3"/>
          <a:stretch>
            <a:fillRect/>
          </a:stretch>
        </p:blipFill>
        <p:spPr>
          <a:xfrm>
            <a:off x="1178916" y="1324315"/>
            <a:ext cx="3719657" cy="4617033"/>
          </a:xfrm>
          <a:prstGeom prst="rect">
            <a:avLst/>
          </a:prstGeom>
        </p:spPr>
      </p:pic>
      <p:pic>
        <p:nvPicPr>
          <p:cNvPr id="9" name="Picture 8">
            <a:extLst>
              <a:ext uri="{FF2B5EF4-FFF2-40B4-BE49-F238E27FC236}">
                <a16:creationId xmlns:a16="http://schemas.microsoft.com/office/drawing/2014/main" id="{829326CD-DF56-4B5E-8AF1-9D664E3E8FF2}"/>
              </a:ext>
            </a:extLst>
          </p:cNvPr>
          <p:cNvPicPr>
            <a:picLocks noChangeAspect="1"/>
          </p:cNvPicPr>
          <p:nvPr/>
        </p:nvPicPr>
        <p:blipFill>
          <a:blip r:embed="rId4"/>
          <a:stretch>
            <a:fillRect/>
          </a:stretch>
        </p:blipFill>
        <p:spPr>
          <a:xfrm>
            <a:off x="6537984" y="1099752"/>
            <a:ext cx="3662485" cy="4617033"/>
          </a:xfrm>
          <a:prstGeom prst="rect">
            <a:avLst/>
          </a:prstGeom>
        </p:spPr>
      </p:pic>
    </p:spTree>
    <p:extLst>
      <p:ext uri="{BB962C8B-B14F-4D97-AF65-F5344CB8AC3E}">
        <p14:creationId xmlns:p14="http://schemas.microsoft.com/office/powerpoint/2010/main" val="291770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813400" y="5558578"/>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m</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Bar graph go-to device to browse social media.</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Table showing type of content preferred on social media.</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13280" y="5571650"/>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n</a:t>
            </a:r>
            <a:endParaRPr lang="en-IN" sz="2000" dirty="0"/>
          </a:p>
        </p:txBody>
      </p:sp>
      <p:sp>
        <p:nvSpPr>
          <p:cNvPr id="4" name="Title 3">
            <a:extLst>
              <a:ext uri="{FF2B5EF4-FFF2-40B4-BE49-F238E27FC236}">
                <a16:creationId xmlns:a16="http://schemas.microsoft.com/office/drawing/2014/main" id="{321DB283-DF3B-487C-822B-3123A84A13DF}"/>
              </a:ext>
            </a:extLst>
          </p:cNvPr>
          <p:cNvSpPr>
            <a:spLocks noGrp="1"/>
          </p:cNvSpPr>
          <p:nvPr>
            <p:ph type="title"/>
          </p:nvPr>
        </p:nvSpPr>
        <p:spPr/>
        <p:txBody>
          <a:bodyPr/>
          <a:lstStyle/>
          <a:p>
            <a:r>
              <a:rPr lang="en-US" dirty="0"/>
              <a:t>Findings post analysis:</a:t>
            </a:r>
          </a:p>
        </p:txBody>
      </p:sp>
      <p:sp>
        <p:nvSpPr>
          <p:cNvPr id="26" name="Title 3">
            <a:extLst>
              <a:ext uri="{FF2B5EF4-FFF2-40B4-BE49-F238E27FC236}">
                <a16:creationId xmlns:a16="http://schemas.microsoft.com/office/drawing/2014/main" id="{E3C467CD-41C4-43B5-8DD0-52BE95A9BA36}"/>
              </a:ext>
            </a:extLst>
          </p:cNvPr>
          <p:cNvSpPr txBox="1">
            <a:spLocks/>
          </p:cNvSpPr>
          <p:nvPr/>
        </p:nvSpPr>
        <p:spPr>
          <a:xfrm>
            <a:off x="5759777" y="1027906"/>
            <a:ext cx="1748246"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Continued..</a:t>
            </a:r>
          </a:p>
        </p:txBody>
      </p:sp>
      <p:pic>
        <p:nvPicPr>
          <p:cNvPr id="5" name="Picture 4">
            <a:extLst>
              <a:ext uri="{FF2B5EF4-FFF2-40B4-BE49-F238E27FC236}">
                <a16:creationId xmlns:a16="http://schemas.microsoft.com/office/drawing/2014/main" id="{3B5920E9-E553-424E-9D40-F8C8E104497A}"/>
              </a:ext>
            </a:extLst>
          </p:cNvPr>
          <p:cNvPicPr>
            <a:picLocks noChangeAspect="1"/>
          </p:cNvPicPr>
          <p:nvPr/>
        </p:nvPicPr>
        <p:blipFill>
          <a:blip r:embed="rId3"/>
          <a:stretch>
            <a:fillRect/>
          </a:stretch>
        </p:blipFill>
        <p:spPr>
          <a:xfrm>
            <a:off x="159561" y="1690688"/>
            <a:ext cx="5267325" cy="3886200"/>
          </a:xfrm>
          <a:prstGeom prst="rect">
            <a:avLst/>
          </a:prstGeom>
        </p:spPr>
      </p:pic>
      <p:pic>
        <p:nvPicPr>
          <p:cNvPr id="6" name="Picture 5">
            <a:extLst>
              <a:ext uri="{FF2B5EF4-FFF2-40B4-BE49-F238E27FC236}">
                <a16:creationId xmlns:a16="http://schemas.microsoft.com/office/drawing/2014/main" id="{1755DA01-3B3F-4CF4-A355-FCE8CB61C4F8}"/>
              </a:ext>
            </a:extLst>
          </p:cNvPr>
          <p:cNvPicPr>
            <a:picLocks noChangeAspect="1"/>
          </p:cNvPicPr>
          <p:nvPr/>
        </p:nvPicPr>
        <p:blipFill>
          <a:blip r:embed="rId4"/>
          <a:stretch>
            <a:fillRect/>
          </a:stretch>
        </p:blipFill>
        <p:spPr>
          <a:xfrm>
            <a:off x="6633900" y="1203105"/>
            <a:ext cx="3853543" cy="4626989"/>
          </a:xfrm>
          <a:prstGeom prst="rect">
            <a:avLst/>
          </a:prstGeom>
        </p:spPr>
      </p:pic>
    </p:spTree>
    <p:extLst>
      <p:ext uri="{BB962C8B-B14F-4D97-AF65-F5344CB8AC3E}">
        <p14:creationId xmlns:p14="http://schemas.microsoft.com/office/powerpoint/2010/main" val="410213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E862-BDE7-416E-AAC2-98483A5133E8}"/>
              </a:ext>
            </a:extLst>
          </p:cNvPr>
          <p:cNvSpPr>
            <a:spLocks noGrp="1"/>
          </p:cNvSpPr>
          <p:nvPr>
            <p:ph type="title"/>
          </p:nvPr>
        </p:nvSpPr>
        <p:spPr>
          <a:xfrm>
            <a:off x="391378" y="320675"/>
            <a:ext cx="11407487" cy="1325563"/>
          </a:xfrm>
        </p:spPr>
        <p:txBody>
          <a:bodyPr>
            <a:normAutofit/>
          </a:bodyPr>
          <a:lstStyle/>
          <a:p>
            <a:r>
              <a:rPr lang="en-US" sz="5400">
                <a:solidFill>
                  <a:schemeClr val="accent5"/>
                </a:solidFill>
              </a:rPr>
              <a:t>Improvements/Recommendations:</a:t>
            </a:r>
            <a:endParaRPr lang="en-IN" sz="5400">
              <a:solidFill>
                <a:schemeClr val="accent5"/>
              </a:solidFill>
            </a:endParaRPr>
          </a:p>
        </p:txBody>
      </p:sp>
      <p:graphicFrame>
        <p:nvGraphicFramePr>
          <p:cNvPr id="23" name="Content Placeholder 2">
            <a:extLst>
              <a:ext uri="{FF2B5EF4-FFF2-40B4-BE49-F238E27FC236}">
                <a16:creationId xmlns:a16="http://schemas.microsoft.com/office/drawing/2014/main" id="{4B798003-EBDB-4A0A-94C6-74EDB44B6BF9}"/>
              </a:ext>
            </a:extLst>
          </p:cNvPr>
          <p:cNvGraphicFramePr>
            <a:graphicFrameLocks noGrp="1"/>
          </p:cNvGraphicFramePr>
          <p:nvPr>
            <p:ph idx="1"/>
            <p:extLst>
              <p:ext uri="{D42A27DB-BD31-4B8C-83A1-F6EECF244321}">
                <p14:modId xmlns:p14="http://schemas.microsoft.com/office/powerpoint/2010/main" val="3179783741"/>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07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C255-2C9B-4064-B72A-D453BCE3E210}"/>
              </a:ext>
            </a:extLst>
          </p:cNvPr>
          <p:cNvSpPr>
            <a:spLocks noGrp="1"/>
          </p:cNvSpPr>
          <p:nvPr>
            <p:ph type="title"/>
          </p:nvPr>
        </p:nvSpPr>
        <p:spPr>
          <a:xfrm>
            <a:off x="519545" y="621792"/>
            <a:ext cx="5181503" cy="5504688"/>
          </a:xfrm>
        </p:spPr>
        <p:txBody>
          <a:bodyPr>
            <a:normAutofit/>
          </a:bodyPr>
          <a:lstStyle/>
          <a:p>
            <a:r>
              <a:rPr lang="en-US" sz="4800"/>
              <a:t>Business Rationale:</a:t>
            </a:r>
            <a:endParaRPr lang="en-IN" sz="4800"/>
          </a:p>
        </p:txBody>
      </p:sp>
      <p:sp>
        <p:nvSpPr>
          <p:cNvPr id="16" name="Rectangle 15">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DDA940E1-1A37-45A6-AEAE-BCF70BDA1FCD}"/>
              </a:ext>
            </a:extLst>
          </p:cNvPr>
          <p:cNvGraphicFramePr>
            <a:graphicFrameLocks noGrp="1"/>
          </p:cNvGraphicFramePr>
          <p:nvPr>
            <p:ph idx="1"/>
            <p:extLst>
              <p:ext uri="{D42A27DB-BD31-4B8C-83A1-F6EECF244321}">
                <p14:modId xmlns:p14="http://schemas.microsoft.com/office/powerpoint/2010/main" val="3750802267"/>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04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0671-0840-4B82-B930-4B63F45006AB}"/>
              </a:ext>
            </a:extLst>
          </p:cNvPr>
          <p:cNvSpPr>
            <a:spLocks noGrp="1"/>
          </p:cNvSpPr>
          <p:nvPr>
            <p:ph type="title"/>
          </p:nvPr>
        </p:nvSpPr>
        <p:spPr>
          <a:xfrm>
            <a:off x="391378" y="320675"/>
            <a:ext cx="11407487" cy="1325563"/>
          </a:xfrm>
        </p:spPr>
        <p:txBody>
          <a:bodyPr>
            <a:normAutofit/>
          </a:bodyPr>
          <a:lstStyle/>
          <a:p>
            <a:r>
              <a:rPr lang="en-US" sz="5400" dirty="0"/>
              <a:t>Issues Identified</a:t>
            </a:r>
            <a:endParaRPr lang="en-IN" sz="5400" dirty="0"/>
          </a:p>
        </p:txBody>
      </p:sp>
      <p:graphicFrame>
        <p:nvGraphicFramePr>
          <p:cNvPr id="14" name="Content Placeholder 2">
            <a:extLst>
              <a:ext uri="{FF2B5EF4-FFF2-40B4-BE49-F238E27FC236}">
                <a16:creationId xmlns:a16="http://schemas.microsoft.com/office/drawing/2014/main" id="{AB93E777-016C-44C7-85D8-3C268D3C8E0B}"/>
              </a:ext>
            </a:extLst>
          </p:cNvPr>
          <p:cNvGraphicFramePr>
            <a:graphicFrameLocks noGrp="1"/>
          </p:cNvGraphicFramePr>
          <p:nvPr>
            <p:ph idx="1"/>
            <p:extLst>
              <p:ext uri="{D42A27DB-BD31-4B8C-83A1-F6EECF244321}">
                <p14:modId xmlns:p14="http://schemas.microsoft.com/office/powerpoint/2010/main" val="1206274827"/>
              </p:ext>
            </p:extLst>
          </p:nvPr>
        </p:nvGraphicFramePr>
        <p:xfrm>
          <a:off x="-3213463" y="979714"/>
          <a:ext cx="18039806" cy="63485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38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0671-0840-4B82-B930-4B63F45006AB}"/>
              </a:ext>
            </a:extLst>
          </p:cNvPr>
          <p:cNvSpPr>
            <a:spLocks noGrp="1"/>
          </p:cNvSpPr>
          <p:nvPr>
            <p:ph type="title"/>
          </p:nvPr>
        </p:nvSpPr>
        <p:spPr>
          <a:xfrm>
            <a:off x="391378" y="320675"/>
            <a:ext cx="11407487" cy="1325563"/>
          </a:xfrm>
        </p:spPr>
        <p:txBody>
          <a:bodyPr>
            <a:normAutofit/>
          </a:bodyPr>
          <a:lstStyle/>
          <a:p>
            <a:r>
              <a:rPr lang="en-US" sz="5400" dirty="0"/>
              <a:t>Issues Uncovered</a:t>
            </a:r>
            <a:endParaRPr lang="en-IN" sz="5400" dirty="0"/>
          </a:p>
        </p:txBody>
      </p:sp>
      <p:graphicFrame>
        <p:nvGraphicFramePr>
          <p:cNvPr id="14" name="Content Placeholder 2">
            <a:extLst>
              <a:ext uri="{FF2B5EF4-FFF2-40B4-BE49-F238E27FC236}">
                <a16:creationId xmlns:a16="http://schemas.microsoft.com/office/drawing/2014/main" id="{AB93E777-016C-44C7-85D8-3C268D3C8E0B}"/>
              </a:ext>
            </a:extLst>
          </p:cNvPr>
          <p:cNvGraphicFramePr>
            <a:graphicFrameLocks noGrp="1"/>
          </p:cNvGraphicFramePr>
          <p:nvPr>
            <p:ph idx="1"/>
            <p:extLst>
              <p:ext uri="{D42A27DB-BD31-4B8C-83A1-F6EECF244321}">
                <p14:modId xmlns:p14="http://schemas.microsoft.com/office/powerpoint/2010/main" val="4284257011"/>
              </p:ext>
            </p:extLst>
          </p:nvPr>
        </p:nvGraphicFramePr>
        <p:xfrm>
          <a:off x="0" y="1646238"/>
          <a:ext cx="12191999" cy="5094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924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692692-C0C1-4E00-A463-D720DB21C9D8}"/>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Video and Survey Link</a:t>
            </a:r>
            <a:endParaRPr lang="en-IN" sz="4000" dirty="0">
              <a:solidFill>
                <a:srgbClr val="FFFFFF"/>
              </a:solidFill>
            </a:endParaRPr>
          </a:p>
        </p:txBody>
      </p:sp>
      <p:pic>
        <p:nvPicPr>
          <p:cNvPr id="7" name="Graphic 6" descr="Video camera">
            <a:extLst>
              <a:ext uri="{FF2B5EF4-FFF2-40B4-BE49-F238E27FC236}">
                <a16:creationId xmlns:a16="http://schemas.microsoft.com/office/drawing/2014/main" id="{A2DC6B30-4AC5-43C0-835F-814FC1204C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4902" y="2669172"/>
            <a:ext cx="3209779" cy="3209779"/>
          </a:xfrm>
          <a:prstGeom prst="rect">
            <a:avLst/>
          </a:prstGeom>
        </p:spPr>
      </p:pic>
      <p:sp>
        <p:nvSpPr>
          <p:cNvPr id="3" name="Content Placeholder 2">
            <a:extLst>
              <a:ext uri="{FF2B5EF4-FFF2-40B4-BE49-F238E27FC236}">
                <a16:creationId xmlns:a16="http://schemas.microsoft.com/office/drawing/2014/main" id="{E3052555-4935-4E16-9923-9644AE35A3CF}"/>
              </a:ext>
            </a:extLst>
          </p:cNvPr>
          <p:cNvSpPr>
            <a:spLocks noGrp="1"/>
          </p:cNvSpPr>
          <p:nvPr>
            <p:ph idx="1"/>
          </p:nvPr>
        </p:nvSpPr>
        <p:spPr>
          <a:xfrm>
            <a:off x="5295569" y="2494450"/>
            <a:ext cx="5471529" cy="4019366"/>
          </a:xfrm>
        </p:spPr>
        <p:txBody>
          <a:bodyPr>
            <a:normAutofit/>
          </a:bodyPr>
          <a:lstStyle/>
          <a:p>
            <a:r>
              <a:rPr lang="en-IN" sz="2400" b="1" dirty="0"/>
              <a:t>User Responses:  </a:t>
            </a:r>
            <a:r>
              <a:rPr lang="en-IN" sz="2400" dirty="0">
                <a:hlinkClick r:id="rId5"/>
              </a:rPr>
              <a:t>https://drive.google.com/file/d/1C6ZaMennrDjVa_nlsV0ROMpQZwau27vC/view?usp=sharing</a:t>
            </a:r>
            <a:endParaRPr lang="en-IN" sz="2400" dirty="0"/>
          </a:p>
          <a:p>
            <a:r>
              <a:rPr lang="en-IN" sz="2400" b="1" dirty="0"/>
              <a:t>Survey link: </a:t>
            </a:r>
            <a:r>
              <a:rPr lang="en-IN" sz="2400" dirty="0">
                <a:hlinkClick r:id="rId6"/>
              </a:rPr>
              <a:t>https://survey.sogosurvey.com/r/KZUzw4</a:t>
            </a:r>
            <a:endParaRPr lang="en-IN" sz="2400" dirty="0"/>
          </a:p>
          <a:p>
            <a:r>
              <a:rPr lang="en-IN" sz="2400" b="1" dirty="0"/>
              <a:t>Video Presentation Link</a:t>
            </a:r>
            <a:r>
              <a:rPr lang="en-IN" sz="2400" b="1"/>
              <a:t>: </a:t>
            </a:r>
            <a:r>
              <a:rPr lang="en-IN" sz="2400">
                <a:hlinkClick r:id="rId7"/>
              </a:rPr>
              <a:t>https://drive.google.com/file/d/1ndta1t45RVTWjTHb6lzLqcgeLW6bBi7m/view?usp=sharing</a:t>
            </a:r>
            <a:endParaRPr lang="en-IN" sz="2400" b="1"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83265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91905-9DC1-42A7-83C0-E0F0867C6B6A}"/>
              </a:ext>
            </a:extLst>
          </p:cNvPr>
          <p:cNvSpPr>
            <a:spLocks noGrp="1"/>
          </p:cNvSpPr>
          <p:nvPr>
            <p:ph type="title"/>
          </p:nvPr>
        </p:nvSpPr>
        <p:spPr>
          <a:xfrm>
            <a:off x="838200" y="365125"/>
            <a:ext cx="5558489" cy="1325563"/>
          </a:xfrm>
        </p:spPr>
        <p:txBody>
          <a:bodyPr>
            <a:normAutofit/>
          </a:bodyPr>
          <a:lstStyle/>
          <a:p>
            <a:r>
              <a:rPr lang="en-US"/>
              <a:t>Contents</a:t>
            </a:r>
            <a:endParaRPr lang="en-IN"/>
          </a:p>
        </p:txBody>
      </p:sp>
      <p:sp>
        <p:nvSpPr>
          <p:cNvPr id="76" name="Freeform: Shape 7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6B4AB60-C501-4879-B566-0A5B23FA0627}"/>
              </a:ext>
            </a:extLst>
          </p:cNvPr>
          <p:cNvSpPr>
            <a:spLocks noGrp="1"/>
          </p:cNvSpPr>
          <p:nvPr>
            <p:ph idx="1"/>
          </p:nvPr>
        </p:nvSpPr>
        <p:spPr>
          <a:xfrm>
            <a:off x="838200" y="1825625"/>
            <a:ext cx="5558489" cy="4351338"/>
          </a:xfrm>
        </p:spPr>
        <p:txBody>
          <a:bodyPr>
            <a:normAutofit/>
          </a:bodyPr>
          <a:lstStyle/>
          <a:p>
            <a:pPr>
              <a:buClr>
                <a:srgbClr val="F69F13"/>
              </a:buClr>
            </a:pPr>
            <a:r>
              <a:rPr lang="en-US" sz="1500" dirty="0"/>
              <a:t>Executive Summary</a:t>
            </a:r>
          </a:p>
          <a:p>
            <a:pPr>
              <a:buClr>
                <a:srgbClr val="F69F13"/>
              </a:buClr>
            </a:pPr>
            <a:r>
              <a:rPr lang="en-US" sz="1500" dirty="0"/>
              <a:t>Goals</a:t>
            </a:r>
          </a:p>
          <a:p>
            <a:pPr>
              <a:buClr>
                <a:srgbClr val="F69F13"/>
              </a:buClr>
            </a:pPr>
            <a:r>
              <a:rPr lang="en-US" sz="1500" dirty="0"/>
              <a:t>Participant Selection</a:t>
            </a:r>
          </a:p>
          <a:p>
            <a:pPr>
              <a:buClr>
                <a:srgbClr val="F69F13"/>
              </a:buClr>
            </a:pPr>
            <a:r>
              <a:rPr lang="en-US" sz="1500" dirty="0"/>
              <a:t>Method of Research</a:t>
            </a:r>
          </a:p>
          <a:p>
            <a:pPr>
              <a:buClr>
                <a:srgbClr val="F69F13"/>
              </a:buClr>
            </a:pPr>
            <a:r>
              <a:rPr lang="en-US" sz="1500" dirty="0"/>
              <a:t>Data Analysis</a:t>
            </a:r>
          </a:p>
          <a:p>
            <a:pPr>
              <a:buClr>
                <a:srgbClr val="F69F13"/>
              </a:buClr>
            </a:pPr>
            <a:r>
              <a:rPr lang="en-US" sz="1500" dirty="0"/>
              <a:t>Findings post analysis</a:t>
            </a:r>
          </a:p>
          <a:p>
            <a:pPr>
              <a:buClr>
                <a:srgbClr val="F69F13"/>
              </a:buClr>
            </a:pPr>
            <a:r>
              <a:rPr lang="en-US" sz="1500" dirty="0"/>
              <a:t>Improvements and Recommendations</a:t>
            </a:r>
          </a:p>
          <a:p>
            <a:pPr>
              <a:buClr>
                <a:srgbClr val="F69F13"/>
              </a:buClr>
            </a:pPr>
            <a:r>
              <a:rPr lang="en-US" sz="1500" dirty="0"/>
              <a:t>Business Rationale</a:t>
            </a:r>
          </a:p>
          <a:p>
            <a:pPr>
              <a:buClr>
                <a:srgbClr val="F69F13"/>
              </a:buClr>
            </a:pPr>
            <a:r>
              <a:rPr lang="en-US" sz="1500" dirty="0"/>
              <a:t>Issues Uncovered</a:t>
            </a:r>
          </a:p>
          <a:p>
            <a:pPr>
              <a:buClr>
                <a:srgbClr val="F69F13"/>
              </a:buClr>
            </a:pPr>
            <a:r>
              <a:rPr lang="en-US" sz="1500" dirty="0"/>
              <a:t>Video link</a:t>
            </a:r>
          </a:p>
          <a:p>
            <a:pPr>
              <a:buClr>
                <a:srgbClr val="F69F13"/>
              </a:buClr>
            </a:pPr>
            <a:r>
              <a:rPr lang="en-US" sz="1500" dirty="0"/>
              <a:t>Conclusion</a:t>
            </a:r>
          </a:p>
        </p:txBody>
      </p:sp>
      <p:sp>
        <p:nvSpPr>
          <p:cNvPr id="78" name="Oval 7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Block Arc 7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Freeform: Shape 8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84" name="Straight Connector 8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8" name="Arc 8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954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17CD-54E1-46C8-BE7D-4764AC91C7AD}"/>
              </a:ext>
            </a:extLst>
          </p:cNvPr>
          <p:cNvSpPr>
            <a:spLocks noGrp="1"/>
          </p:cNvSpPr>
          <p:nvPr>
            <p:ph type="title"/>
          </p:nvPr>
        </p:nvSpPr>
        <p:spPr>
          <a:xfrm>
            <a:off x="4965430" y="394132"/>
            <a:ext cx="6586491" cy="1676603"/>
          </a:xfrm>
        </p:spPr>
        <p:txBody>
          <a:bodyPr>
            <a:normAutofit/>
          </a:bodyPr>
          <a:lstStyle/>
          <a:p>
            <a:r>
              <a:rPr lang="en-US" sz="5400" dirty="0"/>
              <a:t>Conclusion</a:t>
            </a:r>
            <a:endParaRPr lang="en-IN" sz="5400" dirty="0"/>
          </a:p>
        </p:txBody>
      </p:sp>
      <p:pic>
        <p:nvPicPr>
          <p:cNvPr id="16" name="Picture 15">
            <a:extLst>
              <a:ext uri="{FF2B5EF4-FFF2-40B4-BE49-F238E27FC236}">
                <a16:creationId xmlns:a16="http://schemas.microsoft.com/office/drawing/2014/main" id="{2A27F14D-5304-42FF-ACDE-1DAFCDA55C56}"/>
              </a:ext>
            </a:extLst>
          </p:cNvPr>
          <p:cNvPicPr>
            <a:picLocks noChangeAspect="1"/>
          </p:cNvPicPr>
          <p:nvPr/>
        </p:nvPicPr>
        <p:blipFill rotWithShape="1">
          <a:blip r:embed="rId3"/>
          <a:srcRect l="31111" r="18194"/>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1D68D469-BBFC-41B6-A13D-27D6885DDE55}"/>
              </a:ext>
            </a:extLst>
          </p:cNvPr>
          <p:cNvSpPr>
            <a:spLocks noGrp="1"/>
          </p:cNvSpPr>
          <p:nvPr>
            <p:ph idx="1"/>
          </p:nvPr>
        </p:nvSpPr>
        <p:spPr>
          <a:xfrm>
            <a:off x="4965430" y="1652377"/>
            <a:ext cx="6908706" cy="4302034"/>
          </a:xfrm>
        </p:spPr>
        <p:txBody>
          <a:bodyPr>
            <a:noAutofit/>
          </a:bodyPr>
          <a:lstStyle/>
          <a:p>
            <a:pPr>
              <a:spcBef>
                <a:spcPts val="600"/>
              </a:spcBef>
            </a:pPr>
            <a:r>
              <a:rPr lang="en-US" sz="2000" dirty="0"/>
              <a:t>The research has revealed interesting facts and patterns from the participants.</a:t>
            </a:r>
          </a:p>
          <a:p>
            <a:pPr>
              <a:spcBef>
                <a:spcPts val="600"/>
              </a:spcBef>
            </a:pPr>
            <a:r>
              <a:rPr lang="en-US" sz="2000" dirty="0"/>
              <a:t>But there is always a better way than what we have to encourage maximum number of participants and get better results.</a:t>
            </a:r>
          </a:p>
          <a:p>
            <a:pPr>
              <a:spcBef>
                <a:spcPts val="600"/>
              </a:spcBef>
            </a:pPr>
            <a:r>
              <a:rPr lang="en-US" sz="2000" dirty="0"/>
              <a:t>Instagram is most preferred social networking app by participants. But still WhatsApp is most used app by participants. And 96.97% users think they were able to make meaningful connection on the Social</a:t>
            </a:r>
          </a:p>
          <a:p>
            <a:pPr>
              <a:spcBef>
                <a:spcPts val="600"/>
              </a:spcBef>
            </a:pPr>
            <a:r>
              <a:rPr lang="en-US" sz="2000" dirty="0"/>
              <a:t>And most of the participants being using social media for more than 5 years now. Which states its importance in our lives.</a:t>
            </a:r>
          </a:p>
          <a:p>
            <a:pPr>
              <a:spcBef>
                <a:spcPts val="600"/>
              </a:spcBef>
            </a:pPr>
            <a:r>
              <a:rPr lang="en-US" sz="2000" dirty="0"/>
              <a:t>Given the current data, we can say that Social Networking sites/apps are inevitable part of our lives and we have gotten addicted to it. This pandemic made us use them even more due to quarantine and social distancing.</a:t>
            </a:r>
          </a:p>
          <a:p>
            <a:pPr>
              <a:spcBef>
                <a:spcPts val="600"/>
              </a:spcBef>
            </a:pPr>
            <a:r>
              <a:rPr lang="en-US" sz="2000" dirty="0"/>
              <a:t>More facts can be identified by increasing the number of users.</a:t>
            </a:r>
            <a:endParaRPr lang="en-IN" sz="2000" dirty="0"/>
          </a:p>
        </p:txBody>
      </p:sp>
      <p:sp>
        <p:nvSpPr>
          <p:cNvPr id="20" name="Rectangle 19">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48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ED736-B86E-4005-8C2B-A6B950F9F3AA}"/>
              </a:ext>
            </a:extLst>
          </p:cNvPr>
          <p:cNvSpPr>
            <a:spLocks noGrp="1"/>
          </p:cNvSpPr>
          <p:nvPr>
            <p:ph idx="1"/>
          </p:nvPr>
        </p:nvSpPr>
        <p:spPr/>
        <p:txBody>
          <a:bodyPr/>
          <a:lstStyle/>
          <a:p>
            <a:endParaRPr lang="en-US" dirty="0"/>
          </a:p>
          <a:p>
            <a:endParaRPr lang="en-IN" dirty="0"/>
          </a:p>
          <a:p>
            <a:endParaRPr lang="en-IN" dirty="0"/>
          </a:p>
          <a:p>
            <a:endParaRPr lang="en-IN" dirty="0"/>
          </a:p>
          <a:p>
            <a:pPr marL="0" indent="0">
              <a:buNone/>
            </a:pPr>
            <a:r>
              <a:rPr lang="en-IN" dirty="0"/>
              <a:t>                                                </a:t>
            </a:r>
          </a:p>
        </p:txBody>
      </p:sp>
      <p:pic>
        <p:nvPicPr>
          <p:cNvPr id="7" name="Picture 6" descr="A drawing of a person&#10;&#10;Description automatically generated">
            <a:extLst>
              <a:ext uri="{FF2B5EF4-FFF2-40B4-BE49-F238E27FC236}">
                <a16:creationId xmlns:a16="http://schemas.microsoft.com/office/drawing/2014/main" id="{873F102A-B20B-4C19-A70C-FC9F5629D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467600"/>
          </a:xfrm>
          <a:prstGeom prst="rect">
            <a:avLst/>
          </a:prstGeom>
        </p:spPr>
      </p:pic>
    </p:spTree>
    <p:extLst>
      <p:ext uri="{BB962C8B-B14F-4D97-AF65-F5344CB8AC3E}">
        <p14:creationId xmlns:p14="http://schemas.microsoft.com/office/powerpoint/2010/main" val="98945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00B28-38ED-48F4-800A-96D74DF3608B}"/>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Executive Summary</a:t>
            </a:r>
            <a:endParaRPr lang="en-IN" dirty="0">
              <a:solidFill>
                <a:srgbClr val="FFFFFF"/>
              </a:solidFill>
            </a:endParaRPr>
          </a:p>
        </p:txBody>
      </p:sp>
      <p:sp>
        <p:nvSpPr>
          <p:cNvPr id="40" name="Freeform: Shape 3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F0F611-E759-484F-AF68-AC66BE279DC8}"/>
              </a:ext>
            </a:extLst>
          </p:cNvPr>
          <p:cNvSpPr>
            <a:spLocks noGrp="1"/>
          </p:cNvSpPr>
          <p:nvPr>
            <p:ph idx="1"/>
          </p:nvPr>
        </p:nvSpPr>
        <p:spPr>
          <a:xfrm>
            <a:off x="6096000" y="820880"/>
            <a:ext cx="5257799" cy="4889350"/>
          </a:xfrm>
        </p:spPr>
        <p:txBody>
          <a:bodyPr anchor="t">
            <a:normAutofit lnSpcReduction="10000"/>
          </a:bodyPr>
          <a:lstStyle/>
          <a:p>
            <a:r>
              <a:rPr lang="en-US" sz="2400" dirty="0"/>
              <a:t>The research is about analyzing the influence of social networking apps/websites like Facebook, WhatsApp, Instagram on our lives.</a:t>
            </a:r>
          </a:p>
          <a:p>
            <a:r>
              <a:rPr lang="en-US" sz="2400" dirty="0"/>
              <a:t>As we all know these have become an inevitable part of our day to day lives and some of us, even check their phones even before getting out of their bed.</a:t>
            </a:r>
          </a:p>
          <a:p>
            <a:r>
              <a:rPr lang="en-US" sz="2400" dirty="0"/>
              <a:t>Four different kind of users have been chosen to share their experience for our research.</a:t>
            </a:r>
          </a:p>
          <a:p>
            <a:r>
              <a:rPr lang="en-US" sz="2400" dirty="0"/>
              <a:t>Their responses and recommendations have been collected.</a:t>
            </a:r>
          </a:p>
          <a:p>
            <a:pPr marL="0" indent="0">
              <a:buNone/>
            </a:pPr>
            <a:endParaRPr lang="en-US" sz="2400" dirty="0"/>
          </a:p>
        </p:txBody>
      </p:sp>
      <p:sp>
        <p:nvSpPr>
          <p:cNvPr id="46" name="Freeform: Shape 4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4578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2A1CE1A-D083-4F9C-A489-1C9343C64082}"/>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Goals</a:t>
            </a:r>
            <a:endParaRPr lang="en-IN" sz="4000">
              <a:solidFill>
                <a:srgbClr val="FFFFFF"/>
              </a:solidFill>
            </a:endParaRPr>
          </a:p>
        </p:txBody>
      </p:sp>
      <p:graphicFrame>
        <p:nvGraphicFramePr>
          <p:cNvPr id="14" name="Content Placeholder 2">
            <a:extLst>
              <a:ext uri="{FF2B5EF4-FFF2-40B4-BE49-F238E27FC236}">
                <a16:creationId xmlns:a16="http://schemas.microsoft.com/office/drawing/2014/main" id="{1D0BD2FF-95C2-4140-9E3E-36822C4816BF}"/>
              </a:ext>
            </a:extLst>
          </p:cNvPr>
          <p:cNvGraphicFramePr>
            <a:graphicFrameLocks noGrp="1"/>
          </p:cNvGraphicFramePr>
          <p:nvPr>
            <p:ph idx="1"/>
            <p:extLst>
              <p:ext uri="{D42A27DB-BD31-4B8C-83A1-F6EECF244321}">
                <p14:modId xmlns:p14="http://schemas.microsoft.com/office/powerpoint/2010/main" val="1452886921"/>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05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5317B-2C36-4BC5-8C8E-69A2A5E68EF3}"/>
              </a:ext>
            </a:extLst>
          </p:cNvPr>
          <p:cNvSpPr>
            <a:spLocks noGrp="1"/>
          </p:cNvSpPr>
          <p:nvPr>
            <p:ph type="title"/>
          </p:nvPr>
        </p:nvSpPr>
        <p:spPr>
          <a:xfrm>
            <a:off x="686834" y="591344"/>
            <a:ext cx="3200400" cy="5585619"/>
          </a:xfrm>
        </p:spPr>
        <p:txBody>
          <a:bodyPr>
            <a:normAutofit/>
          </a:bodyPr>
          <a:lstStyle/>
          <a:p>
            <a:r>
              <a:rPr lang="en-US">
                <a:solidFill>
                  <a:srgbClr val="FFFFFF"/>
                </a:solidFill>
              </a:rPr>
              <a:t>Participant Selection</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FC151A-95C2-4B3A-95CF-B4D11F753408}"/>
              </a:ext>
            </a:extLst>
          </p:cNvPr>
          <p:cNvSpPr>
            <a:spLocks noGrp="1"/>
          </p:cNvSpPr>
          <p:nvPr>
            <p:ph idx="1"/>
          </p:nvPr>
        </p:nvSpPr>
        <p:spPr>
          <a:xfrm>
            <a:off x="4167269" y="4294"/>
            <a:ext cx="8021684" cy="6849414"/>
          </a:xfrm>
        </p:spPr>
        <p:txBody>
          <a:bodyPr anchor="ctr">
            <a:normAutofit/>
          </a:bodyPr>
          <a:lstStyle/>
          <a:p>
            <a:pPr marL="0" indent="0">
              <a:buNone/>
            </a:pPr>
            <a:r>
              <a:rPr lang="en-US" sz="2400" dirty="0"/>
              <a:t>The participant selection is mainly based on these factors:</a:t>
            </a:r>
          </a:p>
          <a:p>
            <a:pPr>
              <a:lnSpc>
                <a:spcPct val="100000"/>
              </a:lnSpc>
            </a:pPr>
            <a:r>
              <a:rPr lang="en-US" sz="2400" dirty="0"/>
              <a:t>What is their age.</a:t>
            </a:r>
          </a:p>
          <a:p>
            <a:pPr>
              <a:lnSpc>
                <a:spcPct val="100000"/>
              </a:lnSpc>
            </a:pPr>
            <a:r>
              <a:rPr lang="en-US" sz="2400" dirty="0"/>
              <a:t>How often do they go online.</a:t>
            </a:r>
          </a:p>
          <a:p>
            <a:pPr>
              <a:lnSpc>
                <a:spcPct val="100000"/>
              </a:lnSpc>
            </a:pPr>
            <a:r>
              <a:rPr lang="en-US" sz="2400" dirty="0"/>
              <a:t>What do they use social networking sites for.</a:t>
            </a:r>
          </a:p>
          <a:p>
            <a:pPr>
              <a:lnSpc>
                <a:spcPct val="100000"/>
              </a:lnSpc>
            </a:pPr>
            <a:r>
              <a:rPr lang="en-US" sz="2400" dirty="0"/>
              <a:t>Their confidence level in providing the feedback.</a:t>
            </a:r>
          </a:p>
          <a:p>
            <a:pPr>
              <a:lnSpc>
                <a:spcPct val="100000"/>
              </a:lnSpc>
            </a:pPr>
            <a:r>
              <a:rPr lang="en-US" sz="2400" dirty="0"/>
              <a:t>Their priority for.</a:t>
            </a:r>
          </a:p>
          <a:p>
            <a:pPr>
              <a:lnSpc>
                <a:spcPct val="100000"/>
              </a:lnSpc>
            </a:pPr>
            <a:r>
              <a:rPr lang="en-US" sz="2400" dirty="0"/>
              <a:t>Does the websites have what they are looking for or not?</a:t>
            </a:r>
          </a:p>
          <a:p>
            <a:pPr>
              <a:lnSpc>
                <a:spcPct val="100000"/>
              </a:lnSpc>
            </a:pPr>
            <a:r>
              <a:rPr lang="en-US" sz="2400" dirty="0"/>
              <a:t>People who are ready to explain their experience and who can allow us to record their experiences.</a:t>
            </a:r>
          </a:p>
          <a:p>
            <a:pPr>
              <a:lnSpc>
                <a:spcPct val="100000"/>
              </a:lnSpc>
            </a:pPr>
            <a:r>
              <a:rPr lang="en-US" sz="2400" dirty="0"/>
              <a:t>People who look for good UI and explore the features available.</a:t>
            </a:r>
          </a:p>
          <a:p>
            <a:endParaRPr lang="en-US" sz="2400" dirty="0"/>
          </a:p>
          <a:p>
            <a:pPr marL="0" indent="0">
              <a:buNone/>
            </a:pPr>
            <a:endParaRPr lang="en-IN" sz="2400" dirty="0"/>
          </a:p>
        </p:txBody>
      </p:sp>
    </p:spTree>
    <p:extLst>
      <p:ext uri="{BB962C8B-B14F-4D97-AF65-F5344CB8AC3E}">
        <p14:creationId xmlns:p14="http://schemas.microsoft.com/office/powerpoint/2010/main" val="273310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902B39-4E90-4E66-A09A-4A5320A0F407}"/>
              </a:ext>
            </a:extLst>
          </p:cNvPr>
          <p:cNvSpPr>
            <a:spLocks noGrp="1"/>
          </p:cNvSpPr>
          <p:nvPr>
            <p:ph type="title"/>
          </p:nvPr>
        </p:nvSpPr>
        <p:spPr>
          <a:xfrm>
            <a:off x="838200" y="365125"/>
            <a:ext cx="5393361" cy="1325563"/>
          </a:xfrm>
        </p:spPr>
        <p:txBody>
          <a:bodyPr>
            <a:normAutofit/>
          </a:bodyPr>
          <a:lstStyle/>
          <a:p>
            <a:r>
              <a:rPr lang="en-US"/>
              <a:t>Method of research</a:t>
            </a:r>
            <a:endParaRPr lang="en-IN"/>
          </a:p>
        </p:txBody>
      </p:sp>
      <p:sp>
        <p:nvSpPr>
          <p:cNvPr id="27" name="Freeform: Shape 2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0E4179-580C-4A0A-BC81-82CB36614458}"/>
              </a:ext>
            </a:extLst>
          </p:cNvPr>
          <p:cNvSpPr>
            <a:spLocks noGrp="1"/>
          </p:cNvSpPr>
          <p:nvPr>
            <p:ph idx="1"/>
          </p:nvPr>
        </p:nvSpPr>
        <p:spPr>
          <a:xfrm>
            <a:off x="838200" y="1825625"/>
            <a:ext cx="5393361" cy="4351338"/>
          </a:xfrm>
        </p:spPr>
        <p:txBody>
          <a:bodyPr>
            <a:normAutofit/>
          </a:bodyPr>
          <a:lstStyle/>
          <a:p>
            <a:r>
              <a:rPr lang="en-US" sz="2200" dirty="0"/>
              <a:t>We have chosen the survey method for research.</a:t>
            </a:r>
          </a:p>
          <a:p>
            <a:r>
              <a:rPr lang="en-US" sz="2200" dirty="0"/>
              <a:t>We wrote a questionnaire, with 21 questions in it.</a:t>
            </a:r>
          </a:p>
          <a:p>
            <a:r>
              <a:rPr lang="en-US" sz="2200" dirty="0"/>
              <a:t>The participants were first given the links of the survey which ask the same questions to large numbers of participants. </a:t>
            </a:r>
          </a:p>
          <a:p>
            <a:r>
              <a:rPr lang="en-US" sz="2200" dirty="0"/>
              <a:t>Hence, we were able to gather data of 30+ participants and understand their responses for influence of social networking apps/websites in the user point of view.</a:t>
            </a:r>
            <a:endParaRPr lang="en-IN" sz="2200" dirty="0"/>
          </a:p>
        </p:txBody>
      </p:sp>
      <p:sp>
        <p:nvSpPr>
          <p:cNvPr id="29" name="Oval 2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CD5695E7-A4B3-42E9-B036-F4D1B0D504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1" name="Freeform: Shape 3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6327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AA92-C792-4A38-94A3-97DAEBC64A14}"/>
              </a:ext>
            </a:extLst>
          </p:cNvPr>
          <p:cNvSpPr>
            <a:spLocks noGrp="1"/>
          </p:cNvSpPr>
          <p:nvPr>
            <p:ph type="title"/>
          </p:nvPr>
        </p:nvSpPr>
        <p:spPr>
          <a:xfrm>
            <a:off x="838200" y="365125"/>
            <a:ext cx="10515600" cy="1325563"/>
          </a:xfrm>
        </p:spPr>
        <p:txBody>
          <a:bodyPr>
            <a:normAutofit/>
          </a:bodyPr>
          <a:lstStyle/>
          <a:p>
            <a:pPr algn="ctr"/>
            <a:r>
              <a:rPr lang="en-US"/>
              <a:t>Data Analysis</a:t>
            </a:r>
            <a:endParaRPr lang="en-IN"/>
          </a:p>
        </p:txBody>
      </p:sp>
      <p:graphicFrame>
        <p:nvGraphicFramePr>
          <p:cNvPr id="14" name="Content Placeholder 2">
            <a:extLst>
              <a:ext uri="{FF2B5EF4-FFF2-40B4-BE49-F238E27FC236}">
                <a16:creationId xmlns:a16="http://schemas.microsoft.com/office/drawing/2014/main" id="{55B74BF8-50F3-4B16-A156-E2E648D585BE}"/>
              </a:ext>
            </a:extLst>
          </p:cNvPr>
          <p:cNvGraphicFramePr>
            <a:graphicFrameLocks noGrp="1"/>
          </p:cNvGraphicFramePr>
          <p:nvPr>
            <p:ph idx="1"/>
            <p:extLst>
              <p:ext uri="{D42A27DB-BD31-4B8C-83A1-F6EECF244321}">
                <p14:modId xmlns:p14="http://schemas.microsoft.com/office/powerpoint/2010/main" val="401928507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47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8"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7CACD98-290F-499A-8450-7F30E6004BFA}"/>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Findings post analysis:</a:t>
            </a:r>
            <a:endParaRPr lang="en-IN" sz="4000" dirty="0">
              <a:solidFill>
                <a:srgbClr val="FFFFFF"/>
              </a:solidFill>
            </a:endParaRPr>
          </a:p>
        </p:txBody>
      </p:sp>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813400" y="5558578"/>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a</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Pie chart showing male and female </a:t>
            </a:r>
          </a:p>
          <a:p>
            <a:pPr marL="0" indent="0" algn="ctr">
              <a:buFont typeface="Arial" panose="020B0604020202020204" pitchFamily="34" charset="0"/>
              <a:buNone/>
            </a:pPr>
            <a:r>
              <a:rPr lang="en-IN" sz="2400" dirty="0"/>
              <a:t>Participated in the survey.</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Pie chart showing which app/website is used the most and the least</a:t>
            </a:r>
            <a:r>
              <a:rPr lang="en-IN" sz="2400" dirty="0"/>
              <a:t>.</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34202" y="5554222"/>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b</a:t>
            </a:r>
            <a:endParaRPr lang="en-IN" sz="2000" dirty="0"/>
          </a:p>
        </p:txBody>
      </p:sp>
      <p:pic>
        <p:nvPicPr>
          <p:cNvPr id="12" name="Picture 11">
            <a:extLst>
              <a:ext uri="{FF2B5EF4-FFF2-40B4-BE49-F238E27FC236}">
                <a16:creationId xmlns:a16="http://schemas.microsoft.com/office/drawing/2014/main" id="{560AD6CD-7E6F-4A7F-8C34-54C83A670A97}"/>
              </a:ext>
            </a:extLst>
          </p:cNvPr>
          <p:cNvPicPr>
            <a:picLocks noChangeAspect="1"/>
          </p:cNvPicPr>
          <p:nvPr/>
        </p:nvPicPr>
        <p:blipFill>
          <a:blip r:embed="rId3"/>
          <a:stretch>
            <a:fillRect/>
          </a:stretch>
        </p:blipFill>
        <p:spPr>
          <a:xfrm>
            <a:off x="6216424" y="2538450"/>
            <a:ext cx="4562475" cy="3276600"/>
          </a:xfrm>
          <a:prstGeom prst="rect">
            <a:avLst/>
          </a:prstGeom>
        </p:spPr>
      </p:pic>
      <p:pic>
        <p:nvPicPr>
          <p:cNvPr id="13" name="Picture 12">
            <a:extLst>
              <a:ext uri="{FF2B5EF4-FFF2-40B4-BE49-F238E27FC236}">
                <a16:creationId xmlns:a16="http://schemas.microsoft.com/office/drawing/2014/main" id="{2C4ABF6D-7E77-45AF-8C79-C0B15C292044}"/>
              </a:ext>
            </a:extLst>
          </p:cNvPr>
          <p:cNvPicPr>
            <a:picLocks noChangeAspect="1"/>
          </p:cNvPicPr>
          <p:nvPr/>
        </p:nvPicPr>
        <p:blipFill>
          <a:blip r:embed="rId4"/>
          <a:stretch>
            <a:fillRect/>
          </a:stretch>
        </p:blipFill>
        <p:spPr>
          <a:xfrm>
            <a:off x="1232882" y="2617509"/>
            <a:ext cx="3924300" cy="3057525"/>
          </a:xfrm>
          <a:prstGeom prst="rect">
            <a:avLst/>
          </a:prstGeom>
        </p:spPr>
      </p:pic>
    </p:spTree>
    <p:extLst>
      <p:ext uri="{BB962C8B-B14F-4D97-AF65-F5344CB8AC3E}">
        <p14:creationId xmlns:p14="http://schemas.microsoft.com/office/powerpoint/2010/main" val="129360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E8E9FF2-3E9F-4691-A208-D77B5C22D93F}"/>
              </a:ext>
            </a:extLst>
          </p:cNvPr>
          <p:cNvSpPr txBox="1">
            <a:spLocks/>
          </p:cNvSpPr>
          <p:nvPr/>
        </p:nvSpPr>
        <p:spPr>
          <a:xfrm>
            <a:off x="2813400" y="5558578"/>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c</a:t>
            </a:r>
            <a:endParaRPr lang="en-IN" sz="2000" dirty="0"/>
          </a:p>
        </p:txBody>
      </p:sp>
      <p:sp>
        <p:nvSpPr>
          <p:cNvPr id="25" name="Content Placeholder 2">
            <a:extLst>
              <a:ext uri="{FF2B5EF4-FFF2-40B4-BE49-F238E27FC236}">
                <a16:creationId xmlns:a16="http://schemas.microsoft.com/office/drawing/2014/main" id="{9BFE5A65-A1B0-403E-B289-09800B72C89C}"/>
              </a:ext>
            </a:extLst>
          </p:cNvPr>
          <p:cNvSpPr txBox="1">
            <a:spLocks/>
          </p:cNvSpPr>
          <p:nvPr/>
        </p:nvSpPr>
        <p:spPr>
          <a:xfrm>
            <a:off x="1413101" y="6115371"/>
            <a:ext cx="3853543" cy="66370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Bar graph showing number of users per app/website.</a:t>
            </a:r>
          </a:p>
        </p:txBody>
      </p:sp>
      <p:sp>
        <p:nvSpPr>
          <p:cNvPr id="27" name="Content Placeholder 2">
            <a:extLst>
              <a:ext uri="{FF2B5EF4-FFF2-40B4-BE49-F238E27FC236}">
                <a16:creationId xmlns:a16="http://schemas.microsoft.com/office/drawing/2014/main" id="{1C07BEAA-5AEF-49E1-A566-81C301464991}"/>
              </a:ext>
            </a:extLst>
          </p:cNvPr>
          <p:cNvSpPr txBox="1">
            <a:spLocks/>
          </p:cNvSpPr>
          <p:nvPr/>
        </p:nvSpPr>
        <p:spPr>
          <a:xfrm>
            <a:off x="6633900" y="6111015"/>
            <a:ext cx="3853543" cy="663707"/>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Bar graph showing when do they prefer to use the app/website.</a:t>
            </a:r>
          </a:p>
        </p:txBody>
      </p:sp>
      <p:sp>
        <p:nvSpPr>
          <p:cNvPr id="28" name="Content Placeholder 2">
            <a:extLst>
              <a:ext uri="{FF2B5EF4-FFF2-40B4-BE49-F238E27FC236}">
                <a16:creationId xmlns:a16="http://schemas.microsoft.com/office/drawing/2014/main" id="{8341B3DB-24E6-4E15-862C-1193243DC803}"/>
              </a:ext>
            </a:extLst>
          </p:cNvPr>
          <p:cNvSpPr txBox="1">
            <a:spLocks/>
          </p:cNvSpPr>
          <p:nvPr/>
        </p:nvSpPr>
        <p:spPr>
          <a:xfrm>
            <a:off x="8034202" y="5554222"/>
            <a:ext cx="763264" cy="6637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Fig d</a:t>
            </a:r>
            <a:endParaRPr lang="en-IN" sz="2000" dirty="0"/>
          </a:p>
        </p:txBody>
      </p:sp>
      <p:sp>
        <p:nvSpPr>
          <p:cNvPr id="4" name="Title 3">
            <a:extLst>
              <a:ext uri="{FF2B5EF4-FFF2-40B4-BE49-F238E27FC236}">
                <a16:creationId xmlns:a16="http://schemas.microsoft.com/office/drawing/2014/main" id="{321DB283-DF3B-487C-822B-3123A84A13DF}"/>
              </a:ext>
            </a:extLst>
          </p:cNvPr>
          <p:cNvSpPr>
            <a:spLocks noGrp="1"/>
          </p:cNvSpPr>
          <p:nvPr>
            <p:ph type="title"/>
          </p:nvPr>
        </p:nvSpPr>
        <p:spPr/>
        <p:txBody>
          <a:bodyPr/>
          <a:lstStyle/>
          <a:p>
            <a:r>
              <a:rPr lang="en-US" dirty="0"/>
              <a:t>Findings post analysis:</a:t>
            </a:r>
          </a:p>
        </p:txBody>
      </p:sp>
      <p:sp>
        <p:nvSpPr>
          <p:cNvPr id="26" name="Title 3">
            <a:extLst>
              <a:ext uri="{FF2B5EF4-FFF2-40B4-BE49-F238E27FC236}">
                <a16:creationId xmlns:a16="http://schemas.microsoft.com/office/drawing/2014/main" id="{E3C467CD-41C4-43B5-8DD0-52BE95A9BA36}"/>
              </a:ext>
            </a:extLst>
          </p:cNvPr>
          <p:cNvSpPr txBox="1">
            <a:spLocks/>
          </p:cNvSpPr>
          <p:nvPr/>
        </p:nvSpPr>
        <p:spPr>
          <a:xfrm>
            <a:off x="5759777" y="1027906"/>
            <a:ext cx="1748246"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Continued..</a:t>
            </a:r>
          </a:p>
        </p:txBody>
      </p:sp>
      <p:pic>
        <p:nvPicPr>
          <p:cNvPr id="7" name="Picture 6">
            <a:extLst>
              <a:ext uri="{FF2B5EF4-FFF2-40B4-BE49-F238E27FC236}">
                <a16:creationId xmlns:a16="http://schemas.microsoft.com/office/drawing/2014/main" id="{677225F0-9EA8-486C-973D-9C32210E6B3D}"/>
              </a:ext>
            </a:extLst>
          </p:cNvPr>
          <p:cNvPicPr>
            <a:picLocks noChangeAspect="1"/>
          </p:cNvPicPr>
          <p:nvPr/>
        </p:nvPicPr>
        <p:blipFill>
          <a:blip r:embed="rId3"/>
          <a:stretch>
            <a:fillRect/>
          </a:stretch>
        </p:blipFill>
        <p:spPr>
          <a:xfrm>
            <a:off x="372583" y="1474568"/>
            <a:ext cx="5334000" cy="4295775"/>
          </a:xfrm>
          <a:prstGeom prst="rect">
            <a:avLst/>
          </a:prstGeom>
        </p:spPr>
      </p:pic>
      <p:pic>
        <p:nvPicPr>
          <p:cNvPr id="10" name="Picture 9">
            <a:extLst>
              <a:ext uri="{FF2B5EF4-FFF2-40B4-BE49-F238E27FC236}">
                <a16:creationId xmlns:a16="http://schemas.microsoft.com/office/drawing/2014/main" id="{DFE6433D-0416-4BA6-AE37-7CE55462E31F}"/>
              </a:ext>
            </a:extLst>
          </p:cNvPr>
          <p:cNvPicPr>
            <a:picLocks noChangeAspect="1"/>
          </p:cNvPicPr>
          <p:nvPr/>
        </p:nvPicPr>
        <p:blipFill>
          <a:blip r:embed="rId4"/>
          <a:stretch>
            <a:fillRect/>
          </a:stretch>
        </p:blipFill>
        <p:spPr>
          <a:xfrm>
            <a:off x="5825034" y="1497281"/>
            <a:ext cx="4803126" cy="4193906"/>
          </a:xfrm>
          <a:prstGeom prst="rect">
            <a:avLst/>
          </a:prstGeom>
        </p:spPr>
      </p:pic>
    </p:spTree>
    <p:extLst>
      <p:ext uri="{BB962C8B-B14F-4D97-AF65-F5344CB8AC3E}">
        <p14:creationId xmlns:p14="http://schemas.microsoft.com/office/powerpoint/2010/main" val="36065751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2703</Words>
  <Application>Microsoft Office PowerPoint</Application>
  <PresentationFormat>Widescreen</PresentationFormat>
  <Paragraphs>220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Rockwell</vt:lpstr>
      <vt:lpstr>Office Theme</vt:lpstr>
      <vt:lpstr>Influence of Social Networking apps/websites on our life</vt:lpstr>
      <vt:lpstr>Contents</vt:lpstr>
      <vt:lpstr>Executive Summary</vt:lpstr>
      <vt:lpstr>Goals</vt:lpstr>
      <vt:lpstr>Participant Selection</vt:lpstr>
      <vt:lpstr>Method of research</vt:lpstr>
      <vt:lpstr>Data Analysis</vt:lpstr>
      <vt:lpstr>Findings post analysis:</vt:lpstr>
      <vt:lpstr>Findings post analysis:</vt:lpstr>
      <vt:lpstr>Findings post analysis:</vt:lpstr>
      <vt:lpstr>Findings post analysis:</vt:lpstr>
      <vt:lpstr>Findings post analysis:</vt:lpstr>
      <vt:lpstr>Findings post analysis:</vt:lpstr>
      <vt:lpstr>Findings post analysis:</vt:lpstr>
      <vt:lpstr>Improvements/Recommendations:</vt:lpstr>
      <vt:lpstr>Business Rationale:</vt:lpstr>
      <vt:lpstr>Issues Identified</vt:lpstr>
      <vt:lpstr>Issues Uncovered</vt:lpstr>
      <vt:lpstr>Video and Survey Link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Social Networking apps/websites on our life</dc:title>
  <dc:creator>Shrutika Mokashi</dc:creator>
  <cp:lastModifiedBy>Shrutika Mokashi</cp:lastModifiedBy>
  <cp:revision>39</cp:revision>
  <dcterms:created xsi:type="dcterms:W3CDTF">2020-06-25T09:48:45Z</dcterms:created>
  <dcterms:modified xsi:type="dcterms:W3CDTF">2020-06-25T21:39:30Z</dcterms:modified>
</cp:coreProperties>
</file>