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0BB3E-A556-9B35-36D3-0A3C4A185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11AA7-61B5-540E-C469-3FA58334F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BD45A-2D2D-9E52-0F45-282E15CD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F8EF-D36B-474D-817B-F609FD500408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30F61-5085-D04C-32C7-62EB03626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7A7AB-CBB4-8693-64EC-BDCEE6E1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04B0-7711-46D1-95FE-DC56797A7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98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2070C-F45C-9005-BCC7-C9E3F4A64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B84B5-4990-5CFE-605F-8B2B17A71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43F3F-A771-E42F-5E4F-D1E4E9567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F8EF-D36B-474D-817B-F609FD500408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CAD52-7370-D64A-7D50-1F4CD8BEC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86033-D3AA-8FA7-4BCA-C9309D74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04B0-7711-46D1-95FE-DC56797A7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77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CBABCE-962A-B5C9-EFA3-BB82CE8D5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D66B6-1BC4-D528-E404-74CEB04A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26D62-3477-2049-4BD6-B6679A57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F8EF-D36B-474D-817B-F609FD500408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86BA3-345B-1E8D-4DA1-E360AE82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F58-BE91-6551-81A0-BAFC6F82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04B0-7711-46D1-95FE-DC56797A7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41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7B72-6896-D2E9-738F-E3D0358B5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324C0-418E-91C8-DE15-67DAEBDC9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D3BE7-DC2C-419A-7D97-8CCEF2BCE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F8EF-D36B-474D-817B-F609FD500408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55700-00C1-7ABC-22DB-70CE2DFE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1E466-A04B-ABD5-6CDF-8AD2951E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04B0-7711-46D1-95FE-DC56797A7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18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D989-04C4-572E-4C2A-03AA224E0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9547-411D-76FD-BFBF-5E8918FAF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3CAA4-E532-7A6A-62E3-59313C6CF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F8EF-D36B-474D-817B-F609FD500408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055BD-B785-2D2E-011F-53F6A2E1D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5FE9A-967E-C19E-A906-E4E0195A6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04B0-7711-46D1-95FE-DC56797A7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84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0FC1C-F43D-C14C-8DB9-5F6E6F9F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5E765-F7A7-EA99-7497-8ED4F92F5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1E056-00A1-BC9D-64EB-D0F01FC9C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C274D-FDA7-C13F-DD36-D7195D31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F8EF-D36B-474D-817B-F609FD500408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DFC20-D5BF-356B-9097-53F883A4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564E0-FC22-9E1F-87F7-C3DDF7E5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04B0-7711-46D1-95FE-DC56797A7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34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F541-C679-532F-4A80-BABEFA378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24334-7FBE-B6F6-4E2B-400D189FD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2B088-D0D4-10F8-837C-EF94B485D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3A75D7-BFC8-5E11-A0B1-72DCBAF8C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AA509F-5C7A-43E8-ABFE-82A497C51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49791E-D27D-9DAE-9880-DA8A0A0E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F8EF-D36B-474D-817B-F609FD500408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4A441E-C6BC-9C0C-E7C9-D90DAC826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9F5187-0AD9-3D38-74B6-517DE491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04B0-7711-46D1-95FE-DC56797A7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15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BE88-CC75-393E-F68B-4661B492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17F6B0-AE36-EA4A-1934-A0F1D758D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F8EF-D36B-474D-817B-F609FD500408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D7E5F-63BA-617B-B4B0-E1299AE13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B62D1-F34F-92DB-D623-FF5A752C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04B0-7711-46D1-95FE-DC56797A7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51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ACB37-3396-1C9A-A427-F15E3D65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F8EF-D36B-474D-817B-F609FD500408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3B782-CD74-2BEB-DAAC-E7BBA8A5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CD17A-AAE2-3412-9E20-4248B431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04B0-7711-46D1-95FE-DC56797A7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09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11D6-8241-28A7-05B3-5A8074F4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F1580-76FA-CA04-FC47-3F1E60022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28823-FAD1-7B4F-511E-ACC6CAF1D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924E4-7E2C-1CF7-CDBB-A649E789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F8EF-D36B-474D-817B-F609FD500408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9AF4D-844A-0A9F-C32B-CCCC125B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F7594-B0BF-EB58-99CF-1D93AAFD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04B0-7711-46D1-95FE-DC56797A7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49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DB99-B859-C525-AB52-EA99C027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73128-51FC-81A3-A19B-BF521DA1D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44CCC-2DE8-1580-B8BE-A05754A49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0AD1-819B-84B4-A5D4-00410135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F8EF-D36B-474D-817B-F609FD500408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7E941-BBE0-935F-0C19-301B64718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2CA9D-A177-7D28-A278-6E730DB6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04B0-7711-46D1-95FE-DC56797A7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35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B657F0-D384-9D13-ECF7-159AD6D7C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B7A48-C437-C753-18F4-7E8B5636A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D823C-129C-8D42-3E91-B2379551D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FF8EF-D36B-474D-817B-F609FD500408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85AB9-E280-21A4-C81B-DED9BA90F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B6C0D-3B9F-01E6-4DB7-6D1909A87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F04B0-7711-46D1-95FE-DC56797A7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22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96809-ACD2-7215-FC40-4FD68A53E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0+ Presentation Background Images for PowerPoint">
            <a:extLst>
              <a:ext uri="{FF2B5EF4-FFF2-40B4-BE49-F238E27FC236}">
                <a16:creationId xmlns:a16="http://schemas.microsoft.com/office/drawing/2014/main" id="{F4248D2F-7DB7-CC32-7016-141282FDC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Free black background images | Photoroom">
            <a:extLst>
              <a:ext uri="{FF2B5EF4-FFF2-40B4-BE49-F238E27FC236}">
                <a16:creationId xmlns:a16="http://schemas.microsoft.com/office/drawing/2014/main" id="{503BAB68-6C43-B5CC-A8F7-42DB75B2A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98" y="906010"/>
            <a:ext cx="10168304" cy="505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44A14B-1473-FB04-2254-E4DF8A3E2D04}"/>
              </a:ext>
            </a:extLst>
          </p:cNvPr>
          <p:cNvSpPr txBox="1"/>
          <p:nvPr/>
        </p:nvSpPr>
        <p:spPr>
          <a:xfrm>
            <a:off x="4039186" y="2407640"/>
            <a:ext cx="54907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Algerian" panose="04020705040A02060702" pitchFamily="82" charset="0"/>
              </a:rPr>
              <a:t>BEYOND QWETRY FORM </a:t>
            </a:r>
          </a:p>
          <a:p>
            <a:r>
              <a:rPr lang="en-IN" sz="2800" dirty="0">
                <a:solidFill>
                  <a:schemeClr val="bg1"/>
                </a:solidFill>
                <a:latin typeface="Algerian" panose="04020705040A02060702" pitchFamily="82" charset="0"/>
              </a:rPr>
              <a:t>FILLING PROJECT</a:t>
            </a:r>
          </a:p>
          <a:p>
            <a:r>
              <a:rPr lang="en-IN" sz="2800" dirty="0">
                <a:solidFill>
                  <a:schemeClr val="bg1"/>
                </a:solidFill>
                <a:latin typeface="Algerian" panose="04020705040A02060702" pitchFamily="82" charset="0"/>
              </a:rPr>
              <a:t>                  </a:t>
            </a:r>
          </a:p>
          <a:p>
            <a:r>
              <a:rPr lang="en-IN" sz="2800" dirty="0">
                <a:solidFill>
                  <a:schemeClr val="bg1"/>
                </a:solidFill>
                <a:latin typeface="Algerian" panose="04020705040A02060702" pitchFamily="82" charset="0"/>
              </a:rPr>
              <a:t>                              by </a:t>
            </a:r>
          </a:p>
          <a:p>
            <a:r>
              <a:rPr lang="en-IN" sz="2800" dirty="0">
                <a:solidFill>
                  <a:schemeClr val="bg1"/>
                </a:solidFill>
                <a:latin typeface="Algerian" panose="04020705040A02060702" pitchFamily="82" charset="0"/>
              </a:rPr>
              <a:t>              janani </a:t>
            </a:r>
            <a:r>
              <a:rPr lang="en-IN" sz="2800" dirty="0" err="1">
                <a:solidFill>
                  <a:schemeClr val="bg1"/>
                </a:solidFill>
                <a:latin typeface="Algerian" panose="04020705040A02060702" pitchFamily="82" charset="0"/>
              </a:rPr>
              <a:t>mn</a:t>
            </a:r>
            <a:r>
              <a:rPr lang="en-IN" sz="2800" dirty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5987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ackground Design Images | Free Photos, PNG Stickers, Wallpapers &amp;  Backgrounds - rawpixel">
            <a:extLst>
              <a:ext uri="{FF2B5EF4-FFF2-40B4-BE49-F238E27FC236}">
                <a16:creationId xmlns:a16="http://schemas.microsoft.com/office/drawing/2014/main" id="{65D21DB7-3814-876C-68A6-3505E2D1D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79F089-AD1C-ECF6-B6DA-F08253E1EE56}"/>
              </a:ext>
            </a:extLst>
          </p:cNvPr>
          <p:cNvSpPr txBox="1"/>
          <p:nvPr/>
        </p:nvSpPr>
        <p:spPr>
          <a:xfrm>
            <a:off x="3632432" y="601576"/>
            <a:ext cx="349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Algerian" panose="04020705040A02060702" pitchFamily="82" charset="0"/>
              </a:rPr>
              <a:t>Project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A256BE-0862-AE3A-F2AC-86EBB5A2AA3B}"/>
              </a:ext>
            </a:extLst>
          </p:cNvPr>
          <p:cNvSpPr txBox="1"/>
          <p:nvPr/>
        </p:nvSpPr>
        <p:spPr>
          <a:xfrm>
            <a:off x="1390325" y="1537721"/>
            <a:ext cx="10801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Arial Black" panose="020B0A04020102020204" pitchFamily="34" charset="0"/>
              </a:rPr>
              <a:t>Objective simplify form filling using voice input with real time transcription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368BAE-070F-5E35-2BBE-561C8DA42B1F}"/>
              </a:ext>
            </a:extLst>
          </p:cNvPr>
          <p:cNvSpPr txBox="1"/>
          <p:nvPr/>
        </p:nvSpPr>
        <p:spPr>
          <a:xfrm>
            <a:off x="3015143" y="2763681"/>
            <a:ext cx="61617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KEY FEATURES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Bahnschrift SemiBold" panose="020B0502040204020203" pitchFamily="34" charset="0"/>
              </a:rPr>
              <a:t>Multilingual support using Whisper ai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Bahnschrift SemiBold" panose="020B0502040204020203" pitchFamily="34" charset="0"/>
              </a:rPr>
              <a:t>Seamless integration with frontend 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Bahnschrift SemiBold" panose="020B0502040204020203" pitchFamily="34" charset="0"/>
              </a:rPr>
              <a:t>Designed for accessibility and efficiency</a:t>
            </a:r>
            <a:r>
              <a:rPr lang="en-IN" sz="2000" dirty="0">
                <a:latin typeface="Arial Black" panose="020B0A04020102020204" pitchFamily="34" charset="0"/>
              </a:rPr>
              <a:t>  </a:t>
            </a:r>
          </a:p>
          <a:p>
            <a:r>
              <a:rPr lang="en-IN" sz="1800" dirty="0"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80569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63814E-A64A-A013-7A1E-9E4BB3A33D32}"/>
              </a:ext>
            </a:extLst>
          </p:cNvPr>
          <p:cNvSpPr txBox="1"/>
          <p:nvPr/>
        </p:nvSpPr>
        <p:spPr>
          <a:xfrm>
            <a:off x="3464653" y="1208015"/>
            <a:ext cx="5527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Algerian" panose="04020705040A02060702" pitchFamily="82" charset="0"/>
              </a:rPr>
              <a:t>FUNCTIONALITY WORK FLOW</a:t>
            </a:r>
          </a:p>
        </p:txBody>
      </p:sp>
      <p:pic>
        <p:nvPicPr>
          <p:cNvPr id="5126" name="Picture 6" descr="backgrounds powerpoint">
            <a:extLst>
              <a:ext uri="{FF2B5EF4-FFF2-40B4-BE49-F238E27FC236}">
                <a16:creationId xmlns:a16="http://schemas.microsoft.com/office/drawing/2014/main" id="{9BC215E8-A4EB-FAF5-B6A3-1AE05876D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44B188-0CE4-F651-90A4-754A184983AA}"/>
              </a:ext>
            </a:extLst>
          </p:cNvPr>
          <p:cNvSpPr txBox="1"/>
          <p:nvPr/>
        </p:nvSpPr>
        <p:spPr>
          <a:xfrm>
            <a:off x="3800212" y="1208015"/>
            <a:ext cx="4129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Algerian" panose="04020705040A02060702" pitchFamily="82" charset="0"/>
              </a:rPr>
              <a:t>TECHNOLOGIES USED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1DF551-22EA-4D8F-2E02-79AB772429D4}"/>
              </a:ext>
            </a:extLst>
          </p:cNvPr>
          <p:cNvSpPr txBox="1"/>
          <p:nvPr/>
        </p:nvSpPr>
        <p:spPr>
          <a:xfrm>
            <a:off x="2546671" y="2305615"/>
            <a:ext cx="736343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1. User initiates recording via the web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2. Audio is recorded using </a:t>
            </a:r>
            <a:r>
              <a:rPr lang="en-US" altLang="en-US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MediaRecorder</a:t>
            </a:r>
            <a:r>
              <a:rPr lang="en-US" alt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3. The audio file is sent to the backend for processing.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4. Whisper model transcribes audio to text.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5. Transcribed text is sent back to populate form fields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29208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Create Custom PowerPoint Backgrounds : r/midjourney">
            <a:extLst>
              <a:ext uri="{FF2B5EF4-FFF2-40B4-BE49-F238E27FC236}">
                <a16:creationId xmlns:a16="http://schemas.microsoft.com/office/drawing/2014/main" id="{92166A81-627E-9504-EC1C-292E614F7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81F125-B27E-0AC3-1755-465F43C22F55}"/>
              </a:ext>
            </a:extLst>
          </p:cNvPr>
          <p:cNvSpPr txBox="1"/>
          <p:nvPr/>
        </p:nvSpPr>
        <p:spPr>
          <a:xfrm>
            <a:off x="4085438" y="746621"/>
            <a:ext cx="4862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Algerian" panose="04020705040A02060702" pitchFamily="82" charset="0"/>
              </a:rPr>
              <a:t>FUNCTIONALITY WROKFLOW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5B88D8-3EBE-E324-F9E1-A6E494F54BB7}"/>
              </a:ext>
            </a:extLst>
          </p:cNvPr>
          <p:cNvSpPr txBox="1"/>
          <p:nvPr/>
        </p:nvSpPr>
        <p:spPr>
          <a:xfrm>
            <a:off x="3282192" y="1543141"/>
            <a:ext cx="738021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800" dirty="0">
                <a:latin typeface="Berlin Sans FB" panose="020E0602020502020306" pitchFamily="34" charset="0"/>
              </a:rPr>
              <a:t>1. User initiates recording via the web interface.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800" dirty="0">
                <a:latin typeface="Berlin Sans FB" panose="020E0602020502020306" pitchFamily="34" charset="0"/>
              </a:rPr>
              <a:t>2. Audio is recorded using </a:t>
            </a:r>
            <a:r>
              <a:rPr lang="en-US" altLang="en-US" sz="2800" dirty="0" err="1">
                <a:latin typeface="Berlin Sans FB" panose="020E0602020502020306" pitchFamily="34" charset="0"/>
              </a:rPr>
              <a:t>MediaRecorder</a:t>
            </a:r>
            <a:r>
              <a:rPr lang="en-US" altLang="en-US" sz="2800" dirty="0">
                <a:latin typeface="Berlin Sans FB" panose="020E0602020502020306" pitchFamily="34" charset="0"/>
              </a:rPr>
              <a:t> API.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800" dirty="0">
                <a:latin typeface="Berlin Sans FB" panose="020E0602020502020306" pitchFamily="34" charset="0"/>
              </a:rPr>
              <a:t>3. The audio file is sent to the backend for processing.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800" dirty="0">
                <a:latin typeface="Berlin Sans FB" panose="020E0602020502020306" pitchFamily="34" charset="0"/>
              </a:rPr>
              <a:t>4. Whisper model transcribes audio to text.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800" dirty="0">
                <a:latin typeface="Berlin Sans FB" panose="020E0602020502020306" pitchFamily="34" charset="0"/>
              </a:rPr>
              <a:t>5. Transcribed text is sent back to populate form fields</a:t>
            </a:r>
            <a:endParaRPr lang="en-IN" sz="28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3518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70+ Free Ppt &amp; Ppt Background Images - Pixabay">
            <a:extLst>
              <a:ext uri="{FF2B5EF4-FFF2-40B4-BE49-F238E27FC236}">
                <a16:creationId xmlns:a16="http://schemas.microsoft.com/office/drawing/2014/main" id="{A43AA414-DFB0-83E0-DCD0-C17A7B543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E9D6F4-60EE-A328-5523-A328B0BDEAEE}"/>
              </a:ext>
            </a:extLst>
          </p:cNvPr>
          <p:cNvSpPr txBox="1"/>
          <p:nvPr/>
        </p:nvSpPr>
        <p:spPr>
          <a:xfrm>
            <a:off x="3288484" y="151002"/>
            <a:ext cx="4338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lgerian" panose="04020705040A02060702" pitchFamily="82" charset="0"/>
              </a:rPr>
              <a:t>Applications and purpose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C1D5328-EBDD-186F-3A00-B2494EEF1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8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8176F-B3B7-DB19-30ED-00B5329843EE}"/>
              </a:ext>
            </a:extLst>
          </p:cNvPr>
          <p:cNvSpPr txBox="1"/>
          <p:nvPr/>
        </p:nvSpPr>
        <p:spPr>
          <a:xfrm>
            <a:off x="3389153" y="763669"/>
            <a:ext cx="43685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Berlin Sans FB" panose="020E0602020502020306" pitchFamily="34" charset="0"/>
              </a:rPr>
              <a:t>Time and efficiency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Berlin Sans FB" panose="020E0602020502020306" pitchFamily="34" charset="0"/>
              </a:rPr>
              <a:t>Accessibility enhancement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Berlin Sans FB" panose="020E0602020502020306" pitchFamily="34" charset="0"/>
              </a:rPr>
              <a:t>Customer service and support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Berlin Sans FB" panose="020E0602020502020306" pitchFamily="34" charset="0"/>
              </a:rPr>
              <a:t>Smart assistant and chatbot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263708-B9D1-63C4-D370-046785FE50F7}"/>
              </a:ext>
            </a:extLst>
          </p:cNvPr>
          <p:cNvSpPr txBox="1"/>
          <p:nvPr/>
        </p:nvSpPr>
        <p:spPr>
          <a:xfrm>
            <a:off x="4355282" y="3739392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Algerian" panose="04020705040A02060702" pitchFamily="82" charset="0"/>
              </a:rPr>
              <a:t>THANK YOU ! </a:t>
            </a:r>
          </a:p>
        </p:txBody>
      </p:sp>
    </p:spTree>
    <p:extLst>
      <p:ext uri="{BB962C8B-B14F-4D97-AF65-F5344CB8AC3E}">
        <p14:creationId xmlns:p14="http://schemas.microsoft.com/office/powerpoint/2010/main" val="4166652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175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Algerian</vt:lpstr>
      <vt:lpstr>Arial</vt:lpstr>
      <vt:lpstr>Arial Black</vt:lpstr>
      <vt:lpstr>Bahnschrift SemiBold</vt:lpstr>
      <vt:lpstr>Berlin Sans FB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janani neelamegam</dc:creator>
  <cp:lastModifiedBy>janani neelamegam</cp:lastModifiedBy>
  <cp:revision>1</cp:revision>
  <dcterms:created xsi:type="dcterms:W3CDTF">2024-12-27T04:56:30Z</dcterms:created>
  <dcterms:modified xsi:type="dcterms:W3CDTF">2024-12-27T06:24:19Z</dcterms:modified>
</cp:coreProperties>
</file>