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9657E-C861-4071-B378-238F35D4067F}" v="8" dt="2024-08-31T15:25:55.82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242f960595fc9d2/Desktop/JANANI%20V%20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[JANANI V R.xlsx]Sheet2!PivotTable1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A-4A22-BD03-4DB6101CED88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8A-4A22-BD03-4DB6101CE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2901615"/>
        <c:axId val="1442903535"/>
      </c:barChart>
      <c:lineChart>
        <c:grouping val="standard"/>
        <c:varyColors val="0"/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8A-4A22-BD03-4DB6101CED88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8A-4A22-BD03-4DB6101CED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2901615"/>
        <c:axId val="1442903535"/>
      </c:lineChart>
      <c:catAx>
        <c:axId val="144290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03535"/>
        <c:crosses val="autoZero"/>
        <c:auto val="1"/>
        <c:lblAlgn val="ctr"/>
        <c:lblOffset val="100"/>
        <c:noMultiLvlLbl val="0"/>
      </c:catAx>
      <c:valAx>
        <c:axId val="1442903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901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JANANI V R</a:t>
            </a:r>
          </a:p>
          <a:p>
            <a:r>
              <a:rPr lang="en-US" sz="2400" dirty="0"/>
              <a:t>REGISTER NO: 312215831</a:t>
            </a:r>
          </a:p>
          <a:p>
            <a:r>
              <a:rPr lang="en-US" sz="2400" dirty="0"/>
              <a:t>DEPARTMENT: B.COM ACCOUNTING AND FINANCE</a:t>
            </a:r>
          </a:p>
          <a:p>
            <a:r>
              <a:rPr lang="en-US" sz="2400" dirty="0"/>
              <a:t>COLLEGE: SHRI SHANKARLAL SUNDERBAI SHASUN JAIN COLLEGE 		    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6A9DB3-FB74-E291-C3EE-A739801D4B89}"/>
              </a:ext>
            </a:extLst>
          </p:cNvPr>
          <p:cNvSpPr txBox="1"/>
          <p:nvPr/>
        </p:nvSpPr>
        <p:spPr>
          <a:xfrm>
            <a:off x="685800" y="1447800"/>
            <a:ext cx="7543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1. DATA COLLECTION</a:t>
            </a:r>
          </a:p>
          <a:p>
            <a:r>
              <a:rPr lang="en-IN" sz="2400" dirty="0"/>
              <a:t>The data has been collected from KAGGLE.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2. FEATRURE COLLECTION</a:t>
            </a:r>
          </a:p>
          <a:p>
            <a:r>
              <a:rPr lang="en-IN" sz="2400" dirty="0"/>
              <a:t>The listed 10 features were taken for the analysis of data.     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3. DATA COLLECTION</a:t>
            </a:r>
          </a:p>
          <a:p>
            <a:r>
              <a:rPr lang="en-IN" sz="2400" dirty="0"/>
              <a:t>Identifying the missing values.</a:t>
            </a:r>
          </a:p>
          <a:p>
            <a:r>
              <a:rPr lang="en-IN" sz="2400" dirty="0"/>
              <a:t>Filtering of those missing values.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4. CALCULATION OF PERFORMANCE LEVEL</a:t>
            </a:r>
          </a:p>
          <a:p>
            <a:r>
              <a:rPr lang="en-IN" sz="2400" dirty="0"/>
              <a:t>By considering the current employee rating. I found the performance level using the formula.</a:t>
            </a:r>
          </a:p>
          <a:p>
            <a:pPr marL="0" indent="0">
              <a:buNone/>
            </a:pPr>
            <a:r>
              <a:rPr lang="en-IN" sz="2400" dirty="0">
                <a:latin typeface="+mj-lt"/>
              </a:rPr>
              <a:t>5. SUMMARY OF THE PIVOT TABLE</a:t>
            </a:r>
          </a:p>
          <a:p>
            <a:r>
              <a:rPr lang="en-IN" sz="2400" dirty="0"/>
              <a:t>Segregating of certain features of row, columns, heading and so 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835854-3FA1-1EFA-BD56-BD75651FDF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673067"/>
              </p:ext>
            </p:extLst>
          </p:nvPr>
        </p:nvGraphicFramePr>
        <p:xfrm>
          <a:off x="1524000" y="2057399"/>
          <a:ext cx="6400800" cy="330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7AED2-492B-FCC5-44A1-7F6F892C06B8}"/>
              </a:ext>
            </a:extLst>
          </p:cNvPr>
          <p:cNvSpPr txBox="1"/>
          <p:nvPr/>
        </p:nvSpPr>
        <p:spPr>
          <a:xfrm>
            <a:off x="838200" y="19050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Hence, the data performance analysis is very useful for the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used to get the information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easy to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easy to understand.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Helpful for the management to know about the employees immediately.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608F6-813F-381F-7810-EB946B1EBB8D}"/>
              </a:ext>
            </a:extLst>
          </p:cNvPr>
          <p:cNvSpPr txBox="1"/>
          <p:nvPr/>
        </p:nvSpPr>
        <p:spPr>
          <a:xfrm>
            <a:off x="843904" y="2019300"/>
            <a:ext cx="715740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well-defined  PROBLEM STATEMENT is one of the key element of a rigorously designed research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is based on your literature review and informs your study design a manner that facilitates the creation of a proposed solution through the data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An effective problem statement includes evidence to support any unbiased claims.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demonstrate the scope of the problem such as the loss It’s causing, a decrease in activity, staff attribution or other specific and measurable problems it is causing.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Provide context for the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Outline of the employees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Graphical representation of the performance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Exit dates have been filtered.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Ratings shown in the form of pivot table.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7C807-9803-22BC-C495-40403A1BBBE3}"/>
              </a:ext>
            </a:extLst>
          </p:cNvPr>
          <p:cNvSpPr txBox="1"/>
          <p:nvPr/>
        </p:nvSpPr>
        <p:spPr>
          <a:xfrm>
            <a:off x="838200" y="2133600"/>
            <a:ext cx="585787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 users refer to the people within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individuals should be able to easily access their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 contains all the information necessary for their daily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purpose of analytics is to derive useful insights from generated data that can be put into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Employee data is extremely useful once it has been extracted and filtered.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57F3B-0B48-CE54-B527-22D6E0513D25}"/>
              </a:ext>
            </a:extLst>
          </p:cNvPr>
          <p:cNvSpPr txBox="1"/>
          <p:nvPr/>
        </p:nvSpPr>
        <p:spPr>
          <a:xfrm>
            <a:off x="3276600" y="2286000"/>
            <a:ext cx="5181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Conditional formatting – missing.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Filter – remove and fill colour in null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Formula – performance level, current employee rating.,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Pivot – employee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Graph – no. of employees, employee type.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CD571-4975-1FFF-5BB6-59C706025651}"/>
              </a:ext>
            </a:extLst>
          </p:cNvPr>
          <p:cNvSpPr txBox="1"/>
          <p:nvPr/>
        </p:nvSpPr>
        <p:spPr>
          <a:xfrm>
            <a:off x="1066800" y="1600200"/>
            <a:ext cx="678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data set-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26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9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EMPLOYEES ID –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 –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EMPLOYEE TYPE – part time or full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Performance level – ratings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Gender – male or female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B4917-F226-AC62-8C90-A040520BA71A}"/>
              </a:ext>
            </a:extLst>
          </p:cNvPr>
          <p:cNvSpPr txBox="1"/>
          <p:nvPr/>
        </p:nvSpPr>
        <p:spPr>
          <a:xfrm>
            <a:off x="2657475" y="2133600"/>
            <a:ext cx="5800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formula for PERFORMANCE RATING as 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(=IFS(Z2&gt;=5,”VERY HIGH”,Z2&gt;=4,”HIGH”,Z2&gt;3,”MEDIUM”,TRUE,”LOW”)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Conditional formatting and filter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Graphical representation of the Employees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542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Janani VR</cp:lastModifiedBy>
  <cp:revision>13</cp:revision>
  <dcterms:created xsi:type="dcterms:W3CDTF">2024-03-29T15:07:22Z</dcterms:created>
  <dcterms:modified xsi:type="dcterms:W3CDTF">2024-08-31T15:27:23Z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