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72" r:id="rId5"/>
    <p:sldId id="273" r:id="rId6"/>
    <p:sldId id="283" r:id="rId7"/>
    <p:sldId id="284" r:id="rId8"/>
    <p:sldId id="290" r:id="rId9"/>
    <p:sldId id="291" r:id="rId10"/>
    <p:sldId id="296" r:id="rId11"/>
    <p:sldId id="297" r:id="rId12"/>
    <p:sldId id="298" r:id="rId13"/>
    <p:sldId id="299" r:id="rId14"/>
    <p:sldId id="262" r:id="rId15"/>
    <p:sldId id="293" r:id="rId16"/>
    <p:sldId id="266" r:id="rId17"/>
    <p:sldId id="285" r:id="rId18"/>
    <p:sldId id="295"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A841BE-47B6-49E1-A2D4-E85C8A330EE3}" v="311" dt="2023-10-31T17:54:51.634"/>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82" autoAdjust="0"/>
  </p:normalViewPr>
  <p:slideViewPr>
    <p:cSldViewPr snapToGrid="0">
      <p:cViewPr varScale="1">
        <p:scale>
          <a:sx n="76" d="100"/>
          <a:sy n="76" d="100"/>
        </p:scale>
        <p:origin x="946" y="5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ni Palanichamy" userId="cc127fde45dc7160" providerId="LiveId" clId="{A4A841BE-47B6-49E1-A2D4-E85C8A330EE3}"/>
    <pc:docChg chg="undo redo custSel addSld delSld modSld sldOrd">
      <pc:chgData name="Janani Palanichamy" userId="cc127fde45dc7160" providerId="LiveId" clId="{A4A841BE-47B6-49E1-A2D4-E85C8A330EE3}" dt="2023-10-31T17:55:31.442" v="1082" actId="14100"/>
      <pc:docMkLst>
        <pc:docMk/>
      </pc:docMkLst>
      <pc:sldChg chg="addSp delSp modSp del mod ord">
        <pc:chgData name="Janani Palanichamy" userId="cc127fde45dc7160" providerId="LiveId" clId="{A4A841BE-47B6-49E1-A2D4-E85C8A330EE3}" dt="2023-10-31T16:37:49.240" v="82" actId="2696"/>
        <pc:sldMkLst>
          <pc:docMk/>
          <pc:sldMk cId="3435077016" sldId="259"/>
        </pc:sldMkLst>
        <pc:spChg chg="add del mod">
          <ac:chgData name="Janani Palanichamy" userId="cc127fde45dc7160" providerId="LiveId" clId="{A4A841BE-47B6-49E1-A2D4-E85C8A330EE3}" dt="2023-10-31T16:37:22.423" v="78" actId="21"/>
          <ac:spMkLst>
            <pc:docMk/>
            <pc:sldMk cId="3435077016" sldId="259"/>
            <ac:spMk id="4" creationId="{21D67906-50EE-CAEA-EDBE-58B5F2A0458A}"/>
          </ac:spMkLst>
        </pc:spChg>
        <pc:spChg chg="add del mod">
          <ac:chgData name="Janani Palanichamy" userId="cc127fde45dc7160" providerId="LiveId" clId="{A4A841BE-47B6-49E1-A2D4-E85C8A330EE3}" dt="2023-10-31T16:37:27.830" v="80"/>
          <ac:spMkLst>
            <pc:docMk/>
            <pc:sldMk cId="3435077016" sldId="259"/>
            <ac:spMk id="5" creationId="{FB443D58-529B-129D-4C28-93DB5A11790E}"/>
          </ac:spMkLst>
        </pc:spChg>
        <pc:spChg chg="add del mod">
          <ac:chgData name="Janani Palanichamy" userId="cc127fde45dc7160" providerId="LiveId" clId="{A4A841BE-47B6-49E1-A2D4-E85C8A330EE3}" dt="2023-10-31T16:37:27.830" v="80"/>
          <ac:spMkLst>
            <pc:docMk/>
            <pc:sldMk cId="3435077016" sldId="259"/>
            <ac:spMk id="6" creationId="{57AB8714-A2D1-93DA-4A2B-69D2E7B9B7B6}"/>
          </ac:spMkLst>
        </pc:spChg>
        <pc:spChg chg="mod">
          <ac:chgData name="Janani Palanichamy" userId="cc127fde45dc7160" providerId="LiveId" clId="{A4A841BE-47B6-49E1-A2D4-E85C8A330EE3}" dt="2023-10-31T16:24:41.711" v="14" actId="20577"/>
          <ac:spMkLst>
            <pc:docMk/>
            <pc:sldMk cId="3435077016" sldId="259"/>
            <ac:spMk id="26" creationId="{70BA96D9-2E56-3DBD-6315-048A1B2800FB}"/>
          </ac:spMkLst>
        </pc:spChg>
        <pc:spChg chg="del mod">
          <ac:chgData name="Janani Palanichamy" userId="cc127fde45dc7160" providerId="LiveId" clId="{A4A841BE-47B6-49E1-A2D4-E85C8A330EE3}" dt="2023-10-31T16:37:16.367" v="77"/>
          <ac:spMkLst>
            <pc:docMk/>
            <pc:sldMk cId="3435077016" sldId="259"/>
            <ac:spMk id="27" creationId="{64C89AC3-3D7A-65BB-C3F4-2B1CB19E78D1}"/>
          </ac:spMkLst>
        </pc:spChg>
      </pc:sldChg>
      <pc:sldChg chg="modSp mod">
        <pc:chgData name="Janani Palanichamy" userId="cc127fde45dc7160" providerId="LiveId" clId="{A4A841BE-47B6-49E1-A2D4-E85C8A330EE3}" dt="2023-10-31T16:48:52.522" v="242" actId="12"/>
        <pc:sldMkLst>
          <pc:docMk/>
          <pc:sldMk cId="2752853293" sldId="262"/>
        </pc:sldMkLst>
        <pc:spChg chg="mod">
          <ac:chgData name="Janani Palanichamy" userId="cc127fde45dc7160" providerId="LiveId" clId="{A4A841BE-47B6-49E1-A2D4-E85C8A330EE3}" dt="2023-10-31T16:47:13.463" v="206" actId="20577"/>
          <ac:spMkLst>
            <pc:docMk/>
            <pc:sldMk cId="2752853293" sldId="262"/>
            <ac:spMk id="3" creationId="{79D4ADC4-01B6-AA8C-9B56-49464B100BE3}"/>
          </ac:spMkLst>
        </pc:spChg>
        <pc:graphicFrameChg chg="mod modGraphic">
          <ac:chgData name="Janani Palanichamy" userId="cc127fde45dc7160" providerId="LiveId" clId="{A4A841BE-47B6-49E1-A2D4-E85C8A330EE3}" dt="2023-10-31T16:48:52.522" v="242" actId="12"/>
          <ac:graphicFrameMkLst>
            <pc:docMk/>
            <pc:sldMk cId="2752853293" sldId="262"/>
            <ac:graphicFrameMk id="9" creationId="{599C0C9D-9A88-B612-EE50-DB2991538472}"/>
          </ac:graphicFrameMkLst>
        </pc:graphicFrameChg>
      </pc:sldChg>
      <pc:sldChg chg="del">
        <pc:chgData name="Janani Palanichamy" userId="cc127fde45dc7160" providerId="LiveId" clId="{A4A841BE-47B6-49E1-A2D4-E85C8A330EE3}" dt="2023-10-31T16:49:28.532" v="245" actId="2696"/>
        <pc:sldMkLst>
          <pc:docMk/>
          <pc:sldMk cId="1096717490" sldId="263"/>
        </pc:sldMkLst>
      </pc:sldChg>
      <pc:sldChg chg="modSp del mod">
        <pc:chgData name="Janani Palanichamy" userId="cc127fde45dc7160" providerId="LiveId" clId="{A4A841BE-47B6-49E1-A2D4-E85C8A330EE3}" dt="2023-10-31T16:49:21.273" v="244" actId="2696"/>
        <pc:sldMkLst>
          <pc:docMk/>
          <pc:sldMk cId="1002104821" sldId="264"/>
        </pc:sldMkLst>
        <pc:picChg chg="mod">
          <ac:chgData name="Janani Palanichamy" userId="cc127fde45dc7160" providerId="LiveId" clId="{A4A841BE-47B6-49E1-A2D4-E85C8A330EE3}" dt="2023-10-31T16:49:09.398" v="243" actId="1076"/>
          <ac:picMkLst>
            <pc:docMk/>
            <pc:sldMk cId="1002104821" sldId="264"/>
            <ac:picMk id="45" creationId="{BF83E8E2-2284-9684-FCF6-1A6EA943A1FB}"/>
          </ac:picMkLst>
        </pc:picChg>
      </pc:sldChg>
      <pc:sldChg chg="modSp mod ord">
        <pc:chgData name="Janani Palanichamy" userId="cc127fde45dc7160" providerId="LiveId" clId="{A4A841BE-47B6-49E1-A2D4-E85C8A330EE3}" dt="2023-10-31T16:59:53.856" v="632" actId="20577"/>
        <pc:sldMkLst>
          <pc:docMk/>
          <pc:sldMk cId="1234133501" sldId="266"/>
        </pc:sldMkLst>
        <pc:spChg chg="mod">
          <ac:chgData name="Janani Palanichamy" userId="cc127fde45dc7160" providerId="LiveId" clId="{A4A841BE-47B6-49E1-A2D4-E85C8A330EE3}" dt="2023-10-31T16:59:53.856" v="632" actId="20577"/>
          <ac:spMkLst>
            <pc:docMk/>
            <pc:sldMk cId="1234133501" sldId="266"/>
            <ac:spMk id="10" creationId="{9645BD6E-D504-0AAE-E7AB-615D99588185}"/>
          </ac:spMkLst>
        </pc:spChg>
        <pc:graphicFrameChg chg="mod">
          <ac:chgData name="Janani Palanichamy" userId="cc127fde45dc7160" providerId="LiveId" clId="{A4A841BE-47B6-49E1-A2D4-E85C8A330EE3}" dt="2023-10-31T16:59:33.219" v="630" actId="113"/>
          <ac:graphicFrameMkLst>
            <pc:docMk/>
            <pc:sldMk cId="1234133501" sldId="266"/>
            <ac:graphicFrameMk id="14" creationId="{8B282638-605F-AABF-CB34-2453951B1089}"/>
          </ac:graphicFrameMkLst>
        </pc:graphicFrameChg>
      </pc:sldChg>
      <pc:sldChg chg="del">
        <pc:chgData name="Janani Palanichamy" userId="cc127fde45dc7160" providerId="LiveId" clId="{A4A841BE-47B6-49E1-A2D4-E85C8A330EE3}" dt="2023-10-31T17:06:27.652" v="898" actId="2696"/>
        <pc:sldMkLst>
          <pc:docMk/>
          <pc:sldMk cId="2759600390" sldId="268"/>
        </pc:sldMkLst>
      </pc:sldChg>
      <pc:sldChg chg="modSp mod">
        <pc:chgData name="Janani Palanichamy" userId="cc127fde45dc7160" providerId="LiveId" clId="{A4A841BE-47B6-49E1-A2D4-E85C8A330EE3}" dt="2023-10-31T17:17:46.698" v="1006" actId="20577"/>
        <pc:sldMkLst>
          <pc:docMk/>
          <pc:sldMk cId="3474133943" sldId="273"/>
        </pc:sldMkLst>
        <pc:spChg chg="mod">
          <ac:chgData name="Janani Palanichamy" userId="cc127fde45dc7160" providerId="LiveId" clId="{A4A841BE-47B6-49E1-A2D4-E85C8A330EE3}" dt="2023-10-31T17:17:46.698" v="1006" actId="20577"/>
          <ac:spMkLst>
            <pc:docMk/>
            <pc:sldMk cId="3474133943" sldId="273"/>
            <ac:spMk id="4" creationId="{45878135-3F5C-BB53-0082-122956799B79}"/>
          </ac:spMkLst>
        </pc:spChg>
        <pc:graphicFrameChg chg="mod modGraphic">
          <ac:chgData name="Janani Palanichamy" userId="cc127fde45dc7160" providerId="LiveId" clId="{A4A841BE-47B6-49E1-A2D4-E85C8A330EE3}" dt="2023-10-31T16:10:10.758" v="11" actId="14100"/>
          <ac:graphicFrameMkLst>
            <pc:docMk/>
            <pc:sldMk cId="3474133943" sldId="273"/>
            <ac:graphicFrameMk id="2" creationId="{14883AB6-E6D8-70A9-3CCB-61E120FC6000}"/>
          </ac:graphicFrameMkLst>
        </pc:graphicFrameChg>
      </pc:sldChg>
      <pc:sldChg chg="modSp del mod">
        <pc:chgData name="Janani Palanichamy" userId="cc127fde45dc7160" providerId="LiveId" clId="{A4A841BE-47B6-49E1-A2D4-E85C8A330EE3}" dt="2023-10-31T16:42:21.914" v="140" actId="2696"/>
        <pc:sldMkLst>
          <pc:docMk/>
          <pc:sldMk cId="520000563" sldId="278"/>
        </pc:sldMkLst>
        <pc:spChg chg="mod">
          <ac:chgData name="Janani Palanichamy" userId="cc127fde45dc7160" providerId="LiveId" clId="{A4A841BE-47B6-49E1-A2D4-E85C8A330EE3}" dt="2023-10-31T16:41:47.386" v="138" actId="20577"/>
          <ac:spMkLst>
            <pc:docMk/>
            <pc:sldMk cId="520000563" sldId="278"/>
            <ac:spMk id="3" creationId="{61377AF6-2477-81EC-D1BC-43FD72DF18F6}"/>
          </ac:spMkLst>
        </pc:spChg>
      </pc:sldChg>
      <pc:sldChg chg="del">
        <pc:chgData name="Janani Palanichamy" userId="cc127fde45dc7160" providerId="LiveId" clId="{A4A841BE-47B6-49E1-A2D4-E85C8A330EE3}" dt="2023-10-31T16:49:56.016" v="246" actId="2696"/>
        <pc:sldMkLst>
          <pc:docMk/>
          <pc:sldMk cId="1445010188" sldId="279"/>
        </pc:sldMkLst>
      </pc:sldChg>
      <pc:sldChg chg="addSp delSp modSp del mod">
        <pc:chgData name="Janani Palanichamy" userId="cc127fde45dc7160" providerId="LiveId" clId="{A4A841BE-47B6-49E1-A2D4-E85C8A330EE3}" dt="2023-10-31T17:01:55.741" v="652" actId="2696"/>
        <pc:sldMkLst>
          <pc:docMk/>
          <pc:sldMk cId="3418206844" sldId="280"/>
        </pc:sldMkLst>
        <pc:spChg chg="add mod">
          <ac:chgData name="Janani Palanichamy" userId="cc127fde45dc7160" providerId="LiveId" clId="{A4A841BE-47B6-49E1-A2D4-E85C8A330EE3}" dt="2023-10-31T17:01:44.209" v="651" actId="21"/>
          <ac:spMkLst>
            <pc:docMk/>
            <pc:sldMk cId="3418206844" sldId="280"/>
            <ac:spMk id="5" creationId="{A03499E8-952B-261F-0452-86BEC52C4262}"/>
          </ac:spMkLst>
        </pc:spChg>
        <pc:picChg chg="del mod">
          <ac:chgData name="Janani Palanichamy" userId="cc127fde45dc7160" providerId="LiveId" clId="{A4A841BE-47B6-49E1-A2D4-E85C8A330EE3}" dt="2023-10-31T17:01:44.209" v="651" actId="21"/>
          <ac:picMkLst>
            <pc:docMk/>
            <pc:sldMk cId="3418206844" sldId="280"/>
            <ac:picMk id="8" creationId="{71DAFD00-5660-EAA6-4DE3-83F373055A99}"/>
          </ac:picMkLst>
        </pc:picChg>
      </pc:sldChg>
      <pc:sldChg chg="addSp delSp modSp mod">
        <pc:chgData name="Janani Palanichamy" userId="cc127fde45dc7160" providerId="LiveId" clId="{A4A841BE-47B6-49E1-A2D4-E85C8A330EE3}" dt="2023-10-31T17:07:36.461" v="908" actId="20577"/>
        <pc:sldMkLst>
          <pc:docMk/>
          <pc:sldMk cId="2577936335" sldId="281"/>
        </pc:sldMkLst>
        <pc:spChg chg="mod">
          <ac:chgData name="Janani Palanichamy" userId="cc127fde45dc7160" providerId="LiveId" clId="{A4A841BE-47B6-49E1-A2D4-E85C8A330EE3}" dt="2023-10-31T17:07:36.461" v="908" actId="20577"/>
          <ac:spMkLst>
            <pc:docMk/>
            <pc:sldMk cId="2577936335" sldId="281"/>
            <ac:spMk id="2" creationId="{34096D4E-8B4F-62B8-F551-56379B923E78}"/>
          </ac:spMkLst>
        </pc:spChg>
        <pc:spChg chg="del mod">
          <ac:chgData name="Janani Palanichamy" userId="cc127fde45dc7160" providerId="LiveId" clId="{A4A841BE-47B6-49E1-A2D4-E85C8A330EE3}" dt="2023-10-31T17:07:10.587" v="902" actId="21"/>
          <ac:spMkLst>
            <pc:docMk/>
            <pc:sldMk cId="2577936335" sldId="281"/>
            <ac:spMk id="3" creationId="{FF07BEBE-18E8-4025-FF6F-EC0130CB4F22}"/>
          </ac:spMkLst>
        </pc:spChg>
        <pc:spChg chg="add del mod">
          <ac:chgData name="Janani Palanichamy" userId="cc127fde45dc7160" providerId="LiveId" clId="{A4A841BE-47B6-49E1-A2D4-E85C8A330EE3}" dt="2023-10-31T17:07:19.595" v="904" actId="21"/>
          <ac:spMkLst>
            <pc:docMk/>
            <pc:sldMk cId="2577936335" sldId="281"/>
            <ac:spMk id="5" creationId="{96A9BB39-5FE7-4B45-CDAD-6A522441D9A8}"/>
          </ac:spMkLst>
        </pc:spChg>
      </pc:sldChg>
      <pc:sldChg chg="del">
        <pc:chgData name="Janani Palanichamy" userId="cc127fde45dc7160" providerId="LiveId" clId="{A4A841BE-47B6-49E1-A2D4-E85C8A330EE3}" dt="2023-10-31T17:06:42.557" v="900" actId="2696"/>
        <pc:sldMkLst>
          <pc:docMk/>
          <pc:sldMk cId="1164941242" sldId="282"/>
        </pc:sldMkLst>
      </pc:sldChg>
      <pc:sldChg chg="modSp mod">
        <pc:chgData name="Janani Palanichamy" userId="cc127fde45dc7160" providerId="LiveId" clId="{A4A841BE-47B6-49E1-A2D4-E85C8A330EE3}" dt="2023-10-31T16:31:25.674" v="31" actId="20577"/>
        <pc:sldMkLst>
          <pc:docMk/>
          <pc:sldMk cId="295302156" sldId="283"/>
        </pc:sldMkLst>
        <pc:spChg chg="mod">
          <ac:chgData name="Janani Palanichamy" userId="cc127fde45dc7160" providerId="LiveId" clId="{A4A841BE-47B6-49E1-A2D4-E85C8A330EE3}" dt="2023-10-31T16:31:25.674" v="31" actId="20577"/>
          <ac:spMkLst>
            <pc:docMk/>
            <pc:sldMk cId="295302156" sldId="283"/>
            <ac:spMk id="5" creationId="{2ED555C7-999A-AD7A-6815-02F6A8BB1CF1}"/>
          </ac:spMkLst>
        </pc:spChg>
        <pc:spChg chg="mod">
          <ac:chgData name="Janani Palanichamy" userId="cc127fde45dc7160" providerId="LiveId" clId="{A4A841BE-47B6-49E1-A2D4-E85C8A330EE3}" dt="2023-10-31T16:31:19.350" v="29"/>
          <ac:spMkLst>
            <pc:docMk/>
            <pc:sldMk cId="295302156" sldId="283"/>
            <ac:spMk id="6" creationId="{1D1ADE78-9E04-1691-C8A0-E586F397AB0F}"/>
          </ac:spMkLst>
        </pc:spChg>
      </pc:sldChg>
      <pc:sldChg chg="modSp mod ord">
        <pc:chgData name="Janani Palanichamy" userId="cc127fde45dc7160" providerId="LiveId" clId="{A4A841BE-47B6-49E1-A2D4-E85C8A330EE3}" dt="2023-10-31T16:34:43.978" v="76"/>
        <pc:sldMkLst>
          <pc:docMk/>
          <pc:sldMk cId="1279190848" sldId="284"/>
        </pc:sldMkLst>
        <pc:spChg chg="mod">
          <ac:chgData name="Janani Palanichamy" userId="cc127fde45dc7160" providerId="LiveId" clId="{A4A841BE-47B6-49E1-A2D4-E85C8A330EE3}" dt="2023-10-31T16:34:07.541" v="71" actId="20577"/>
          <ac:spMkLst>
            <pc:docMk/>
            <pc:sldMk cId="1279190848" sldId="284"/>
            <ac:spMk id="4" creationId="{6173CBE7-BBDF-5524-AD4C-C2D0C1A735D8}"/>
          </ac:spMkLst>
        </pc:spChg>
        <pc:spChg chg="mod">
          <ac:chgData name="Janani Palanichamy" userId="cc127fde45dc7160" providerId="LiveId" clId="{A4A841BE-47B6-49E1-A2D4-E85C8A330EE3}" dt="2023-10-31T16:34:43.978" v="76"/>
          <ac:spMkLst>
            <pc:docMk/>
            <pc:sldMk cId="1279190848" sldId="284"/>
            <ac:spMk id="5" creationId="{7B689B3E-BE4A-C85D-6BB9-25383DE3A222}"/>
          </ac:spMkLst>
        </pc:spChg>
      </pc:sldChg>
      <pc:sldChg chg="delSp modSp mod">
        <pc:chgData name="Janani Palanichamy" userId="cc127fde45dc7160" providerId="LiveId" clId="{A4A841BE-47B6-49E1-A2D4-E85C8A330EE3}" dt="2023-10-31T17:16:09.729" v="1000" actId="20577"/>
        <pc:sldMkLst>
          <pc:docMk/>
          <pc:sldMk cId="1109546060" sldId="285"/>
        </pc:sldMkLst>
        <pc:spChg chg="mod">
          <ac:chgData name="Janani Palanichamy" userId="cc127fde45dc7160" providerId="LiveId" clId="{A4A841BE-47B6-49E1-A2D4-E85C8A330EE3}" dt="2023-10-31T17:16:09.729" v="1000" actId="20577"/>
          <ac:spMkLst>
            <pc:docMk/>
            <pc:sldMk cId="1109546060" sldId="285"/>
            <ac:spMk id="7" creationId="{6878F966-031B-B0D1-F1A5-98058F1EF93F}"/>
          </ac:spMkLst>
        </pc:spChg>
        <pc:spChg chg="mod">
          <ac:chgData name="Janani Palanichamy" userId="cc127fde45dc7160" providerId="LiveId" clId="{A4A841BE-47B6-49E1-A2D4-E85C8A330EE3}" dt="2023-10-31T17:06:21.294" v="897" actId="5793"/>
          <ac:spMkLst>
            <pc:docMk/>
            <pc:sldMk cId="1109546060" sldId="285"/>
            <ac:spMk id="8" creationId="{D0AE5EB1-1D3B-9934-CECF-9F7276DC49D6}"/>
          </ac:spMkLst>
        </pc:spChg>
        <pc:spChg chg="del mod">
          <ac:chgData name="Janani Palanichamy" userId="cc127fde45dc7160" providerId="LiveId" clId="{A4A841BE-47B6-49E1-A2D4-E85C8A330EE3}" dt="2023-10-31T17:06:07.928" v="896" actId="21"/>
          <ac:spMkLst>
            <pc:docMk/>
            <pc:sldMk cId="1109546060" sldId="285"/>
            <ac:spMk id="9" creationId="{411D419B-E989-F275-EF2D-0A0121D4E606}"/>
          </ac:spMkLst>
        </pc:spChg>
      </pc:sldChg>
      <pc:sldChg chg="del">
        <pc:chgData name="Janani Palanichamy" userId="cc127fde45dc7160" providerId="LiveId" clId="{A4A841BE-47B6-49E1-A2D4-E85C8A330EE3}" dt="2023-10-31T17:03:33.780" v="657" actId="2696"/>
        <pc:sldMkLst>
          <pc:docMk/>
          <pc:sldMk cId="1323525389" sldId="286"/>
        </pc:sldMkLst>
      </pc:sldChg>
      <pc:sldChg chg="addSp delSp modSp del mod">
        <pc:chgData name="Janani Palanichamy" userId="cc127fde45dc7160" providerId="LiveId" clId="{A4A841BE-47B6-49E1-A2D4-E85C8A330EE3}" dt="2023-10-31T17:03:30.086" v="656" actId="2696"/>
        <pc:sldMkLst>
          <pc:docMk/>
          <pc:sldMk cId="2349320575" sldId="287"/>
        </pc:sldMkLst>
        <pc:spChg chg="add del mod">
          <ac:chgData name="Janani Palanichamy" userId="cc127fde45dc7160" providerId="LiveId" clId="{A4A841BE-47B6-49E1-A2D4-E85C8A330EE3}" dt="2023-10-31T17:02:07.293" v="655" actId="21"/>
          <ac:spMkLst>
            <pc:docMk/>
            <pc:sldMk cId="2349320575" sldId="287"/>
            <ac:spMk id="6" creationId="{D0E88F6A-7D5A-2B97-3D81-F494A5108A17}"/>
          </ac:spMkLst>
        </pc:spChg>
        <pc:picChg chg="add del mod">
          <ac:chgData name="Janani Palanichamy" userId="cc127fde45dc7160" providerId="LiveId" clId="{A4A841BE-47B6-49E1-A2D4-E85C8A330EE3}" dt="2023-10-31T17:02:07.293" v="655" actId="21"/>
          <ac:picMkLst>
            <pc:docMk/>
            <pc:sldMk cId="2349320575" sldId="287"/>
            <ac:picMk id="17" creationId="{0DF144AE-02F5-17BF-6583-0F5F24D8C2C0}"/>
          </ac:picMkLst>
        </pc:picChg>
      </pc:sldChg>
      <pc:sldChg chg="addSp delSp modSp del mod">
        <pc:chgData name="Janani Palanichamy" userId="cc127fde45dc7160" providerId="LiveId" clId="{A4A841BE-47B6-49E1-A2D4-E85C8A330EE3}" dt="2023-10-31T17:01:28.536" v="649" actId="2696"/>
        <pc:sldMkLst>
          <pc:docMk/>
          <pc:sldMk cId="3166307865" sldId="288"/>
        </pc:sldMkLst>
        <pc:graphicFrameChg chg="add del mod">
          <ac:chgData name="Janani Palanichamy" userId="cc127fde45dc7160" providerId="LiveId" clId="{A4A841BE-47B6-49E1-A2D4-E85C8A330EE3}" dt="2023-10-31T17:00:18.150" v="647" actId="20577"/>
          <ac:graphicFrameMkLst>
            <pc:docMk/>
            <pc:sldMk cId="3166307865" sldId="288"/>
            <ac:graphicFrameMk id="15" creationId="{95F47E27-95D4-25FD-0C80-82ADFE22E9DE}"/>
          </ac:graphicFrameMkLst>
        </pc:graphicFrameChg>
      </pc:sldChg>
      <pc:sldChg chg="new del">
        <pc:chgData name="Janani Palanichamy" userId="cc127fde45dc7160" providerId="LiveId" clId="{A4A841BE-47B6-49E1-A2D4-E85C8A330EE3}" dt="2023-10-31T16:38:20.042" v="84" actId="2696"/>
        <pc:sldMkLst>
          <pc:docMk/>
          <pc:sldMk cId="3550895471" sldId="289"/>
        </pc:sldMkLst>
      </pc:sldChg>
      <pc:sldChg chg="addSp delSp modSp new mod">
        <pc:chgData name="Janani Palanichamy" userId="cc127fde45dc7160" providerId="LiveId" clId="{A4A841BE-47B6-49E1-A2D4-E85C8A330EE3}" dt="2023-10-31T16:41:07.542" v="122" actId="2711"/>
        <pc:sldMkLst>
          <pc:docMk/>
          <pc:sldMk cId="3457845180" sldId="290"/>
        </pc:sldMkLst>
        <pc:spChg chg="mod">
          <ac:chgData name="Janani Palanichamy" userId="cc127fde45dc7160" providerId="LiveId" clId="{A4A841BE-47B6-49E1-A2D4-E85C8A330EE3}" dt="2023-10-31T16:38:38.701" v="112" actId="20577"/>
          <ac:spMkLst>
            <pc:docMk/>
            <pc:sldMk cId="3457845180" sldId="290"/>
            <ac:spMk id="2" creationId="{35F4064A-E8EB-A7D6-4926-536C365DEAA1}"/>
          </ac:spMkLst>
        </pc:spChg>
        <pc:spChg chg="add del">
          <ac:chgData name="Janani Palanichamy" userId="cc127fde45dc7160" providerId="LiveId" clId="{A4A841BE-47B6-49E1-A2D4-E85C8A330EE3}" dt="2023-10-31T16:38:55.448" v="115"/>
          <ac:spMkLst>
            <pc:docMk/>
            <pc:sldMk cId="3457845180" sldId="290"/>
            <ac:spMk id="3" creationId="{A3C38A35-B41C-12A0-675C-2E42CA2F0EAD}"/>
          </ac:spMkLst>
        </pc:spChg>
        <pc:spChg chg="add del mod">
          <ac:chgData name="Janani Palanichamy" userId="cc127fde45dc7160" providerId="LiveId" clId="{A4A841BE-47B6-49E1-A2D4-E85C8A330EE3}" dt="2023-10-31T16:38:45.509" v="114"/>
          <ac:spMkLst>
            <pc:docMk/>
            <pc:sldMk cId="3457845180" sldId="290"/>
            <ac:spMk id="4" creationId="{42C1C67B-3211-E9A5-03B4-88C89DB92415}"/>
          </ac:spMkLst>
        </pc:spChg>
        <pc:spChg chg="add mod">
          <ac:chgData name="Janani Palanichamy" userId="cc127fde45dc7160" providerId="LiveId" clId="{A4A841BE-47B6-49E1-A2D4-E85C8A330EE3}" dt="2023-10-31T16:41:07.542" v="122" actId="2711"/>
          <ac:spMkLst>
            <pc:docMk/>
            <pc:sldMk cId="3457845180" sldId="290"/>
            <ac:spMk id="5" creationId="{AF81BA59-9842-3E10-B7AB-108F2B0C993C}"/>
          </ac:spMkLst>
        </pc:spChg>
      </pc:sldChg>
      <pc:sldChg chg="addSp delSp modSp new mod">
        <pc:chgData name="Janani Palanichamy" userId="cc127fde45dc7160" providerId="LiveId" clId="{A4A841BE-47B6-49E1-A2D4-E85C8A330EE3}" dt="2023-10-31T16:45:00.732" v="169" actId="2711"/>
        <pc:sldMkLst>
          <pc:docMk/>
          <pc:sldMk cId="282247078" sldId="291"/>
        </pc:sldMkLst>
        <pc:spChg chg="mod">
          <ac:chgData name="Janani Palanichamy" userId="cc127fde45dc7160" providerId="LiveId" clId="{A4A841BE-47B6-49E1-A2D4-E85C8A330EE3}" dt="2023-10-31T16:43:16.766" v="164" actId="20577"/>
          <ac:spMkLst>
            <pc:docMk/>
            <pc:sldMk cId="282247078" sldId="291"/>
            <ac:spMk id="2" creationId="{F03FEA4D-071A-9316-A39E-573C7BF66786}"/>
          </ac:spMkLst>
        </pc:spChg>
        <pc:spChg chg="add del">
          <ac:chgData name="Janani Palanichamy" userId="cc127fde45dc7160" providerId="LiveId" clId="{A4A841BE-47B6-49E1-A2D4-E85C8A330EE3}" dt="2023-10-31T16:44:07.190" v="167"/>
          <ac:spMkLst>
            <pc:docMk/>
            <pc:sldMk cId="282247078" sldId="291"/>
            <ac:spMk id="3" creationId="{BBBA9D6F-8C7E-AC72-BCC5-37164D4A22B4}"/>
          </ac:spMkLst>
        </pc:spChg>
        <pc:spChg chg="add del mod">
          <ac:chgData name="Janani Palanichamy" userId="cc127fde45dc7160" providerId="LiveId" clId="{A4A841BE-47B6-49E1-A2D4-E85C8A330EE3}" dt="2023-10-31T16:43:44.516" v="166"/>
          <ac:spMkLst>
            <pc:docMk/>
            <pc:sldMk cId="282247078" sldId="291"/>
            <ac:spMk id="4" creationId="{D998DC3B-516B-0BC8-AB31-36A6AA1A974E}"/>
          </ac:spMkLst>
        </pc:spChg>
        <pc:spChg chg="add mod">
          <ac:chgData name="Janani Palanichamy" userId="cc127fde45dc7160" providerId="LiveId" clId="{A4A841BE-47B6-49E1-A2D4-E85C8A330EE3}" dt="2023-10-31T16:45:00.732" v="169" actId="2711"/>
          <ac:spMkLst>
            <pc:docMk/>
            <pc:sldMk cId="282247078" sldId="291"/>
            <ac:spMk id="5" creationId="{69CBDE9E-962F-C2F5-AE90-22295649B355}"/>
          </ac:spMkLst>
        </pc:spChg>
      </pc:sldChg>
      <pc:sldChg chg="modSp new del mod">
        <pc:chgData name="Janani Palanichamy" userId="cc127fde45dc7160" providerId="LiveId" clId="{A4A841BE-47B6-49E1-A2D4-E85C8A330EE3}" dt="2023-10-31T16:54:26.345" v="274" actId="2696"/>
        <pc:sldMkLst>
          <pc:docMk/>
          <pc:sldMk cId="1366240517" sldId="292"/>
        </pc:sldMkLst>
        <pc:spChg chg="mod">
          <ac:chgData name="Janani Palanichamy" userId="cc127fde45dc7160" providerId="LiveId" clId="{A4A841BE-47B6-49E1-A2D4-E85C8A330EE3}" dt="2023-10-31T16:52:11.641" v="257" actId="27636"/>
          <ac:spMkLst>
            <pc:docMk/>
            <pc:sldMk cId="1366240517" sldId="292"/>
            <ac:spMk id="3" creationId="{B0952DC3-FD51-4D64-6B56-95209C052B85}"/>
          </ac:spMkLst>
        </pc:spChg>
        <pc:spChg chg="mod">
          <ac:chgData name="Janani Palanichamy" userId="cc127fde45dc7160" providerId="LiveId" clId="{A4A841BE-47B6-49E1-A2D4-E85C8A330EE3}" dt="2023-10-31T16:52:18.198" v="258" actId="14100"/>
          <ac:spMkLst>
            <pc:docMk/>
            <pc:sldMk cId="1366240517" sldId="292"/>
            <ac:spMk id="4" creationId="{824158AA-DABC-329D-D10F-78E93E03B057}"/>
          </ac:spMkLst>
        </pc:spChg>
      </pc:sldChg>
      <pc:sldChg chg="modSp new mod">
        <pc:chgData name="Janani Palanichamy" userId="cc127fde45dc7160" providerId="LiveId" clId="{A4A841BE-47B6-49E1-A2D4-E85C8A330EE3}" dt="2023-10-31T17:17:01.252" v="1004" actId="115"/>
        <pc:sldMkLst>
          <pc:docMk/>
          <pc:sldMk cId="742739999" sldId="293"/>
        </pc:sldMkLst>
        <pc:spChg chg="mod">
          <ac:chgData name="Janani Palanichamy" userId="cc127fde45dc7160" providerId="LiveId" clId="{A4A841BE-47B6-49E1-A2D4-E85C8A330EE3}" dt="2023-10-31T16:55:14.911" v="305" actId="1076"/>
          <ac:spMkLst>
            <pc:docMk/>
            <pc:sldMk cId="742739999" sldId="293"/>
            <ac:spMk id="2" creationId="{4EDF032F-581B-E007-A71A-A4D1352E0D05}"/>
          </ac:spMkLst>
        </pc:spChg>
        <pc:spChg chg="mod">
          <ac:chgData name="Janani Palanichamy" userId="cc127fde45dc7160" providerId="LiveId" clId="{A4A841BE-47B6-49E1-A2D4-E85C8A330EE3}" dt="2023-10-31T17:17:01.252" v="1004" actId="115"/>
          <ac:spMkLst>
            <pc:docMk/>
            <pc:sldMk cId="742739999" sldId="293"/>
            <ac:spMk id="3" creationId="{3F0371E1-DFEF-E8D1-A1E5-305BB6CDD8BD}"/>
          </ac:spMkLst>
        </pc:spChg>
      </pc:sldChg>
      <pc:sldChg chg="new del">
        <pc:chgData name="Janani Palanichamy" userId="cc127fde45dc7160" providerId="LiveId" clId="{A4A841BE-47B6-49E1-A2D4-E85C8A330EE3}" dt="2023-10-31T17:06:32.119" v="899" actId="2696"/>
        <pc:sldMkLst>
          <pc:docMk/>
          <pc:sldMk cId="1238763166" sldId="294"/>
        </pc:sldMkLst>
      </pc:sldChg>
      <pc:sldChg chg="addSp delSp modSp new del mod">
        <pc:chgData name="Janani Palanichamy" userId="cc127fde45dc7160" providerId="LiveId" clId="{A4A841BE-47B6-49E1-A2D4-E85C8A330EE3}" dt="2023-10-31T17:15:45.852" v="999" actId="2696"/>
        <pc:sldMkLst>
          <pc:docMk/>
          <pc:sldMk cId="2223193796" sldId="294"/>
        </pc:sldMkLst>
        <pc:spChg chg="mod">
          <ac:chgData name="Janani Palanichamy" userId="cc127fde45dc7160" providerId="LiveId" clId="{A4A841BE-47B6-49E1-A2D4-E85C8A330EE3}" dt="2023-10-31T17:09:57.982" v="955" actId="20577"/>
          <ac:spMkLst>
            <pc:docMk/>
            <pc:sldMk cId="2223193796" sldId="294"/>
            <ac:spMk id="2" creationId="{E4B59616-E6B8-0067-056D-EA76CF952468}"/>
          </ac:spMkLst>
        </pc:spChg>
        <pc:spChg chg="add del mod">
          <ac:chgData name="Janani Palanichamy" userId="cc127fde45dc7160" providerId="LiveId" clId="{A4A841BE-47B6-49E1-A2D4-E85C8A330EE3}" dt="2023-10-31T17:12:49.468" v="962" actId="20577"/>
          <ac:spMkLst>
            <pc:docMk/>
            <pc:sldMk cId="2223193796" sldId="294"/>
            <ac:spMk id="3" creationId="{EA55E4B4-578B-35CC-734B-C854B6491705}"/>
          </ac:spMkLst>
        </pc:spChg>
      </pc:sldChg>
      <pc:sldChg chg="delSp modSp new mod">
        <pc:chgData name="Janani Palanichamy" userId="cc127fde45dc7160" providerId="LiveId" clId="{A4A841BE-47B6-49E1-A2D4-E85C8A330EE3}" dt="2023-10-31T17:15:25.713" v="998" actId="5793"/>
        <pc:sldMkLst>
          <pc:docMk/>
          <pc:sldMk cId="3383342556" sldId="295"/>
        </pc:sldMkLst>
        <pc:spChg chg="mod">
          <ac:chgData name="Janani Palanichamy" userId="cc127fde45dc7160" providerId="LiveId" clId="{A4A841BE-47B6-49E1-A2D4-E85C8A330EE3}" dt="2023-10-31T17:15:20.121" v="997" actId="20577"/>
          <ac:spMkLst>
            <pc:docMk/>
            <pc:sldMk cId="3383342556" sldId="295"/>
            <ac:spMk id="2" creationId="{EC10A31D-7B58-8ED5-D9DB-2BFE6ACD05F3}"/>
          </ac:spMkLst>
        </pc:spChg>
        <pc:spChg chg="del mod">
          <ac:chgData name="Janani Palanichamy" userId="cc127fde45dc7160" providerId="LiveId" clId="{A4A841BE-47B6-49E1-A2D4-E85C8A330EE3}" dt="2023-10-31T17:13:35.822" v="965" actId="21"/>
          <ac:spMkLst>
            <pc:docMk/>
            <pc:sldMk cId="3383342556" sldId="295"/>
            <ac:spMk id="3" creationId="{3597C71E-B0A7-28AA-7B28-349DA0B3303F}"/>
          </ac:spMkLst>
        </pc:spChg>
        <pc:spChg chg="mod">
          <ac:chgData name="Janani Palanichamy" userId="cc127fde45dc7160" providerId="LiveId" clId="{A4A841BE-47B6-49E1-A2D4-E85C8A330EE3}" dt="2023-10-31T17:15:25.713" v="998" actId="5793"/>
          <ac:spMkLst>
            <pc:docMk/>
            <pc:sldMk cId="3383342556" sldId="295"/>
            <ac:spMk id="4" creationId="{039C7D4E-AFC4-9DA8-2800-971B99EB947E}"/>
          </ac:spMkLst>
        </pc:spChg>
        <pc:spChg chg="del mod">
          <ac:chgData name="Janani Palanichamy" userId="cc127fde45dc7160" providerId="LiveId" clId="{A4A841BE-47B6-49E1-A2D4-E85C8A330EE3}" dt="2023-10-31T17:13:53.640" v="971" actId="21"/>
          <ac:spMkLst>
            <pc:docMk/>
            <pc:sldMk cId="3383342556" sldId="295"/>
            <ac:spMk id="5" creationId="{DD4BD79B-8DC2-9939-2820-9CAAE7D73850}"/>
          </ac:spMkLst>
        </pc:spChg>
        <pc:spChg chg="del mod">
          <ac:chgData name="Janani Palanichamy" userId="cc127fde45dc7160" providerId="LiveId" clId="{A4A841BE-47B6-49E1-A2D4-E85C8A330EE3}" dt="2023-10-31T17:13:48.715" v="969" actId="21"/>
          <ac:spMkLst>
            <pc:docMk/>
            <pc:sldMk cId="3383342556" sldId="295"/>
            <ac:spMk id="6" creationId="{C3E07E08-BF0F-EC7B-EA99-94C4220B14FA}"/>
          </ac:spMkLst>
        </pc:spChg>
        <pc:spChg chg="del mod">
          <ac:chgData name="Janani Palanichamy" userId="cc127fde45dc7160" providerId="LiveId" clId="{A4A841BE-47B6-49E1-A2D4-E85C8A330EE3}" dt="2023-10-31T17:14:06.507" v="975" actId="21"/>
          <ac:spMkLst>
            <pc:docMk/>
            <pc:sldMk cId="3383342556" sldId="295"/>
            <ac:spMk id="7" creationId="{5F7C37BC-1B0F-E6FE-19EA-BABA46C7387C}"/>
          </ac:spMkLst>
        </pc:spChg>
        <pc:spChg chg="del mod">
          <ac:chgData name="Janani Palanichamy" userId="cc127fde45dc7160" providerId="LiveId" clId="{A4A841BE-47B6-49E1-A2D4-E85C8A330EE3}" dt="2023-10-31T17:14:00.162" v="973" actId="21"/>
          <ac:spMkLst>
            <pc:docMk/>
            <pc:sldMk cId="3383342556" sldId="295"/>
            <ac:spMk id="8" creationId="{1E60CF55-A46E-BACC-7F7C-E6AB5105EE74}"/>
          </ac:spMkLst>
        </pc:spChg>
      </pc:sldChg>
      <pc:sldChg chg="addSp delSp modSp new mod ord">
        <pc:chgData name="Janani Palanichamy" userId="cc127fde45dc7160" providerId="LiveId" clId="{A4A841BE-47B6-49E1-A2D4-E85C8A330EE3}" dt="2023-10-31T17:51:47.872" v="1038" actId="14100"/>
        <pc:sldMkLst>
          <pc:docMk/>
          <pc:sldMk cId="1036694445" sldId="296"/>
        </pc:sldMkLst>
        <pc:spChg chg="mod">
          <ac:chgData name="Janani Palanichamy" userId="cc127fde45dc7160" providerId="LiveId" clId="{A4A841BE-47B6-49E1-A2D4-E85C8A330EE3}" dt="2023-10-31T17:47:37.660" v="1032" actId="20577"/>
          <ac:spMkLst>
            <pc:docMk/>
            <pc:sldMk cId="1036694445" sldId="296"/>
            <ac:spMk id="2" creationId="{FAC5CCE7-E048-1BB6-399F-BDC2E5AE235E}"/>
          </ac:spMkLst>
        </pc:spChg>
        <pc:spChg chg="del mod">
          <ac:chgData name="Janani Palanichamy" userId="cc127fde45dc7160" providerId="LiveId" clId="{A4A841BE-47B6-49E1-A2D4-E85C8A330EE3}" dt="2023-10-31T17:46:33.942" v="1014" actId="21"/>
          <ac:spMkLst>
            <pc:docMk/>
            <pc:sldMk cId="1036694445" sldId="296"/>
            <ac:spMk id="3" creationId="{D9ED54B1-6839-BD3A-A2A9-7B38EFD0CA17}"/>
          </ac:spMkLst>
        </pc:spChg>
        <pc:spChg chg="del mod">
          <ac:chgData name="Janani Palanichamy" userId="cc127fde45dc7160" providerId="LiveId" clId="{A4A841BE-47B6-49E1-A2D4-E85C8A330EE3}" dt="2023-10-31T17:51:31.659" v="1034" actId="931"/>
          <ac:spMkLst>
            <pc:docMk/>
            <pc:sldMk cId="1036694445" sldId="296"/>
            <ac:spMk id="4" creationId="{08A39883-0617-2CCC-73DC-E7CB90F0CDEA}"/>
          </ac:spMkLst>
        </pc:spChg>
        <pc:spChg chg="del mod">
          <ac:chgData name="Janani Palanichamy" userId="cc127fde45dc7160" providerId="LiveId" clId="{A4A841BE-47B6-49E1-A2D4-E85C8A330EE3}" dt="2023-10-31T17:46:47.871" v="1016" actId="21"/>
          <ac:spMkLst>
            <pc:docMk/>
            <pc:sldMk cId="1036694445" sldId="296"/>
            <ac:spMk id="5" creationId="{BA7DEEDD-8E62-151C-7202-DBC72CC0F92C}"/>
          </ac:spMkLst>
        </pc:spChg>
        <pc:spChg chg="del">
          <ac:chgData name="Janani Palanichamy" userId="cc127fde45dc7160" providerId="LiveId" clId="{A4A841BE-47B6-49E1-A2D4-E85C8A330EE3}" dt="2023-10-31T17:46:51.767" v="1017" actId="21"/>
          <ac:spMkLst>
            <pc:docMk/>
            <pc:sldMk cId="1036694445" sldId="296"/>
            <ac:spMk id="6" creationId="{BCB52288-CA97-781A-6C0D-B9E2DE07550E}"/>
          </ac:spMkLst>
        </pc:spChg>
        <pc:picChg chg="add mod">
          <ac:chgData name="Janani Palanichamy" userId="cc127fde45dc7160" providerId="LiveId" clId="{A4A841BE-47B6-49E1-A2D4-E85C8A330EE3}" dt="2023-10-31T17:51:47.872" v="1038" actId="14100"/>
          <ac:picMkLst>
            <pc:docMk/>
            <pc:sldMk cId="1036694445" sldId="296"/>
            <ac:picMk id="8" creationId="{5289C159-7299-A5F5-94D5-C7A063B78026}"/>
          </ac:picMkLst>
        </pc:picChg>
      </pc:sldChg>
      <pc:sldChg chg="new del">
        <pc:chgData name="Janani Palanichamy" userId="cc127fde45dc7160" providerId="LiveId" clId="{A4A841BE-47B6-49E1-A2D4-E85C8A330EE3}" dt="2023-10-31T17:44:17.356" v="1008" actId="2696"/>
        <pc:sldMkLst>
          <pc:docMk/>
          <pc:sldMk cId="3067544733" sldId="296"/>
        </pc:sldMkLst>
      </pc:sldChg>
      <pc:sldChg chg="addSp delSp modSp new mod">
        <pc:chgData name="Janani Palanichamy" userId="cc127fde45dc7160" providerId="LiveId" clId="{A4A841BE-47B6-49E1-A2D4-E85C8A330EE3}" dt="2023-10-31T17:52:42.336" v="1046" actId="14100"/>
        <pc:sldMkLst>
          <pc:docMk/>
          <pc:sldMk cId="1850087231" sldId="297"/>
        </pc:sldMkLst>
        <pc:spChg chg="del mod">
          <ac:chgData name="Janani Palanichamy" userId="cc127fde45dc7160" providerId="LiveId" clId="{A4A841BE-47B6-49E1-A2D4-E85C8A330EE3}" dt="2023-10-31T17:52:11.873" v="1041" actId="21"/>
          <ac:spMkLst>
            <pc:docMk/>
            <pc:sldMk cId="1850087231" sldId="297"/>
            <ac:spMk id="2" creationId="{5EF3BDD9-1967-59F7-055F-DA9B88078479}"/>
          </ac:spMkLst>
        </pc:spChg>
        <pc:spChg chg="del">
          <ac:chgData name="Janani Palanichamy" userId="cc127fde45dc7160" providerId="LiveId" clId="{A4A841BE-47B6-49E1-A2D4-E85C8A330EE3}" dt="2023-10-31T17:52:29.371" v="1042" actId="931"/>
          <ac:spMkLst>
            <pc:docMk/>
            <pc:sldMk cId="1850087231" sldId="297"/>
            <ac:spMk id="3" creationId="{7A311E4A-77CF-735D-BCC6-3384C75120A2}"/>
          </ac:spMkLst>
        </pc:spChg>
        <pc:picChg chg="add mod">
          <ac:chgData name="Janani Palanichamy" userId="cc127fde45dc7160" providerId="LiveId" clId="{A4A841BE-47B6-49E1-A2D4-E85C8A330EE3}" dt="2023-10-31T17:52:42.336" v="1046" actId="14100"/>
          <ac:picMkLst>
            <pc:docMk/>
            <pc:sldMk cId="1850087231" sldId="297"/>
            <ac:picMk id="5" creationId="{CB1724CA-3129-9E44-FB7D-5C24633B867D}"/>
          </ac:picMkLst>
        </pc:picChg>
      </pc:sldChg>
      <pc:sldChg chg="new del">
        <pc:chgData name="Janani Palanichamy" userId="cc127fde45dc7160" providerId="LiveId" clId="{A4A841BE-47B6-49E1-A2D4-E85C8A330EE3}" dt="2023-10-31T17:53:03.677" v="1048" actId="2696"/>
        <pc:sldMkLst>
          <pc:docMk/>
          <pc:sldMk cId="300680793" sldId="298"/>
        </pc:sldMkLst>
      </pc:sldChg>
      <pc:sldChg chg="addSp delSp modSp new mod ord">
        <pc:chgData name="Janani Palanichamy" userId="cc127fde45dc7160" providerId="LiveId" clId="{A4A841BE-47B6-49E1-A2D4-E85C8A330EE3}" dt="2023-10-31T17:54:33.991" v="1068"/>
        <pc:sldMkLst>
          <pc:docMk/>
          <pc:sldMk cId="401423627" sldId="298"/>
        </pc:sldMkLst>
        <pc:spChg chg="del mod">
          <ac:chgData name="Janani Palanichamy" userId="cc127fde45dc7160" providerId="LiveId" clId="{A4A841BE-47B6-49E1-A2D4-E85C8A330EE3}" dt="2023-10-31T17:54:07.650" v="1063" actId="21"/>
          <ac:spMkLst>
            <pc:docMk/>
            <pc:sldMk cId="401423627" sldId="298"/>
            <ac:spMk id="2" creationId="{BEA0D1A0-58FB-6D1D-72F2-D0145627A212}"/>
          </ac:spMkLst>
        </pc:spChg>
        <pc:spChg chg="del mod">
          <ac:chgData name="Janani Palanichamy" userId="cc127fde45dc7160" providerId="LiveId" clId="{A4A841BE-47B6-49E1-A2D4-E85C8A330EE3}" dt="2023-10-31T17:54:02.255" v="1061" actId="21"/>
          <ac:spMkLst>
            <pc:docMk/>
            <pc:sldMk cId="401423627" sldId="298"/>
            <ac:spMk id="3" creationId="{9D5D476A-A1C4-B629-31DD-C9BD9C961DAC}"/>
          </ac:spMkLst>
        </pc:spChg>
        <pc:spChg chg="del">
          <ac:chgData name="Janani Palanichamy" userId="cc127fde45dc7160" providerId="LiveId" clId="{A4A841BE-47B6-49E1-A2D4-E85C8A330EE3}" dt="2023-10-31T17:53:25.859" v="1050" actId="931"/>
          <ac:spMkLst>
            <pc:docMk/>
            <pc:sldMk cId="401423627" sldId="298"/>
            <ac:spMk id="4" creationId="{A9D0C725-6D37-0E7D-0832-429E4C125058}"/>
          </ac:spMkLst>
        </pc:spChg>
        <pc:spChg chg="del">
          <ac:chgData name="Janani Palanichamy" userId="cc127fde45dc7160" providerId="LiveId" clId="{A4A841BE-47B6-49E1-A2D4-E85C8A330EE3}" dt="2023-10-31T17:53:49.632" v="1055" actId="21"/>
          <ac:spMkLst>
            <pc:docMk/>
            <pc:sldMk cId="401423627" sldId="298"/>
            <ac:spMk id="5" creationId="{B6FA71CB-F70D-1E09-AC63-317EA16D685C}"/>
          </ac:spMkLst>
        </pc:spChg>
        <pc:spChg chg="del mod">
          <ac:chgData name="Janani Palanichamy" userId="cc127fde45dc7160" providerId="LiveId" clId="{A4A841BE-47B6-49E1-A2D4-E85C8A330EE3}" dt="2023-10-31T17:53:43.494" v="1054" actId="21"/>
          <ac:spMkLst>
            <pc:docMk/>
            <pc:sldMk cId="401423627" sldId="298"/>
            <ac:spMk id="6" creationId="{4A47396F-874B-1AD5-05CD-F5CB9E85B8AF}"/>
          </ac:spMkLst>
        </pc:spChg>
        <pc:spChg chg="del mod">
          <ac:chgData name="Janani Palanichamy" userId="cc127fde45dc7160" providerId="LiveId" clId="{A4A841BE-47B6-49E1-A2D4-E85C8A330EE3}" dt="2023-10-31T17:53:54.050" v="1057" actId="21"/>
          <ac:spMkLst>
            <pc:docMk/>
            <pc:sldMk cId="401423627" sldId="298"/>
            <ac:spMk id="7" creationId="{B5417B30-E36B-D219-799F-25C5A44D9578}"/>
          </ac:spMkLst>
        </pc:spChg>
        <pc:spChg chg="del mod">
          <ac:chgData name="Janani Palanichamy" userId="cc127fde45dc7160" providerId="LiveId" clId="{A4A841BE-47B6-49E1-A2D4-E85C8A330EE3}" dt="2023-10-31T17:53:57.782" v="1059" actId="21"/>
          <ac:spMkLst>
            <pc:docMk/>
            <pc:sldMk cId="401423627" sldId="298"/>
            <ac:spMk id="8" creationId="{1028310A-C0FF-EF69-1132-6FDB582ED371}"/>
          </ac:spMkLst>
        </pc:spChg>
        <pc:picChg chg="add mod">
          <ac:chgData name="Janani Palanichamy" userId="cc127fde45dc7160" providerId="LiveId" clId="{A4A841BE-47B6-49E1-A2D4-E85C8A330EE3}" dt="2023-10-31T17:54:20.685" v="1066" actId="14100"/>
          <ac:picMkLst>
            <pc:docMk/>
            <pc:sldMk cId="401423627" sldId="298"/>
            <ac:picMk id="10" creationId="{830DD386-BACB-3DAC-E4D0-3D7B0F3D4FD1}"/>
          </ac:picMkLst>
        </pc:picChg>
      </pc:sldChg>
      <pc:sldChg chg="addSp delSp modSp new mod">
        <pc:chgData name="Janani Palanichamy" userId="cc127fde45dc7160" providerId="LiveId" clId="{A4A841BE-47B6-49E1-A2D4-E85C8A330EE3}" dt="2023-10-31T17:55:31.442" v="1082" actId="14100"/>
        <pc:sldMkLst>
          <pc:docMk/>
          <pc:sldMk cId="4144068830" sldId="299"/>
        </pc:sldMkLst>
        <pc:spChg chg="del mod">
          <ac:chgData name="Janani Palanichamy" userId="cc127fde45dc7160" providerId="LiveId" clId="{A4A841BE-47B6-49E1-A2D4-E85C8A330EE3}" dt="2023-10-31T17:55:13.223" v="1077" actId="21"/>
          <ac:spMkLst>
            <pc:docMk/>
            <pc:sldMk cId="4144068830" sldId="299"/>
            <ac:spMk id="2" creationId="{21B90454-98C7-2CE7-9417-DC62BDFAC7BE}"/>
          </ac:spMkLst>
        </pc:spChg>
        <pc:spChg chg="del">
          <ac:chgData name="Janani Palanichamy" userId="cc127fde45dc7160" providerId="LiveId" clId="{A4A841BE-47B6-49E1-A2D4-E85C8A330EE3}" dt="2023-10-31T17:54:51.634" v="1070" actId="931"/>
          <ac:spMkLst>
            <pc:docMk/>
            <pc:sldMk cId="4144068830" sldId="299"/>
            <ac:spMk id="3" creationId="{A7D7CB16-DA2F-A33E-ECCC-EAED47BB168D}"/>
          </ac:spMkLst>
        </pc:spChg>
        <pc:spChg chg="del mod">
          <ac:chgData name="Janani Palanichamy" userId="cc127fde45dc7160" providerId="LiveId" clId="{A4A841BE-47B6-49E1-A2D4-E85C8A330EE3}" dt="2023-10-31T17:55:02.074" v="1073" actId="21"/>
          <ac:spMkLst>
            <pc:docMk/>
            <pc:sldMk cId="4144068830" sldId="299"/>
            <ac:spMk id="4" creationId="{C5921988-0C5F-7979-98E6-0E030DEAD298}"/>
          </ac:spMkLst>
        </pc:spChg>
        <pc:spChg chg="del mod">
          <ac:chgData name="Janani Palanichamy" userId="cc127fde45dc7160" providerId="LiveId" clId="{A4A841BE-47B6-49E1-A2D4-E85C8A330EE3}" dt="2023-10-31T17:55:07.297" v="1075" actId="21"/>
          <ac:spMkLst>
            <pc:docMk/>
            <pc:sldMk cId="4144068830" sldId="299"/>
            <ac:spMk id="5" creationId="{75677B7D-D2D8-D835-1587-53654CA909EC}"/>
          </ac:spMkLst>
        </pc:spChg>
        <pc:picChg chg="add mod">
          <ac:chgData name="Janani Palanichamy" userId="cc127fde45dc7160" providerId="LiveId" clId="{A4A841BE-47B6-49E1-A2D4-E85C8A330EE3}" dt="2023-10-31T17:55:31.442" v="1082" actId="14100"/>
          <ac:picMkLst>
            <pc:docMk/>
            <pc:sldMk cId="4144068830" sldId="299"/>
            <ac:picMk id="7" creationId="{C597E777-3A9D-B15D-8856-6C2590B9DAB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4_3" csCatId="accent4" phldr="1"/>
      <dgm:spPr/>
      <dgm:t>
        <a:bodyPr/>
        <a:lstStyle/>
        <a:p>
          <a:endParaRPr lang="en-US"/>
        </a:p>
      </dgm:t>
    </dgm:pt>
    <dgm:pt modelId="{8FE81FEC-2664-411F-AEB3-065F29F52751}">
      <dgm:prSet custT="1"/>
      <dgm:spPr/>
      <dgm:t>
        <a:bodyPr lIns="182880" tIns="182880" rIns="182880" bIns="182880" anchor="ctr"/>
        <a:lstStyle/>
        <a:p>
          <a:pPr marL="0" rtl="0">
            <a:lnSpc>
              <a:spcPct val="100000"/>
            </a:lnSpc>
            <a:buNone/>
          </a:pPr>
          <a:endParaRPr lang="en-US" sz="1800" b="1" i="0" kern="1200" dirty="0">
            <a:latin typeface="+mn-lt"/>
            <a:ea typeface="+mn-ea"/>
            <a:cs typeface="Gill Sans SemiBold" panose="020B0502020104020203" pitchFamily="34" charset="-79"/>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a:r>
            <a:rPr lang="en-US" sz="2000" b="1" i="0" dirty="0"/>
            <a:t>We employed various machine learning models, including Decision Trees, Random Forest, and Gradient Boosting. These models were trained on our preprocessed dataset using historical demand data as input and evaluated for their predictive accuracy. Model hyperparameters were fine-tuned to optimize performance. In the "Product Demand Prediction with Machine Learning" project, we aimed to select the best-performing model for accurate demand forecasting.</a:t>
          </a:r>
        </a:p>
        <a:p>
          <a:pPr marL="0"/>
          <a:endParaRPr lang="en-US" sz="2000" b="1" i="0" dirty="0">
            <a:latin typeface="+mn-lt"/>
            <a:cs typeface="Gill Sans SemiBold" panose="020B0502020104020203" pitchFamily="34" charset="-79"/>
          </a:endParaRP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nchor="ctr"/>
        <a:lstStyle/>
        <a:p>
          <a:pPr marL="0">
            <a:lnSpc>
              <a:spcPct val="100000"/>
            </a:lnSpc>
          </a:pPr>
          <a:endParaRPr lang="en-US" sz="1800" b="1" i="0" dirty="0">
            <a:latin typeface="+mn-lt"/>
            <a:cs typeface="Gill Sans SemiBold" panose="020B0502020104020203" pitchFamily="34" charset="-79"/>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nchor="ctr"/>
        <a:lstStyle/>
        <a:p>
          <a:pPr marL="0"/>
          <a:endParaRPr lang="en-US" sz="2000" b="1" i="0" dirty="0">
            <a:latin typeface="+mn-lt"/>
            <a:cs typeface="Gill Sans SemiBold" panose="020B0502020104020203" pitchFamily="34" charset="-79"/>
          </a:endParaRP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nchor="ctr"/>
        <a:lstStyle/>
        <a:p>
          <a:pPr marL="0">
            <a:lnSpc>
              <a:spcPct val="100000"/>
            </a:lnSpc>
          </a:pPr>
          <a:endParaRPr lang="en-US" sz="1800" b="1" i="0" dirty="0">
            <a:latin typeface="+mn-lt"/>
            <a:cs typeface="Gill Sans SemiBold" panose="020B0502020104020203" pitchFamily="34" charset="-79"/>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nchor="ctr"/>
        <a:lstStyle/>
        <a:p>
          <a:pPr marL="0"/>
          <a:endParaRPr lang="en-US" sz="2000" b="1" i="0" dirty="0">
            <a:latin typeface="+mn-lt"/>
            <a:cs typeface="Gill Sans SemiBold" panose="020B0502020104020203" pitchFamily="34" charset="-79"/>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nchor="ctr"/>
        <a:lstStyle/>
        <a:p>
          <a:pPr marL="0">
            <a:lnSpc>
              <a:spcPct val="100000"/>
            </a:lnSpc>
          </a:pPr>
          <a:endParaRPr lang="en-US" sz="1800" b="1" i="0" dirty="0">
            <a:latin typeface="+mn-lt"/>
            <a:cs typeface="Gill Sans SemiBold" panose="020B0502020104020203" pitchFamily="34" charset="-79"/>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nchor="ctr"/>
        <a:lstStyle/>
        <a:p>
          <a:pPr marL="0" rtl="0">
            <a:lnSpc>
              <a:spcPct val="100000"/>
            </a:lnSpc>
          </a:pPr>
          <a:endParaRPr lang="en-US" sz="1800" b="1" i="0" dirty="0">
            <a:latin typeface="+mn-lt"/>
            <a:cs typeface="Gill Sans SemiBold" panose="020B0502020104020203" pitchFamily="34" charset="-79"/>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nchor="ctr"/>
        <a:lstStyle/>
        <a:p>
          <a:pPr marL="0"/>
          <a:endParaRPr lang="en-US" sz="2000" b="1" i="0" dirty="0">
            <a:latin typeface="+mn-lt"/>
            <a:cs typeface="Gill Sans SemiBold" panose="020B0502020104020203" pitchFamily="34" charset="-79"/>
          </a:endParaRP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nchor="ctr"/>
        <a:lstStyle/>
        <a:p>
          <a:pPr marL="0"/>
          <a:endParaRPr lang="en-US" sz="2000" b="1" i="0" dirty="0">
            <a:latin typeface="+mn-lt"/>
            <a:cs typeface="Gill Sans SemiBold" panose="020B0502020104020203" pitchFamily="34" charset="-79"/>
          </a:endParaRP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custFlipHor="1" custScaleX="500000" custScaleY="106596" custLinFactY="20885" custLinFactNeighborX="18950" custLinFactNeighborY="10000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DF2DE63F-500F-5842-AC4E-C1EC03F88395}" type="presOf" srcId="{A2322D3A-7AC2-4C5C-9D7E-EAB2313D47D4}" destId="{6FFE689B-A07F-6149-B2E3-6757BAD42DB9}"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4D650CE9-A7A6-9546-889D-728D9A26FF98}" type="presOf" srcId="{8FE81FEC-2664-411F-AEB3-065F29F52751}" destId="{FBD01AEA-A8F9-FE4D-9602-487EAF61F09B}" srcOrd="0" destOrd="0" presId="urn:microsoft.com/office/officeart/2008/layout/LinedList"/>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 modelId="{DAE02A30-FF3C-9D4D-94EE-99B024F0F5C9}" type="presParOf" srcId="{6564C5E9-1595-624A-93AF-6AD41D06A4F7}" destId="{43609A61-BA80-5948-B85C-CB38B2D0E047}" srcOrd="8" destOrd="0" presId="urn:microsoft.com/office/officeart/2008/layout/LinedList"/>
    <dgm:cxn modelId="{9EDF8B15-436D-EB49-ADB5-26FA79653E5D}" type="presParOf" srcId="{6564C5E9-1595-624A-93AF-6AD41D06A4F7}" destId="{755CA152-7A11-B547-85AC-95C6503B0509}" srcOrd="9" destOrd="0" presId="urn:microsoft.com/office/officeart/2008/layout/LinedList"/>
    <dgm:cxn modelId="{14909C5D-8573-D747-BB99-89CC9D5AF74A}" type="presParOf" srcId="{755CA152-7A11-B547-85AC-95C6503B0509}" destId="{6FFE689B-A07F-6149-B2E3-6757BAD42DB9}" srcOrd="0" destOrd="0" presId="urn:microsoft.com/office/officeart/2008/layout/LinedList"/>
    <dgm:cxn modelId="{D799CCFC-4B98-4E4B-A428-D7DDFF969B23}" type="presParOf" srcId="{755CA152-7A11-B547-85AC-95C6503B0509}" destId="{C5F03895-AABE-2543-93DF-22AEB1203220}" srcOrd="1" destOrd="0" presId="urn:microsoft.com/office/officeart/2008/layout/LinedList"/>
    <dgm:cxn modelId="{E1F7D45B-EE79-F44A-A20F-7A572EC371B5}" type="presParOf" srcId="{C5F03895-AABE-2543-93DF-22AEB1203220}" destId="{1B4605F0-5552-F241-97AF-C59A6A8D8608}" srcOrd="0" destOrd="0" presId="urn:microsoft.com/office/officeart/2008/layout/LinedList"/>
    <dgm:cxn modelId="{7F70C191-6023-EB49-973E-1DF160132004}" type="presParOf" srcId="{C5F03895-AABE-2543-93DF-22AEB1203220}" destId="{B3892077-82DE-2B46-B97B-882D9BAC3AA6}" srcOrd="1" destOrd="0" presId="urn:microsoft.com/office/officeart/2008/layout/LinedList"/>
    <dgm:cxn modelId="{E2DF0640-9691-2D43-AE99-D0A9D618C137}" type="presParOf" srcId="{B3892077-82DE-2B46-B97B-882D9BAC3AA6}" destId="{D85BDADF-3D02-C949-8AD1-025541606F09}" srcOrd="0" destOrd="0" presId="urn:microsoft.com/office/officeart/2008/layout/LinedList"/>
    <dgm:cxn modelId="{BF084401-893F-D74F-9955-84A8B3C483A8}" type="presParOf" srcId="{B3892077-82DE-2B46-B97B-882D9BAC3AA6}" destId="{FBD01AEA-A8F9-FE4D-9602-487EAF61F09B}" srcOrd="1" destOrd="0" presId="urn:microsoft.com/office/officeart/2008/layout/LinedList"/>
    <dgm:cxn modelId="{3A17E715-BFA4-8F4C-8B80-4C99F4A768BF}" type="presParOf" srcId="{B3892077-82DE-2B46-B97B-882D9BAC3AA6}" destId="{1DA1CE23-8C39-3D4F-A89C-4024EB35CFC1}" srcOrd="2" destOrd="0" presId="urn:microsoft.com/office/officeart/2008/layout/LinedList"/>
    <dgm:cxn modelId="{BD4BA07D-3E90-E745-8A1B-A83A96CA4787}" type="presParOf" srcId="{C5F03895-AABE-2543-93DF-22AEB1203220}" destId="{098E18BB-B50B-7944-A588-57FAEF8C3BE4}" srcOrd="2" destOrd="0" presId="urn:microsoft.com/office/officeart/2008/layout/LinedList"/>
    <dgm:cxn modelId="{4CBEAA44-0DAE-6345-ADEC-15CDF54195B3}"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1279"/>
          <a:ext cx="10515600" cy="0"/>
        </a:xfrm>
        <a:prstGeom prst="line">
          <a:avLst/>
        </a:prstGeom>
        <a:gradFill rotWithShape="0">
          <a:gsLst>
            <a:gs pos="0">
              <a:schemeClr val="accent4">
                <a:shade val="80000"/>
                <a:hueOff val="0"/>
                <a:satOff val="0"/>
                <a:lumOff val="0"/>
                <a:alphaOff val="0"/>
                <a:satMod val="103000"/>
                <a:lumMod val="102000"/>
                <a:tint val="94000"/>
              </a:schemeClr>
            </a:gs>
            <a:gs pos="50000">
              <a:schemeClr val="accent4">
                <a:shade val="80000"/>
                <a:hueOff val="0"/>
                <a:satOff val="0"/>
                <a:lumOff val="0"/>
                <a:alphaOff val="0"/>
                <a:satMod val="110000"/>
                <a:lumMod val="100000"/>
                <a:shade val="100000"/>
              </a:schemeClr>
            </a:gs>
            <a:gs pos="100000">
              <a:schemeClr val="accent4">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flipH="1">
          <a:off x="884263" y="925729"/>
          <a:ext cx="5832871" cy="81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We employed various machine learning models, including Decision Trees, Random Forest, and Gradient Boosting. These models were trained on our preprocessed dataset using historical demand data as input and evaluated for their predictive accuracy. Model hyperparameters were fine-tuned to optimize performance. In the "Product Demand Prediction with Machine Learning" project, we aimed to select the best-performing model for accurate demand forecasting.</a:t>
          </a:r>
        </a:p>
        <a:p>
          <a:pPr marL="0" lvl="0" indent="0" algn="l" defTabSz="889000">
            <a:lnSpc>
              <a:spcPct val="90000"/>
            </a:lnSpc>
            <a:spcBef>
              <a:spcPct val="0"/>
            </a:spcBef>
            <a:spcAft>
              <a:spcPct val="35000"/>
            </a:spcAft>
            <a:buNone/>
          </a:pPr>
          <a:endParaRPr lang="en-US" sz="2000" b="1" i="0" kern="1200" dirty="0">
            <a:latin typeface="+mn-lt"/>
            <a:cs typeface="Gill Sans SemiBold" panose="020B0502020104020203" pitchFamily="34" charset="-79"/>
          </a:endParaRPr>
        </a:p>
      </dsp:txBody>
      <dsp:txXfrm>
        <a:off x="884263" y="925729"/>
        <a:ext cx="5832871" cy="815176"/>
      </dsp:txXfrm>
    </dsp:sp>
    <dsp:sp modelId="{4B7883FE-9BF1-834B-9E55-433D1207CAF9}">
      <dsp:nvSpPr>
        <dsp:cNvPr id="0" name=""/>
        <dsp:cNvSpPr/>
      </dsp:nvSpPr>
      <dsp:spPr>
        <a:xfrm>
          <a:off x="5920364" y="36006"/>
          <a:ext cx="4578804" cy="69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latin typeface="+mn-lt"/>
            <a:cs typeface="Gill Sans SemiBold" panose="020B0502020104020203" pitchFamily="34" charset="-79"/>
          </a:endParaRPr>
        </a:p>
      </dsp:txBody>
      <dsp:txXfrm>
        <a:off x="5920364" y="36006"/>
        <a:ext cx="4578804" cy="694534"/>
      </dsp:txXfrm>
    </dsp:sp>
    <dsp:sp modelId="{F855322D-A55D-8B49-879F-C673DBB2B4C9}">
      <dsp:nvSpPr>
        <dsp:cNvPr id="0" name=""/>
        <dsp:cNvSpPr/>
      </dsp:nvSpPr>
      <dsp:spPr>
        <a:xfrm>
          <a:off x="5832871" y="730540"/>
          <a:ext cx="466629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816456"/>
          <a:ext cx="10515600" cy="0"/>
        </a:xfrm>
        <a:prstGeom prst="line">
          <a:avLst/>
        </a:prstGeom>
        <a:gradFill rotWithShape="0">
          <a:gsLst>
            <a:gs pos="0">
              <a:schemeClr val="accent4">
                <a:shade val="80000"/>
                <a:hueOff val="-6783"/>
                <a:satOff val="-66"/>
                <a:lumOff val="5757"/>
                <a:alphaOff val="0"/>
                <a:satMod val="103000"/>
                <a:lumMod val="102000"/>
                <a:tint val="94000"/>
              </a:schemeClr>
            </a:gs>
            <a:gs pos="50000">
              <a:schemeClr val="accent4">
                <a:shade val="80000"/>
                <a:hueOff val="-6783"/>
                <a:satOff val="-66"/>
                <a:lumOff val="5757"/>
                <a:alphaOff val="0"/>
                <a:satMod val="110000"/>
                <a:lumMod val="100000"/>
                <a:shade val="100000"/>
              </a:schemeClr>
            </a:gs>
            <a:gs pos="100000">
              <a:schemeClr val="accent4">
                <a:shade val="80000"/>
                <a:hueOff val="-6783"/>
                <a:satOff val="-66"/>
                <a:lumOff val="575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816456"/>
          <a:ext cx="2103120" cy="76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mn-lt"/>
            <a:cs typeface="Gill Sans SemiBold" panose="020B0502020104020203" pitchFamily="34" charset="-79"/>
          </a:endParaRPr>
        </a:p>
      </dsp:txBody>
      <dsp:txXfrm>
        <a:off x="0" y="816456"/>
        <a:ext cx="2103120" cy="764734"/>
      </dsp:txXfrm>
    </dsp:sp>
    <dsp:sp modelId="{040275F6-8CD8-B443-8E15-E2EA8C115BE0}">
      <dsp:nvSpPr>
        <dsp:cNvPr id="0" name=""/>
        <dsp:cNvSpPr/>
      </dsp:nvSpPr>
      <dsp:spPr>
        <a:xfrm>
          <a:off x="2260854" y="851183"/>
          <a:ext cx="8254746" cy="69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latin typeface="+mn-lt"/>
            <a:cs typeface="Gill Sans SemiBold" panose="020B0502020104020203" pitchFamily="34" charset="-79"/>
          </a:endParaRPr>
        </a:p>
      </dsp:txBody>
      <dsp:txXfrm>
        <a:off x="2260854" y="851183"/>
        <a:ext cx="8254746" cy="694534"/>
      </dsp:txXfrm>
    </dsp:sp>
    <dsp:sp modelId="{1103FC42-5419-864B-A44F-32D393A0563C}">
      <dsp:nvSpPr>
        <dsp:cNvPr id="0" name=""/>
        <dsp:cNvSpPr/>
      </dsp:nvSpPr>
      <dsp:spPr>
        <a:xfrm>
          <a:off x="2103120" y="1545717"/>
          <a:ext cx="841248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581191"/>
          <a:ext cx="10515600" cy="0"/>
        </a:xfrm>
        <a:prstGeom prst="line">
          <a:avLst/>
        </a:prstGeom>
        <a:gradFill rotWithShape="0">
          <a:gsLst>
            <a:gs pos="0">
              <a:schemeClr val="accent4">
                <a:shade val="80000"/>
                <a:hueOff val="-13567"/>
                <a:satOff val="-132"/>
                <a:lumOff val="11514"/>
                <a:alphaOff val="0"/>
                <a:satMod val="103000"/>
                <a:lumMod val="102000"/>
                <a:tint val="94000"/>
              </a:schemeClr>
            </a:gs>
            <a:gs pos="50000">
              <a:schemeClr val="accent4">
                <a:shade val="80000"/>
                <a:hueOff val="-13567"/>
                <a:satOff val="-132"/>
                <a:lumOff val="11514"/>
                <a:alphaOff val="0"/>
                <a:satMod val="110000"/>
                <a:lumMod val="100000"/>
                <a:shade val="100000"/>
              </a:schemeClr>
            </a:gs>
            <a:gs pos="100000">
              <a:schemeClr val="accent4">
                <a:shade val="80000"/>
                <a:hueOff val="-13567"/>
                <a:satOff val="-132"/>
                <a:lumOff val="1151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581191"/>
          <a:ext cx="2103120" cy="76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mn-lt"/>
            <a:cs typeface="Gill Sans SemiBold" panose="020B0502020104020203" pitchFamily="34" charset="-79"/>
          </a:endParaRPr>
        </a:p>
      </dsp:txBody>
      <dsp:txXfrm>
        <a:off x="0" y="1581191"/>
        <a:ext cx="2103120" cy="764734"/>
      </dsp:txXfrm>
    </dsp:sp>
    <dsp:sp modelId="{DAF6D365-7021-E74E-8AD3-AB3AC6A0D057}">
      <dsp:nvSpPr>
        <dsp:cNvPr id="0" name=""/>
        <dsp:cNvSpPr/>
      </dsp:nvSpPr>
      <dsp:spPr>
        <a:xfrm>
          <a:off x="2260854" y="1615917"/>
          <a:ext cx="8254746" cy="69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latin typeface="+mn-lt"/>
            <a:cs typeface="Gill Sans SemiBold" panose="020B0502020104020203" pitchFamily="34" charset="-79"/>
          </a:endParaRPr>
        </a:p>
      </dsp:txBody>
      <dsp:txXfrm>
        <a:off x="2260854" y="1615917"/>
        <a:ext cx="8254746" cy="694534"/>
      </dsp:txXfrm>
    </dsp:sp>
    <dsp:sp modelId="{9071E8DC-DDBE-CD4E-9B99-FF7E5F21CEFF}">
      <dsp:nvSpPr>
        <dsp:cNvPr id="0" name=""/>
        <dsp:cNvSpPr/>
      </dsp:nvSpPr>
      <dsp:spPr>
        <a:xfrm>
          <a:off x="2103120" y="2310452"/>
          <a:ext cx="841248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345925"/>
          <a:ext cx="10515600" cy="0"/>
        </a:xfrm>
        <a:prstGeom prst="line">
          <a:avLst/>
        </a:prstGeom>
        <a:gradFill rotWithShape="0">
          <a:gsLst>
            <a:gs pos="0">
              <a:schemeClr val="accent4">
                <a:shade val="80000"/>
                <a:hueOff val="-20350"/>
                <a:satOff val="-199"/>
                <a:lumOff val="17271"/>
                <a:alphaOff val="0"/>
                <a:satMod val="103000"/>
                <a:lumMod val="102000"/>
                <a:tint val="94000"/>
              </a:schemeClr>
            </a:gs>
            <a:gs pos="50000">
              <a:schemeClr val="accent4">
                <a:shade val="80000"/>
                <a:hueOff val="-20350"/>
                <a:satOff val="-199"/>
                <a:lumOff val="17271"/>
                <a:alphaOff val="0"/>
                <a:satMod val="110000"/>
                <a:lumMod val="100000"/>
                <a:shade val="100000"/>
              </a:schemeClr>
            </a:gs>
            <a:gs pos="100000">
              <a:schemeClr val="accent4">
                <a:shade val="80000"/>
                <a:hueOff val="-20350"/>
                <a:satOff val="-199"/>
                <a:lumOff val="1727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345925"/>
          <a:ext cx="2103120" cy="76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mn-lt"/>
            <a:cs typeface="Gill Sans SemiBold" panose="020B0502020104020203" pitchFamily="34" charset="-79"/>
          </a:endParaRPr>
        </a:p>
      </dsp:txBody>
      <dsp:txXfrm>
        <a:off x="0" y="2345925"/>
        <a:ext cx="2103120" cy="764734"/>
      </dsp:txXfrm>
    </dsp:sp>
    <dsp:sp modelId="{B09F43E3-E283-364B-BDDC-AEA3B436FB56}">
      <dsp:nvSpPr>
        <dsp:cNvPr id="0" name=""/>
        <dsp:cNvSpPr/>
      </dsp:nvSpPr>
      <dsp:spPr>
        <a:xfrm>
          <a:off x="2260854" y="2380652"/>
          <a:ext cx="8254746" cy="69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endParaRPr lang="en-US" sz="1800" b="1" i="0" kern="1200" dirty="0">
            <a:latin typeface="+mn-lt"/>
            <a:cs typeface="Gill Sans SemiBold" panose="020B0502020104020203" pitchFamily="34" charset="-79"/>
          </a:endParaRPr>
        </a:p>
      </dsp:txBody>
      <dsp:txXfrm>
        <a:off x="2260854" y="2380652"/>
        <a:ext cx="8254746" cy="694534"/>
      </dsp:txXfrm>
    </dsp:sp>
    <dsp:sp modelId="{2A380769-BA5B-F344-93A6-E05188F7C102}">
      <dsp:nvSpPr>
        <dsp:cNvPr id="0" name=""/>
        <dsp:cNvSpPr/>
      </dsp:nvSpPr>
      <dsp:spPr>
        <a:xfrm>
          <a:off x="2103120" y="3075186"/>
          <a:ext cx="841248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3110660"/>
          <a:ext cx="10515600" cy="0"/>
        </a:xfrm>
        <a:prstGeom prst="line">
          <a:avLst/>
        </a:prstGeom>
        <a:gradFill rotWithShape="0">
          <a:gsLst>
            <a:gs pos="0">
              <a:schemeClr val="accent4">
                <a:shade val="80000"/>
                <a:hueOff val="-27133"/>
                <a:satOff val="-265"/>
                <a:lumOff val="23028"/>
                <a:alphaOff val="0"/>
                <a:satMod val="103000"/>
                <a:lumMod val="102000"/>
                <a:tint val="94000"/>
              </a:schemeClr>
            </a:gs>
            <a:gs pos="50000">
              <a:schemeClr val="accent4">
                <a:shade val="80000"/>
                <a:hueOff val="-27133"/>
                <a:satOff val="-265"/>
                <a:lumOff val="23028"/>
                <a:alphaOff val="0"/>
                <a:satMod val="110000"/>
                <a:lumMod val="100000"/>
                <a:shade val="100000"/>
              </a:schemeClr>
            </a:gs>
            <a:gs pos="100000">
              <a:schemeClr val="accent4">
                <a:shade val="80000"/>
                <a:hueOff val="-27133"/>
                <a:satOff val="-265"/>
                <a:lumOff val="2302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3110660"/>
          <a:ext cx="2103120" cy="764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mn-lt"/>
            <a:cs typeface="Gill Sans SemiBold" panose="020B0502020104020203" pitchFamily="34" charset="-79"/>
          </a:endParaRPr>
        </a:p>
      </dsp:txBody>
      <dsp:txXfrm>
        <a:off x="0" y="3110660"/>
        <a:ext cx="2103120" cy="764734"/>
      </dsp:txXfrm>
    </dsp:sp>
    <dsp:sp modelId="{FBD01AEA-A8F9-FE4D-9602-487EAF61F09B}">
      <dsp:nvSpPr>
        <dsp:cNvPr id="0" name=""/>
        <dsp:cNvSpPr/>
      </dsp:nvSpPr>
      <dsp:spPr>
        <a:xfrm>
          <a:off x="2138848" y="3166299"/>
          <a:ext cx="8105995" cy="69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800100" rtl="0">
            <a:lnSpc>
              <a:spcPct val="100000"/>
            </a:lnSpc>
            <a:spcBef>
              <a:spcPct val="0"/>
            </a:spcBef>
            <a:spcAft>
              <a:spcPct val="35000"/>
            </a:spcAft>
            <a:buNone/>
          </a:pPr>
          <a:endParaRPr lang="en-US" sz="1800" b="1" i="0" kern="1200" dirty="0">
            <a:latin typeface="+mn-lt"/>
            <a:ea typeface="+mn-ea"/>
            <a:cs typeface="Gill Sans SemiBold" panose="020B0502020104020203" pitchFamily="34" charset="-79"/>
          </a:endParaRPr>
        </a:p>
      </dsp:txBody>
      <dsp:txXfrm>
        <a:off x="2138848" y="3166299"/>
        <a:ext cx="8105995" cy="694534"/>
      </dsp:txXfrm>
    </dsp:sp>
    <dsp:sp modelId="{098E18BB-B50B-7944-A588-57FAEF8C3BE4}">
      <dsp:nvSpPr>
        <dsp:cNvPr id="0" name=""/>
        <dsp:cNvSpPr/>
      </dsp:nvSpPr>
      <dsp:spPr>
        <a:xfrm>
          <a:off x="2103120" y="3839921"/>
          <a:ext cx="841248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10/31/2023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10/31/2023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075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3434125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3106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167424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425303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50789"/>
            <a:ext cx="9144000" cy="961389"/>
          </a:xfrm>
        </p:spPr>
        <p:txBody>
          <a:bodyPr anchor="t" anchorCtr="0">
            <a:noAutofit/>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8 members">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140208"/>
            <a:ext cx="10839862" cy="150331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772092"/>
            <a:ext cx="1307592" cy="1611187"/>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182880" tIns="228600" rIns="182880" anchor="t">
            <a:noAutofit/>
          </a:bodyPr>
          <a:lstStyle>
            <a:lvl1pPr marL="0" indent="0" algn="ctr">
              <a:buNone/>
              <a:defRPr sz="14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772092"/>
            <a:ext cx="1307592" cy="1611187"/>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182880" tIns="228600" rIns="182880" anchor="t">
            <a:noAutofit/>
          </a:bodyPr>
          <a:lstStyle>
            <a:lvl1pPr marL="0" indent="0" algn="ctr">
              <a:buNone/>
              <a:defRPr sz="14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772092"/>
            <a:ext cx="1307592" cy="1611187"/>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182880" tIns="228600" rIns="182880" anchor="t">
            <a:noAutofit/>
          </a:bodyPr>
          <a:lstStyle>
            <a:lvl1pPr marL="0" indent="0" algn="ctr">
              <a:buNone/>
              <a:defRPr sz="14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772092"/>
            <a:ext cx="1307592" cy="1611187"/>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182880" tIns="228600" rIns="182880" anchor="t">
            <a:noAutofit/>
          </a:bodyPr>
          <a:lstStyle>
            <a:lvl1pPr marL="0" indent="0" algn="ctr">
              <a:buNone/>
              <a:defRPr sz="14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442140"/>
            <a:ext cx="1307592" cy="1611187"/>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182880" tIns="228600" rIns="182880" anchor="t">
            <a:noAutofit/>
          </a:bodyPr>
          <a:lstStyle>
            <a:lvl1pPr marL="0" indent="0" algn="ctr">
              <a:buNone/>
              <a:defRPr sz="14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442140"/>
            <a:ext cx="1307592" cy="1611187"/>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182880" tIns="228600" rIns="182880" anchor="t">
            <a:noAutofit/>
          </a:bodyPr>
          <a:lstStyle>
            <a:lvl1pPr marL="0" indent="0" algn="ctr">
              <a:buNone/>
              <a:defRPr sz="14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442140"/>
            <a:ext cx="1307592" cy="1611187"/>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182880" tIns="228600" rIns="182880" anchor="t">
            <a:noAutofit/>
          </a:bodyPr>
          <a:lstStyle>
            <a:lvl1pPr marL="0" indent="0" algn="ctr">
              <a:buNone/>
              <a:defRPr sz="14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442140"/>
            <a:ext cx="1307592" cy="1611187"/>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182880" tIns="228600" rIns="182880" anchor="t">
            <a:noAutofit/>
          </a:bodyPr>
          <a:lstStyle>
            <a:lvl1pPr marL="0" indent="0" algn="ctr">
              <a:buNone/>
              <a:defRPr sz="14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585934"/>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sz="2000" b="1"/>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576071" y="86264"/>
            <a:ext cx="10882503" cy="1563682"/>
          </a:xfrm>
        </p:spPr>
        <p:txBody>
          <a:bodyPr anchor="b" anchorCtr="0"/>
          <a:lstStyle>
            <a:lvl1pPr>
              <a:defRPr sz="4800"/>
            </a:lvl1pPr>
          </a:lstStyle>
          <a:p>
            <a:r>
              <a:rPr lang="en-US" dirty="0"/>
              <a:t>click to add title</a:t>
            </a:r>
          </a:p>
        </p:txBody>
      </p:sp>
      <p:sp>
        <p:nvSpPr>
          <p:cNvPr id="7" name="Freeform: Shape 6">
            <a:extLst>
              <a:ext uri="{FF2B5EF4-FFF2-40B4-BE49-F238E27FC236}">
                <a16:creationId xmlns:a16="http://schemas.microsoft.com/office/drawing/2014/main" id="{991F9F7C-BA51-8061-A6C8-8D1399E0FA1D}"/>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56454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129398"/>
            <a:ext cx="10515600" cy="1527190"/>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129396"/>
            <a:ext cx="11087609" cy="1516524"/>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576070" y="1825625"/>
            <a:ext cx="5443730" cy="4351338"/>
          </a:xfrm>
        </p:spPr>
        <p:txBody>
          <a:bodyPr/>
          <a:lstStyle>
            <a:lvl1pPr marL="228600" indent="-228600">
              <a:buFont typeface="Courier New" panose="02070309020205020404" pitchFamily="49" charset="0"/>
              <a:buChar char="o"/>
              <a:defRPr sz="2000" b="1"/>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199" y="1825625"/>
            <a:ext cx="5491479" cy="4351338"/>
          </a:xfrm>
        </p:spPr>
        <p:txBody>
          <a:bodyPr/>
          <a:lstStyle>
            <a:lvl1pPr marL="228600" indent="-228600">
              <a:buFont typeface="Courier New" panose="02070309020205020404" pitchFamily="49" charset="0"/>
              <a:buChar char="o"/>
              <a:defRPr sz="2000" b="1"/>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1742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A03DF1F-12F6-B445-12E5-EC55AAF85862}"/>
              </a:ext>
              <a:ext uri="{C183D7F6-B498-43B3-948B-1728B52AA6E4}">
                <adec:decorative xmlns:adec="http://schemas.microsoft.com/office/drawing/2017/decorative" val="1"/>
              </a:ext>
            </a:extLst>
          </p:cNvPr>
          <p:cNvSpPr/>
          <p:nvPr userDrawn="1"/>
        </p:nvSpPr>
        <p:spPr>
          <a:xfrm>
            <a:off x="1" y="3429000"/>
            <a:ext cx="5972051" cy="3429000"/>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p:nvPr>
        </p:nvSpPr>
        <p:spPr>
          <a:xfrm>
            <a:off x="6219949" y="112143"/>
            <a:ext cx="5885912" cy="1895555"/>
          </a:xfrm>
        </p:spPr>
        <p:txBody>
          <a:bodyPr anchor="b"/>
          <a:lstStyle>
            <a:lvl1pPr>
              <a:defRPr sz="4800"/>
            </a:lvl1pPr>
          </a:lstStyle>
          <a:p>
            <a:r>
              <a:rPr lang="en-US"/>
              <a:t>Click to edit Master title style</a:t>
            </a:r>
            <a:endParaRPr lang="en-US" dirty="0"/>
          </a:p>
        </p:txBody>
      </p:sp>
      <p:sp>
        <p:nvSpPr>
          <p:cNvPr id="7" name="Picture Placeholder 20">
            <a:extLst>
              <a:ext uri="{FF2B5EF4-FFF2-40B4-BE49-F238E27FC236}">
                <a16:creationId xmlns:a16="http://schemas.microsoft.com/office/drawing/2014/main" id="{41F03ECD-345D-6ACA-A497-B44E5B7F68B2}"/>
              </a:ext>
            </a:extLst>
          </p:cNvPr>
          <p:cNvSpPr>
            <a:spLocks noGrp="1"/>
          </p:cNvSpPr>
          <p:nvPr>
            <p:ph type="pic" idx="10"/>
          </p:nvPr>
        </p:nvSpPr>
        <p:spPr>
          <a:xfrm flipH="1">
            <a:off x="5677" y="-23854"/>
            <a:ext cx="4782725" cy="528761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tIns="365760" rIns="548640" anchor="t">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219949" y="2104705"/>
            <a:ext cx="5885912" cy="1440778"/>
          </a:xfrm>
        </p:spPr>
        <p:txBody>
          <a:bodyPr anchor="ctr"/>
          <a:lstStyle>
            <a:lvl1pPr marL="228600" indent="-228600">
              <a:buFont typeface="Courier New" panose="02070309020205020404" pitchFamily="49" charset="0"/>
              <a:buChar char="o"/>
              <a:defRPr sz="2000" b="1"/>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6219949" y="3642490"/>
            <a:ext cx="5885912" cy="2191375"/>
          </a:xfrm>
        </p:spPr>
        <p:txBody>
          <a:bodyPr/>
          <a:lstStyle>
            <a:lvl1pPr marL="228600" indent="-228600">
              <a:buFont typeface="Courier New" panose="02070309020205020404" pitchFamily="49" charset="0"/>
              <a:buChar char="o"/>
              <a:defRPr sz="2000" b="1"/>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0" name="Group 19">
            <a:extLst>
              <a:ext uri="{FF2B5EF4-FFF2-40B4-BE49-F238E27FC236}">
                <a16:creationId xmlns:a16="http://schemas.microsoft.com/office/drawing/2014/main" id="{81C22594-0F5D-8081-C7C7-278CA15A7DBC}"/>
              </a:ext>
              <a:ext uri="{C183D7F6-B498-43B3-948B-1728B52AA6E4}">
                <adec:decorative xmlns:adec="http://schemas.microsoft.com/office/drawing/2017/decorative" val="1"/>
              </a:ext>
            </a:extLst>
          </p:cNvPr>
          <p:cNvGrpSpPr/>
          <p:nvPr userDrawn="1"/>
        </p:nvGrpSpPr>
        <p:grpSpPr>
          <a:xfrm flipH="1">
            <a:off x="-89095" y="3200881"/>
            <a:ext cx="7458144" cy="3718675"/>
            <a:chOff x="4749567" y="3200881"/>
            <a:chExt cx="7458144" cy="3718675"/>
          </a:xfrm>
        </p:grpSpPr>
        <p:sp>
          <p:nvSpPr>
            <p:cNvPr id="21" name="Freeform: Shape 20">
              <a:extLst>
                <a:ext uri="{FF2B5EF4-FFF2-40B4-BE49-F238E27FC236}">
                  <a16:creationId xmlns:a16="http://schemas.microsoft.com/office/drawing/2014/main" id="{4D23A868-F688-EA2E-5C7D-17C2F6AE1DE2}"/>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2" name="Freeform: Shape 21">
              <a:extLst>
                <a:ext uri="{FF2B5EF4-FFF2-40B4-BE49-F238E27FC236}">
                  <a16:creationId xmlns:a16="http://schemas.microsoft.com/office/drawing/2014/main" id="{1F3737DE-1A1D-9651-B243-16F0201FE34D}"/>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2891417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ntent with Image">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F4AD771-B7D0-E76A-97FB-EE492CB73619}"/>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15" name="Freeform: Shape 14">
              <a:extLst>
                <a:ext uri="{FF2B5EF4-FFF2-40B4-BE49-F238E27FC236}">
                  <a16:creationId xmlns:a16="http://schemas.microsoft.com/office/drawing/2014/main" id="{7168F00F-C441-4C02-FE05-E2228EB73065}"/>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EB05BC94-1FBF-76CA-6870-F4037D36CE2D}"/>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2">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cxnSp>
        <p:nvCxnSpPr>
          <p:cNvPr id="17" name="Straight Connector 16">
            <a:extLst>
              <a:ext uri="{FF2B5EF4-FFF2-40B4-BE49-F238E27FC236}">
                <a16:creationId xmlns:a16="http://schemas.microsoft.com/office/drawing/2014/main" id="{B8FFB1EC-5065-06E6-48D7-9B743F1AD824}"/>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94891"/>
            <a:ext cx="11003016" cy="1551029"/>
          </a:xfrm>
        </p:spPr>
        <p:txBody>
          <a:bodyPr anchor="b"/>
          <a:lstStyle>
            <a:lvl1pPr>
              <a:defRPr sz="4800">
                <a:solidFill>
                  <a:schemeClr val="bg1"/>
                </a:solidFill>
              </a:defRPr>
            </a:lvl1pPr>
          </a:lstStyle>
          <a:p>
            <a:r>
              <a:rPr lang="en-US" dirty="0"/>
              <a:t>click to add title</a:t>
            </a:r>
          </a:p>
        </p:txBody>
      </p:sp>
      <p:sp>
        <p:nvSpPr>
          <p:cNvPr id="24" name="Content Placeholder 2">
            <a:extLst>
              <a:ext uri="{FF2B5EF4-FFF2-40B4-BE49-F238E27FC236}">
                <a16:creationId xmlns:a16="http://schemas.microsoft.com/office/drawing/2014/main" id="{9BF1E7D9-881D-0FE9-11E1-AD4F184C55A6}"/>
              </a:ext>
            </a:extLst>
          </p:cNvPr>
          <p:cNvSpPr>
            <a:spLocks noGrp="1"/>
          </p:cNvSpPr>
          <p:nvPr>
            <p:ph sz="half" idx="1" hasCustomPrompt="1"/>
          </p:nvPr>
        </p:nvSpPr>
        <p:spPr>
          <a:xfrm>
            <a:off x="576070" y="1825625"/>
            <a:ext cx="5443730" cy="1672177"/>
          </a:xfrm>
        </p:spPr>
        <p:txBody>
          <a:bodyPr/>
          <a:lstStyle>
            <a:lvl1pPr marL="228600" indent="-228600">
              <a:buFont typeface="Courier New" panose="02070309020205020404" pitchFamily="49" charset="0"/>
              <a:buChar char="o"/>
              <a:defRPr sz="2000" b="1">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3">
            <a:extLst>
              <a:ext uri="{FF2B5EF4-FFF2-40B4-BE49-F238E27FC236}">
                <a16:creationId xmlns:a16="http://schemas.microsoft.com/office/drawing/2014/main" id="{1597F26C-17CE-E536-CF30-5694503844CF}"/>
              </a:ext>
            </a:extLst>
          </p:cNvPr>
          <p:cNvSpPr>
            <a:spLocks noGrp="1"/>
          </p:cNvSpPr>
          <p:nvPr>
            <p:ph sz="half" idx="2" hasCustomPrompt="1"/>
          </p:nvPr>
        </p:nvSpPr>
        <p:spPr>
          <a:xfrm>
            <a:off x="6172199" y="1825625"/>
            <a:ext cx="5491479" cy="1672177"/>
          </a:xfrm>
        </p:spPr>
        <p:txBody>
          <a:bodyPr/>
          <a:lstStyle>
            <a:lvl1pPr marL="228600" indent="-228600">
              <a:buFont typeface="Courier New" panose="02070309020205020404" pitchFamily="49" charset="0"/>
              <a:buChar char="o"/>
              <a:defRPr sz="2000" b="1">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Picture Placeholder 31">
            <a:extLst>
              <a:ext uri="{FF2B5EF4-FFF2-40B4-BE49-F238E27FC236}">
                <a16:creationId xmlns:a16="http://schemas.microsoft.com/office/drawing/2014/main" id="{983C4C4F-97CF-60F8-4CB9-C8F815DC8587}"/>
              </a:ext>
            </a:extLst>
          </p:cNvPr>
          <p:cNvSpPr>
            <a:spLocks noGrp="1"/>
          </p:cNvSpPr>
          <p:nvPr>
            <p:ph type="pic" sz="quarter" idx="11"/>
          </p:nvPr>
        </p:nvSpPr>
        <p:spPr>
          <a:xfrm>
            <a:off x="5939169" y="3497802"/>
            <a:ext cx="6252861" cy="3367334"/>
          </a:xfrm>
          <a:custGeom>
            <a:avLst/>
            <a:gdLst>
              <a:gd name="connsiteX0" fmla="*/ 0 w 5360893"/>
              <a:gd name="connsiteY0" fmla="*/ 484469 h 2906758"/>
              <a:gd name="connsiteX1" fmla="*/ 484469 w 5360893"/>
              <a:gd name="connsiteY1" fmla="*/ 0 h 2906758"/>
              <a:gd name="connsiteX2" fmla="*/ 4876424 w 5360893"/>
              <a:gd name="connsiteY2" fmla="*/ 0 h 2906758"/>
              <a:gd name="connsiteX3" fmla="*/ 5360893 w 5360893"/>
              <a:gd name="connsiteY3" fmla="*/ 484469 h 2906758"/>
              <a:gd name="connsiteX4" fmla="*/ 5360893 w 5360893"/>
              <a:gd name="connsiteY4" fmla="*/ 2422289 h 2906758"/>
              <a:gd name="connsiteX5" fmla="*/ 4876424 w 5360893"/>
              <a:gd name="connsiteY5" fmla="*/ 2906758 h 2906758"/>
              <a:gd name="connsiteX6" fmla="*/ 484469 w 5360893"/>
              <a:gd name="connsiteY6" fmla="*/ 2906758 h 2906758"/>
              <a:gd name="connsiteX7" fmla="*/ 0 w 5360893"/>
              <a:gd name="connsiteY7" fmla="*/ 2422289 h 2906758"/>
              <a:gd name="connsiteX8" fmla="*/ 0 w 5360893"/>
              <a:gd name="connsiteY8" fmla="*/ 484469 h 2906758"/>
              <a:gd name="connsiteX0" fmla="*/ 0 w 5360893"/>
              <a:gd name="connsiteY0" fmla="*/ 484469 h 2906758"/>
              <a:gd name="connsiteX1" fmla="*/ 484469 w 5360893"/>
              <a:gd name="connsiteY1" fmla="*/ 0 h 2906758"/>
              <a:gd name="connsiteX2" fmla="*/ 4876424 w 5360893"/>
              <a:gd name="connsiteY2" fmla="*/ 0 h 2906758"/>
              <a:gd name="connsiteX3" fmla="*/ 5360893 w 5360893"/>
              <a:gd name="connsiteY3" fmla="*/ 388935 h 2906758"/>
              <a:gd name="connsiteX4" fmla="*/ 5360893 w 5360893"/>
              <a:gd name="connsiteY4" fmla="*/ 2422289 h 2906758"/>
              <a:gd name="connsiteX5" fmla="*/ 4876424 w 5360893"/>
              <a:gd name="connsiteY5" fmla="*/ 2906758 h 2906758"/>
              <a:gd name="connsiteX6" fmla="*/ 484469 w 5360893"/>
              <a:gd name="connsiteY6" fmla="*/ 2906758 h 2906758"/>
              <a:gd name="connsiteX7" fmla="*/ 0 w 5360893"/>
              <a:gd name="connsiteY7" fmla="*/ 2422289 h 2906758"/>
              <a:gd name="connsiteX8" fmla="*/ 0 w 5360893"/>
              <a:gd name="connsiteY8" fmla="*/ 484469 h 2906758"/>
              <a:gd name="connsiteX0" fmla="*/ 0 w 5360893"/>
              <a:gd name="connsiteY0" fmla="*/ 489018 h 2911307"/>
              <a:gd name="connsiteX1" fmla="*/ 484469 w 5360893"/>
              <a:gd name="connsiteY1" fmla="*/ 4549 h 2911307"/>
              <a:gd name="connsiteX2" fmla="*/ 2856556 w 5360893"/>
              <a:gd name="connsiteY2" fmla="*/ 0 h 2911307"/>
              <a:gd name="connsiteX3" fmla="*/ 5360893 w 5360893"/>
              <a:gd name="connsiteY3" fmla="*/ 393484 h 2911307"/>
              <a:gd name="connsiteX4" fmla="*/ 5360893 w 5360893"/>
              <a:gd name="connsiteY4" fmla="*/ 2426838 h 2911307"/>
              <a:gd name="connsiteX5" fmla="*/ 4876424 w 5360893"/>
              <a:gd name="connsiteY5" fmla="*/ 2911307 h 2911307"/>
              <a:gd name="connsiteX6" fmla="*/ 484469 w 5360893"/>
              <a:gd name="connsiteY6" fmla="*/ 2911307 h 2911307"/>
              <a:gd name="connsiteX7" fmla="*/ 0 w 5360893"/>
              <a:gd name="connsiteY7" fmla="*/ 2426838 h 2911307"/>
              <a:gd name="connsiteX8" fmla="*/ 0 w 5360893"/>
              <a:gd name="connsiteY8" fmla="*/ 489018 h 2911307"/>
              <a:gd name="connsiteX0" fmla="*/ 0 w 5360893"/>
              <a:gd name="connsiteY0" fmla="*/ 489018 h 2911307"/>
              <a:gd name="connsiteX1" fmla="*/ 484469 w 5360893"/>
              <a:gd name="connsiteY1" fmla="*/ 4549 h 2911307"/>
              <a:gd name="connsiteX2" fmla="*/ 2856556 w 5360893"/>
              <a:gd name="connsiteY2" fmla="*/ 0 h 2911307"/>
              <a:gd name="connsiteX3" fmla="*/ 5360893 w 5360893"/>
              <a:gd name="connsiteY3" fmla="*/ 393484 h 2911307"/>
              <a:gd name="connsiteX4" fmla="*/ 5360893 w 5360893"/>
              <a:gd name="connsiteY4" fmla="*/ 2426838 h 2911307"/>
              <a:gd name="connsiteX5" fmla="*/ 4876424 w 5360893"/>
              <a:gd name="connsiteY5" fmla="*/ 2911307 h 2911307"/>
              <a:gd name="connsiteX6" fmla="*/ 484469 w 5360893"/>
              <a:gd name="connsiteY6" fmla="*/ 2911307 h 2911307"/>
              <a:gd name="connsiteX7" fmla="*/ 0 w 5360893"/>
              <a:gd name="connsiteY7" fmla="*/ 2426838 h 2911307"/>
              <a:gd name="connsiteX8" fmla="*/ 0 w 5360893"/>
              <a:gd name="connsiteY8" fmla="*/ 489018 h 2911307"/>
              <a:gd name="connsiteX0" fmla="*/ 0 w 5360893"/>
              <a:gd name="connsiteY0" fmla="*/ 484469 h 2906758"/>
              <a:gd name="connsiteX1" fmla="*/ 484469 w 5360893"/>
              <a:gd name="connsiteY1" fmla="*/ 0 h 2906758"/>
              <a:gd name="connsiteX2" fmla="*/ 2579052 w 5360893"/>
              <a:gd name="connsiteY2" fmla="*/ 1 h 2906758"/>
              <a:gd name="connsiteX3" fmla="*/ 5360893 w 5360893"/>
              <a:gd name="connsiteY3" fmla="*/ 388935 h 2906758"/>
              <a:gd name="connsiteX4" fmla="*/ 5360893 w 5360893"/>
              <a:gd name="connsiteY4" fmla="*/ 2422289 h 2906758"/>
              <a:gd name="connsiteX5" fmla="*/ 4876424 w 5360893"/>
              <a:gd name="connsiteY5" fmla="*/ 2906758 h 2906758"/>
              <a:gd name="connsiteX6" fmla="*/ 484469 w 5360893"/>
              <a:gd name="connsiteY6" fmla="*/ 2906758 h 2906758"/>
              <a:gd name="connsiteX7" fmla="*/ 0 w 5360893"/>
              <a:gd name="connsiteY7" fmla="*/ 2422289 h 2906758"/>
              <a:gd name="connsiteX8" fmla="*/ 0 w 5360893"/>
              <a:gd name="connsiteY8" fmla="*/ 484469 h 2906758"/>
              <a:gd name="connsiteX0" fmla="*/ 0 w 5360893"/>
              <a:gd name="connsiteY0" fmla="*/ 484494 h 2906783"/>
              <a:gd name="connsiteX1" fmla="*/ 484469 w 5360893"/>
              <a:gd name="connsiteY1" fmla="*/ 25 h 2906783"/>
              <a:gd name="connsiteX2" fmla="*/ 2579052 w 5360893"/>
              <a:gd name="connsiteY2" fmla="*/ 26 h 2906783"/>
              <a:gd name="connsiteX3" fmla="*/ 5360893 w 5360893"/>
              <a:gd name="connsiteY3" fmla="*/ 388960 h 2906783"/>
              <a:gd name="connsiteX4" fmla="*/ 5360893 w 5360893"/>
              <a:gd name="connsiteY4" fmla="*/ 2422314 h 2906783"/>
              <a:gd name="connsiteX5" fmla="*/ 4876424 w 5360893"/>
              <a:gd name="connsiteY5" fmla="*/ 2906783 h 2906783"/>
              <a:gd name="connsiteX6" fmla="*/ 484469 w 5360893"/>
              <a:gd name="connsiteY6" fmla="*/ 2906783 h 2906783"/>
              <a:gd name="connsiteX7" fmla="*/ 0 w 5360893"/>
              <a:gd name="connsiteY7" fmla="*/ 2422314 h 2906783"/>
              <a:gd name="connsiteX8" fmla="*/ 0 w 5360893"/>
              <a:gd name="connsiteY8" fmla="*/ 484494 h 2906783"/>
              <a:gd name="connsiteX0" fmla="*/ 0 w 5360893"/>
              <a:gd name="connsiteY0" fmla="*/ 484494 h 2906783"/>
              <a:gd name="connsiteX1" fmla="*/ 2579052 w 5360893"/>
              <a:gd name="connsiteY1" fmla="*/ 26 h 2906783"/>
              <a:gd name="connsiteX2" fmla="*/ 5360893 w 5360893"/>
              <a:gd name="connsiteY2" fmla="*/ 388960 h 2906783"/>
              <a:gd name="connsiteX3" fmla="*/ 5360893 w 5360893"/>
              <a:gd name="connsiteY3" fmla="*/ 2422314 h 2906783"/>
              <a:gd name="connsiteX4" fmla="*/ 4876424 w 5360893"/>
              <a:gd name="connsiteY4" fmla="*/ 2906783 h 2906783"/>
              <a:gd name="connsiteX5" fmla="*/ 484469 w 5360893"/>
              <a:gd name="connsiteY5" fmla="*/ 2906783 h 2906783"/>
              <a:gd name="connsiteX6" fmla="*/ 0 w 5360893"/>
              <a:gd name="connsiteY6" fmla="*/ 2422314 h 2906783"/>
              <a:gd name="connsiteX7" fmla="*/ 0 w 5360893"/>
              <a:gd name="connsiteY7" fmla="*/ 484494 h 2906783"/>
              <a:gd name="connsiteX0" fmla="*/ 0 w 5360893"/>
              <a:gd name="connsiteY0" fmla="*/ 2422314 h 2906783"/>
              <a:gd name="connsiteX1" fmla="*/ 2579052 w 5360893"/>
              <a:gd name="connsiteY1" fmla="*/ 26 h 2906783"/>
              <a:gd name="connsiteX2" fmla="*/ 5360893 w 5360893"/>
              <a:gd name="connsiteY2" fmla="*/ 388960 h 2906783"/>
              <a:gd name="connsiteX3" fmla="*/ 5360893 w 5360893"/>
              <a:gd name="connsiteY3" fmla="*/ 2422314 h 2906783"/>
              <a:gd name="connsiteX4" fmla="*/ 4876424 w 5360893"/>
              <a:gd name="connsiteY4" fmla="*/ 2906783 h 2906783"/>
              <a:gd name="connsiteX5" fmla="*/ 484469 w 5360893"/>
              <a:gd name="connsiteY5" fmla="*/ 2906783 h 2906783"/>
              <a:gd name="connsiteX6" fmla="*/ 0 w 5360893"/>
              <a:gd name="connsiteY6" fmla="*/ 2422314 h 2906783"/>
              <a:gd name="connsiteX0" fmla="*/ 0 w 5360893"/>
              <a:gd name="connsiteY0" fmla="*/ 2425002 h 2909471"/>
              <a:gd name="connsiteX1" fmla="*/ 2579052 w 5360893"/>
              <a:gd name="connsiteY1" fmla="*/ 2714 h 2909471"/>
              <a:gd name="connsiteX2" fmla="*/ 5360893 w 5360893"/>
              <a:gd name="connsiteY2" fmla="*/ 391648 h 2909471"/>
              <a:gd name="connsiteX3" fmla="*/ 5360893 w 5360893"/>
              <a:gd name="connsiteY3" fmla="*/ 2425002 h 2909471"/>
              <a:gd name="connsiteX4" fmla="*/ 4876424 w 5360893"/>
              <a:gd name="connsiteY4" fmla="*/ 2909471 h 2909471"/>
              <a:gd name="connsiteX5" fmla="*/ 484469 w 5360893"/>
              <a:gd name="connsiteY5" fmla="*/ 2909471 h 2909471"/>
              <a:gd name="connsiteX6" fmla="*/ 0 w 5360893"/>
              <a:gd name="connsiteY6" fmla="*/ 2425002 h 2909471"/>
              <a:gd name="connsiteX0" fmla="*/ 0 w 5360893"/>
              <a:gd name="connsiteY0" fmla="*/ 2424713 h 2909182"/>
              <a:gd name="connsiteX1" fmla="*/ 2579052 w 5360893"/>
              <a:gd name="connsiteY1" fmla="*/ 2425 h 2909182"/>
              <a:gd name="connsiteX2" fmla="*/ 5360893 w 5360893"/>
              <a:gd name="connsiteY2" fmla="*/ 391359 h 2909182"/>
              <a:gd name="connsiteX3" fmla="*/ 5360893 w 5360893"/>
              <a:gd name="connsiteY3" fmla="*/ 2424713 h 2909182"/>
              <a:gd name="connsiteX4" fmla="*/ 4876424 w 5360893"/>
              <a:gd name="connsiteY4" fmla="*/ 2909182 h 2909182"/>
              <a:gd name="connsiteX5" fmla="*/ 484469 w 5360893"/>
              <a:gd name="connsiteY5" fmla="*/ 2909182 h 2909182"/>
              <a:gd name="connsiteX6" fmla="*/ 0 w 5360893"/>
              <a:gd name="connsiteY6" fmla="*/ 2424713 h 2909182"/>
              <a:gd name="connsiteX0" fmla="*/ 0 w 5360893"/>
              <a:gd name="connsiteY0" fmla="*/ 2422480 h 2906949"/>
              <a:gd name="connsiteX1" fmla="*/ 2579052 w 5360893"/>
              <a:gd name="connsiteY1" fmla="*/ 192 h 2906949"/>
              <a:gd name="connsiteX2" fmla="*/ 5360893 w 5360893"/>
              <a:gd name="connsiteY2" fmla="*/ 389126 h 2906949"/>
              <a:gd name="connsiteX3" fmla="*/ 5360893 w 5360893"/>
              <a:gd name="connsiteY3" fmla="*/ 2422480 h 2906949"/>
              <a:gd name="connsiteX4" fmla="*/ 4876424 w 5360893"/>
              <a:gd name="connsiteY4" fmla="*/ 2906949 h 2906949"/>
              <a:gd name="connsiteX5" fmla="*/ 484469 w 5360893"/>
              <a:gd name="connsiteY5" fmla="*/ 2906949 h 2906949"/>
              <a:gd name="connsiteX6" fmla="*/ 0 w 5360893"/>
              <a:gd name="connsiteY6" fmla="*/ 2422480 h 2906949"/>
              <a:gd name="connsiteX0" fmla="*/ 0 w 5360893"/>
              <a:gd name="connsiteY0" fmla="*/ 2422480 h 2906949"/>
              <a:gd name="connsiteX1" fmla="*/ 2579052 w 5360893"/>
              <a:gd name="connsiteY1" fmla="*/ 192 h 2906949"/>
              <a:gd name="connsiteX2" fmla="*/ 5360893 w 5360893"/>
              <a:gd name="connsiteY2" fmla="*/ 389126 h 2906949"/>
              <a:gd name="connsiteX3" fmla="*/ 5360893 w 5360893"/>
              <a:gd name="connsiteY3" fmla="*/ 2422480 h 2906949"/>
              <a:gd name="connsiteX4" fmla="*/ 4876424 w 5360893"/>
              <a:gd name="connsiteY4" fmla="*/ 2906949 h 2906949"/>
              <a:gd name="connsiteX5" fmla="*/ 484469 w 5360893"/>
              <a:gd name="connsiteY5" fmla="*/ 2906949 h 2906949"/>
              <a:gd name="connsiteX6" fmla="*/ 0 w 5360893"/>
              <a:gd name="connsiteY6" fmla="*/ 2422480 h 2906949"/>
              <a:gd name="connsiteX0" fmla="*/ 0 w 5360893"/>
              <a:gd name="connsiteY0" fmla="*/ 2422480 h 2906949"/>
              <a:gd name="connsiteX1" fmla="*/ 2579052 w 5360893"/>
              <a:gd name="connsiteY1" fmla="*/ 192 h 2906949"/>
              <a:gd name="connsiteX2" fmla="*/ 5360893 w 5360893"/>
              <a:gd name="connsiteY2" fmla="*/ 389126 h 2906949"/>
              <a:gd name="connsiteX3" fmla="*/ 5360893 w 5360893"/>
              <a:gd name="connsiteY3" fmla="*/ 2422480 h 2906949"/>
              <a:gd name="connsiteX4" fmla="*/ 4876424 w 5360893"/>
              <a:gd name="connsiteY4" fmla="*/ 2906949 h 2906949"/>
              <a:gd name="connsiteX5" fmla="*/ 484469 w 5360893"/>
              <a:gd name="connsiteY5" fmla="*/ 2906949 h 2906949"/>
              <a:gd name="connsiteX6" fmla="*/ 0 w 5360893"/>
              <a:gd name="connsiteY6" fmla="*/ 2422480 h 2906949"/>
              <a:gd name="connsiteX0" fmla="*/ 4256 w 5365149"/>
              <a:gd name="connsiteY0" fmla="*/ 2422680 h 2907149"/>
              <a:gd name="connsiteX1" fmla="*/ 2583308 w 5365149"/>
              <a:gd name="connsiteY1" fmla="*/ 392 h 2907149"/>
              <a:gd name="connsiteX2" fmla="*/ 5365149 w 5365149"/>
              <a:gd name="connsiteY2" fmla="*/ 389326 h 2907149"/>
              <a:gd name="connsiteX3" fmla="*/ 5365149 w 5365149"/>
              <a:gd name="connsiteY3" fmla="*/ 2422680 h 2907149"/>
              <a:gd name="connsiteX4" fmla="*/ 4880680 w 5365149"/>
              <a:gd name="connsiteY4" fmla="*/ 2907149 h 2907149"/>
              <a:gd name="connsiteX5" fmla="*/ 488725 w 5365149"/>
              <a:gd name="connsiteY5" fmla="*/ 2907149 h 2907149"/>
              <a:gd name="connsiteX6" fmla="*/ 4256 w 5365149"/>
              <a:gd name="connsiteY6" fmla="*/ 2422680 h 2907149"/>
              <a:gd name="connsiteX0" fmla="*/ 4256 w 5365149"/>
              <a:gd name="connsiteY0" fmla="*/ 2422680 h 2907149"/>
              <a:gd name="connsiteX1" fmla="*/ 2583308 w 5365149"/>
              <a:gd name="connsiteY1" fmla="*/ 392 h 2907149"/>
              <a:gd name="connsiteX2" fmla="*/ 5365149 w 5365149"/>
              <a:gd name="connsiteY2" fmla="*/ 389326 h 2907149"/>
              <a:gd name="connsiteX3" fmla="*/ 5365149 w 5365149"/>
              <a:gd name="connsiteY3" fmla="*/ 2422680 h 2907149"/>
              <a:gd name="connsiteX4" fmla="*/ 4880680 w 5365149"/>
              <a:gd name="connsiteY4" fmla="*/ 2907149 h 2907149"/>
              <a:gd name="connsiteX5" fmla="*/ 4256 w 5365149"/>
              <a:gd name="connsiteY5" fmla="*/ 2422680 h 2907149"/>
              <a:gd name="connsiteX0" fmla="*/ 63126 w 5424019"/>
              <a:gd name="connsiteY0" fmla="*/ 2422443 h 2701449"/>
              <a:gd name="connsiteX1" fmla="*/ 2642178 w 5424019"/>
              <a:gd name="connsiteY1" fmla="*/ 155 h 2701449"/>
              <a:gd name="connsiteX2" fmla="*/ 5424019 w 5424019"/>
              <a:gd name="connsiteY2" fmla="*/ 389089 h 2701449"/>
              <a:gd name="connsiteX3" fmla="*/ 5424019 w 5424019"/>
              <a:gd name="connsiteY3" fmla="*/ 2422443 h 2701449"/>
              <a:gd name="connsiteX4" fmla="*/ 63126 w 5424019"/>
              <a:gd name="connsiteY4" fmla="*/ 2422443 h 2701449"/>
              <a:gd name="connsiteX0" fmla="*/ 66521 w 5345528"/>
              <a:gd name="connsiteY0" fmla="*/ 3053155 h 3198691"/>
              <a:gd name="connsiteX1" fmla="*/ 2563687 w 5345528"/>
              <a:gd name="connsiteY1" fmla="*/ 166843 h 3198691"/>
              <a:gd name="connsiteX2" fmla="*/ 5345528 w 5345528"/>
              <a:gd name="connsiteY2" fmla="*/ 555777 h 3198691"/>
              <a:gd name="connsiteX3" fmla="*/ 5345528 w 5345528"/>
              <a:gd name="connsiteY3" fmla="*/ 2589131 h 3198691"/>
              <a:gd name="connsiteX4" fmla="*/ 66521 w 5345528"/>
              <a:gd name="connsiteY4" fmla="*/ 3053155 h 3198691"/>
              <a:gd name="connsiteX0" fmla="*/ 76557 w 5355564"/>
              <a:gd name="connsiteY0" fmla="*/ 3053155 h 3198691"/>
              <a:gd name="connsiteX1" fmla="*/ 2573723 w 5355564"/>
              <a:gd name="connsiteY1" fmla="*/ 166843 h 3198691"/>
              <a:gd name="connsiteX2" fmla="*/ 5355564 w 5355564"/>
              <a:gd name="connsiteY2" fmla="*/ 555777 h 3198691"/>
              <a:gd name="connsiteX3" fmla="*/ 5355564 w 5355564"/>
              <a:gd name="connsiteY3" fmla="*/ 2589131 h 3198691"/>
              <a:gd name="connsiteX4" fmla="*/ 76557 w 5355564"/>
              <a:gd name="connsiteY4" fmla="*/ 3053155 h 3198691"/>
              <a:gd name="connsiteX0" fmla="*/ 67406 w 5346413"/>
              <a:gd name="connsiteY0" fmla="*/ 2886493 h 3032029"/>
              <a:gd name="connsiteX1" fmla="*/ 2564572 w 5346413"/>
              <a:gd name="connsiteY1" fmla="*/ 181 h 3032029"/>
              <a:gd name="connsiteX2" fmla="*/ 5346413 w 5346413"/>
              <a:gd name="connsiteY2" fmla="*/ 389115 h 3032029"/>
              <a:gd name="connsiteX3" fmla="*/ 5346413 w 5346413"/>
              <a:gd name="connsiteY3" fmla="*/ 2422469 h 3032029"/>
              <a:gd name="connsiteX4" fmla="*/ 67406 w 5346413"/>
              <a:gd name="connsiteY4" fmla="*/ 2886493 h 3032029"/>
              <a:gd name="connsiteX0" fmla="*/ 71125 w 5350132"/>
              <a:gd name="connsiteY0" fmla="*/ 2903557 h 3049093"/>
              <a:gd name="connsiteX1" fmla="*/ 2568291 w 5350132"/>
              <a:gd name="connsiteY1" fmla="*/ 17245 h 3049093"/>
              <a:gd name="connsiteX2" fmla="*/ 5350132 w 5350132"/>
              <a:gd name="connsiteY2" fmla="*/ 406179 h 3049093"/>
              <a:gd name="connsiteX3" fmla="*/ 5350132 w 5350132"/>
              <a:gd name="connsiteY3" fmla="*/ 2439533 h 3049093"/>
              <a:gd name="connsiteX4" fmla="*/ 71125 w 5350132"/>
              <a:gd name="connsiteY4" fmla="*/ 2903557 h 3049093"/>
              <a:gd name="connsiteX0" fmla="*/ 71125 w 5350132"/>
              <a:gd name="connsiteY0" fmla="*/ 2903557 h 3191235"/>
              <a:gd name="connsiteX1" fmla="*/ 2568291 w 5350132"/>
              <a:gd name="connsiteY1" fmla="*/ 17245 h 3191235"/>
              <a:gd name="connsiteX2" fmla="*/ 5350132 w 5350132"/>
              <a:gd name="connsiteY2" fmla="*/ 406179 h 3191235"/>
              <a:gd name="connsiteX3" fmla="*/ 5350132 w 5350132"/>
              <a:gd name="connsiteY3" fmla="*/ 2921754 h 3191235"/>
              <a:gd name="connsiteX4" fmla="*/ 71125 w 5350132"/>
              <a:gd name="connsiteY4" fmla="*/ 2903557 h 3191235"/>
              <a:gd name="connsiteX0" fmla="*/ 71125 w 5350132"/>
              <a:gd name="connsiteY0" fmla="*/ 2903557 h 3067231"/>
              <a:gd name="connsiteX1" fmla="*/ 2568291 w 5350132"/>
              <a:gd name="connsiteY1" fmla="*/ 17245 h 3067231"/>
              <a:gd name="connsiteX2" fmla="*/ 5350132 w 5350132"/>
              <a:gd name="connsiteY2" fmla="*/ 406179 h 3067231"/>
              <a:gd name="connsiteX3" fmla="*/ 5350132 w 5350132"/>
              <a:gd name="connsiteY3" fmla="*/ 2921754 h 3067231"/>
              <a:gd name="connsiteX4" fmla="*/ 71125 w 5350132"/>
              <a:gd name="connsiteY4" fmla="*/ 2903557 h 3067231"/>
              <a:gd name="connsiteX0" fmla="*/ 71125 w 5350162"/>
              <a:gd name="connsiteY0" fmla="*/ 2903557 h 2923358"/>
              <a:gd name="connsiteX1" fmla="*/ 2568291 w 5350162"/>
              <a:gd name="connsiteY1" fmla="*/ 17245 h 2923358"/>
              <a:gd name="connsiteX2" fmla="*/ 5350132 w 5350162"/>
              <a:gd name="connsiteY2" fmla="*/ 406179 h 2923358"/>
              <a:gd name="connsiteX3" fmla="*/ 5350132 w 5350162"/>
              <a:gd name="connsiteY3" fmla="*/ 2921754 h 2923358"/>
              <a:gd name="connsiteX4" fmla="*/ 71125 w 5350162"/>
              <a:gd name="connsiteY4" fmla="*/ 2903557 h 2923358"/>
              <a:gd name="connsiteX0" fmla="*/ 67313 w 5346350"/>
              <a:gd name="connsiteY0" fmla="*/ 2892688 h 2912489"/>
              <a:gd name="connsiteX1" fmla="*/ 2564479 w 5346350"/>
              <a:gd name="connsiteY1" fmla="*/ 6376 h 2912489"/>
              <a:gd name="connsiteX2" fmla="*/ 5346320 w 5346350"/>
              <a:gd name="connsiteY2" fmla="*/ 395310 h 2912489"/>
              <a:gd name="connsiteX3" fmla="*/ 5346320 w 5346350"/>
              <a:gd name="connsiteY3" fmla="*/ 2910885 h 2912489"/>
              <a:gd name="connsiteX4" fmla="*/ 67313 w 5346350"/>
              <a:gd name="connsiteY4" fmla="*/ 2892688 h 2912489"/>
              <a:gd name="connsiteX0" fmla="*/ 70330 w 5349367"/>
              <a:gd name="connsiteY0" fmla="*/ 2889102 h 2908903"/>
              <a:gd name="connsiteX1" fmla="*/ 2567496 w 5349367"/>
              <a:gd name="connsiteY1" fmla="*/ 2790 h 2908903"/>
              <a:gd name="connsiteX2" fmla="*/ 5349337 w 5349367"/>
              <a:gd name="connsiteY2" fmla="*/ 391724 h 2908903"/>
              <a:gd name="connsiteX3" fmla="*/ 5349337 w 5349367"/>
              <a:gd name="connsiteY3" fmla="*/ 2907299 h 2908903"/>
              <a:gd name="connsiteX4" fmla="*/ 70330 w 5349367"/>
              <a:gd name="connsiteY4" fmla="*/ 2889102 h 2908903"/>
              <a:gd name="connsiteX0" fmla="*/ 51899 w 5330936"/>
              <a:gd name="connsiteY0" fmla="*/ 2889102 h 2908903"/>
              <a:gd name="connsiteX1" fmla="*/ 2549065 w 5330936"/>
              <a:gd name="connsiteY1" fmla="*/ 2790 h 2908903"/>
              <a:gd name="connsiteX2" fmla="*/ 5330906 w 5330936"/>
              <a:gd name="connsiteY2" fmla="*/ 391724 h 2908903"/>
              <a:gd name="connsiteX3" fmla="*/ 5330906 w 5330936"/>
              <a:gd name="connsiteY3" fmla="*/ 2907299 h 2908903"/>
              <a:gd name="connsiteX4" fmla="*/ 51899 w 5330936"/>
              <a:gd name="connsiteY4" fmla="*/ 2889102 h 2908903"/>
              <a:gd name="connsiteX0" fmla="*/ 74843 w 5353880"/>
              <a:gd name="connsiteY0" fmla="*/ 2889102 h 2908903"/>
              <a:gd name="connsiteX1" fmla="*/ 2572009 w 5353880"/>
              <a:gd name="connsiteY1" fmla="*/ 2790 h 2908903"/>
              <a:gd name="connsiteX2" fmla="*/ 5353850 w 5353880"/>
              <a:gd name="connsiteY2" fmla="*/ 391724 h 2908903"/>
              <a:gd name="connsiteX3" fmla="*/ 5353850 w 5353880"/>
              <a:gd name="connsiteY3" fmla="*/ 2907299 h 2908903"/>
              <a:gd name="connsiteX4" fmla="*/ 74843 w 5353880"/>
              <a:gd name="connsiteY4" fmla="*/ 2889102 h 2908903"/>
              <a:gd name="connsiteX0" fmla="*/ 84138 w 5363175"/>
              <a:gd name="connsiteY0" fmla="*/ 2889102 h 2908903"/>
              <a:gd name="connsiteX1" fmla="*/ 2581304 w 5363175"/>
              <a:gd name="connsiteY1" fmla="*/ 2790 h 2908903"/>
              <a:gd name="connsiteX2" fmla="*/ 5363145 w 5363175"/>
              <a:gd name="connsiteY2" fmla="*/ 391724 h 2908903"/>
              <a:gd name="connsiteX3" fmla="*/ 5363145 w 5363175"/>
              <a:gd name="connsiteY3" fmla="*/ 2907299 h 2908903"/>
              <a:gd name="connsiteX4" fmla="*/ 84138 w 5363175"/>
              <a:gd name="connsiteY4" fmla="*/ 2889102 h 2908903"/>
              <a:gd name="connsiteX0" fmla="*/ 76369 w 5355406"/>
              <a:gd name="connsiteY0" fmla="*/ 2889102 h 2908903"/>
              <a:gd name="connsiteX1" fmla="*/ 2573535 w 5355406"/>
              <a:gd name="connsiteY1" fmla="*/ 2790 h 2908903"/>
              <a:gd name="connsiteX2" fmla="*/ 5355376 w 5355406"/>
              <a:gd name="connsiteY2" fmla="*/ 391724 h 2908903"/>
              <a:gd name="connsiteX3" fmla="*/ 5355376 w 5355406"/>
              <a:gd name="connsiteY3" fmla="*/ 2907299 h 2908903"/>
              <a:gd name="connsiteX4" fmla="*/ 76369 w 5355406"/>
              <a:gd name="connsiteY4" fmla="*/ 2889102 h 2908903"/>
              <a:gd name="connsiteX0" fmla="*/ 76369 w 5355406"/>
              <a:gd name="connsiteY0" fmla="*/ 2846868 h 2866669"/>
              <a:gd name="connsiteX1" fmla="*/ 2573535 w 5355406"/>
              <a:gd name="connsiteY1" fmla="*/ 4944 h 2866669"/>
              <a:gd name="connsiteX2" fmla="*/ 5355376 w 5355406"/>
              <a:gd name="connsiteY2" fmla="*/ 349490 h 2866669"/>
              <a:gd name="connsiteX3" fmla="*/ 5355376 w 5355406"/>
              <a:gd name="connsiteY3" fmla="*/ 2865065 h 2866669"/>
              <a:gd name="connsiteX4" fmla="*/ 76369 w 5355406"/>
              <a:gd name="connsiteY4" fmla="*/ 2846868 h 2866669"/>
              <a:gd name="connsiteX0" fmla="*/ 75902 w 5354939"/>
              <a:gd name="connsiteY0" fmla="*/ 2863978 h 2883779"/>
              <a:gd name="connsiteX1" fmla="*/ 2573068 w 5354939"/>
              <a:gd name="connsiteY1" fmla="*/ 22054 h 2883779"/>
              <a:gd name="connsiteX2" fmla="*/ 5354909 w 5354939"/>
              <a:gd name="connsiteY2" fmla="*/ 366600 h 2883779"/>
              <a:gd name="connsiteX3" fmla="*/ 5354909 w 5354939"/>
              <a:gd name="connsiteY3" fmla="*/ 2882175 h 2883779"/>
              <a:gd name="connsiteX4" fmla="*/ 75902 w 5354939"/>
              <a:gd name="connsiteY4" fmla="*/ 2863978 h 2883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4939" h="2883779">
                <a:moveTo>
                  <a:pt x="75902" y="2863978"/>
                </a:moveTo>
                <a:cubicBezTo>
                  <a:pt x="-454082" y="604736"/>
                  <a:pt x="1942906" y="83381"/>
                  <a:pt x="2573068" y="22054"/>
                </a:cubicBezTo>
                <a:cubicBezTo>
                  <a:pt x="3203230" y="-39273"/>
                  <a:pt x="4367721" y="12600"/>
                  <a:pt x="5354909" y="366600"/>
                </a:cubicBezTo>
                <a:lnTo>
                  <a:pt x="5354909" y="2882175"/>
                </a:lnTo>
                <a:cubicBezTo>
                  <a:pt x="5369477" y="2890867"/>
                  <a:pt x="75992" y="2861293"/>
                  <a:pt x="75902" y="2863978"/>
                </a:cubicBezTo>
                <a:close/>
              </a:path>
            </a:pathLst>
          </a:custGeom>
          <a:solidFill>
            <a:schemeClr val="bg2">
              <a:lumMod val="75000"/>
            </a:schemeClr>
          </a:solidFill>
        </p:spPr>
        <p:txBody>
          <a:bodyPr>
            <a:normAutofit/>
          </a:bodyPr>
          <a:lstStyle>
            <a:lvl1pPr marL="0" indent="0">
              <a:buNone/>
              <a:defRPr sz="2800"/>
            </a:lvl1pPr>
          </a:lstStyle>
          <a:p>
            <a:r>
              <a:rPr lang="en-US"/>
              <a:t>Click icon to add picture</a:t>
            </a:r>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1" name="Title 1">
            <a:extLst>
              <a:ext uri="{FF2B5EF4-FFF2-40B4-BE49-F238E27FC236}">
                <a16:creationId xmlns:a16="http://schemas.microsoft.com/office/drawing/2014/main" id="{0D39DB41-9E8E-4008-83D7-CE1EBC3BA766}"/>
              </a:ext>
            </a:extLst>
          </p:cNvPr>
          <p:cNvSpPr>
            <a:spLocks noGrp="1"/>
          </p:cNvSpPr>
          <p:nvPr>
            <p:ph type="title" hasCustomPrompt="1"/>
          </p:nvPr>
        </p:nvSpPr>
        <p:spPr>
          <a:xfrm>
            <a:off x="576072" y="94891"/>
            <a:ext cx="11228832" cy="1551029"/>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77304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77304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77304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p:nvPr>
        </p:nvSpPr>
        <p:spPr>
          <a:xfrm>
            <a:off x="576071" y="77638"/>
            <a:ext cx="7309142" cy="1575519"/>
          </a:xfrm>
        </p:spPr>
        <p:txBody>
          <a:bodyPr anchor="b"/>
          <a:lstStyle>
            <a:lvl1pPr>
              <a:defRPr sz="4800"/>
            </a:lvl1p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1722CE59-E990-B7DD-9AFE-D8C764560738}"/>
              </a:ext>
            </a:extLst>
          </p:cNvPr>
          <p:cNvSpPr>
            <a:spLocks noGrp="1"/>
          </p:cNvSpPr>
          <p:nvPr>
            <p:ph idx="10" hasCustomPrompt="1"/>
          </p:nvPr>
        </p:nvSpPr>
        <p:spPr>
          <a:xfrm>
            <a:off x="576072" y="1947671"/>
            <a:ext cx="4572000" cy="4070728"/>
          </a:xfrm>
        </p:spPr>
        <p:txBody>
          <a:bodyPr/>
          <a:lstStyle>
            <a:lvl1pPr marL="0" indent="0">
              <a:buFont typeface="Courier New" panose="02070309020205020404" pitchFamily="49" charset="0"/>
              <a:buNone/>
              <a:defRPr sz="2000" b="0"/>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bIns="640080" anchor="b">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576072" y="238539"/>
            <a:ext cx="4195954"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576072" y="2057400"/>
            <a:ext cx="419595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5908484"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53105"/>
            <a:ext cx="9144000" cy="2246249"/>
          </a:xfrm>
        </p:spPr>
        <p:txBody>
          <a:bodyPr anchor="t" anchorCtr="0">
            <a:normAutofit/>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217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576070" y="94891"/>
            <a:ext cx="6402699" cy="1548631"/>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3772AE6-6A3F-A012-B484-96C79EA06544}"/>
              </a:ext>
            </a:extLst>
          </p:cNvPr>
          <p:cNvSpPr>
            <a:spLocks noGrp="1"/>
          </p:cNvSpPr>
          <p:nvPr>
            <p:ph idx="10" hasCustomPrompt="1"/>
          </p:nvPr>
        </p:nvSpPr>
        <p:spPr>
          <a:xfrm>
            <a:off x="576072" y="1875319"/>
            <a:ext cx="4572000" cy="4070729"/>
          </a:xfrm>
        </p:spPr>
        <p:txBody>
          <a:bodyPr/>
          <a:lstStyle>
            <a:lvl1pPr marL="0" indent="0">
              <a:buFont typeface="Courier New" panose="02070309020205020404" pitchFamily="49" charset="0"/>
              <a:buNone/>
              <a:defRPr sz="2000" b="0"/>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2848AAEE-9E35-EF0F-2B36-04F15E6CB903}"/>
              </a:ext>
            </a:extLst>
          </p:cNvPr>
          <p:cNvSpPr/>
          <p:nvPr userDrawn="1"/>
        </p:nvSpPr>
        <p:spPr>
          <a:xfrm rot="5400000">
            <a:off x="4252761" y="-1086049"/>
            <a:ext cx="3686474" cy="12211252"/>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 name="connsiteX0" fmla="*/ 3873124 w 7591189"/>
              <a:gd name="connsiteY0" fmla="*/ 0 h 6863415"/>
              <a:gd name="connsiteX1" fmla="*/ 7591189 w 7591189"/>
              <a:gd name="connsiteY1" fmla="*/ 0 h 6863415"/>
              <a:gd name="connsiteX2" fmla="*/ 6566889 w 7591189"/>
              <a:gd name="connsiteY2" fmla="*/ 6863415 h 6863415"/>
              <a:gd name="connsiteX3" fmla="*/ 0 w 7591189"/>
              <a:gd name="connsiteY3" fmla="*/ 6858000 h 6863415"/>
              <a:gd name="connsiteX4" fmla="*/ 37792 w 7591189"/>
              <a:gd name="connsiteY4" fmla="*/ 6767219 h 6863415"/>
              <a:gd name="connsiteX5" fmla="*/ 124614 w 7591189"/>
              <a:gd name="connsiteY5" fmla="*/ 6593191 h 6863415"/>
              <a:gd name="connsiteX6" fmla="*/ 5022788 w 7591189"/>
              <a:gd name="connsiteY6" fmla="*/ 3831835 h 6863415"/>
              <a:gd name="connsiteX7" fmla="*/ 3917644 w 7591189"/>
              <a:gd name="connsiteY7" fmla="*/ 112370 h 6863415"/>
              <a:gd name="connsiteX8" fmla="*/ 3873124 w 7591189"/>
              <a:gd name="connsiteY8" fmla="*/ 0 h 6863415"/>
              <a:gd name="connsiteX0" fmla="*/ 3873124 w 7591189"/>
              <a:gd name="connsiteY0" fmla="*/ 0 h 6858000"/>
              <a:gd name="connsiteX1" fmla="*/ 7591189 w 7591189"/>
              <a:gd name="connsiteY1" fmla="*/ 0 h 6858000"/>
              <a:gd name="connsiteX2" fmla="*/ 6597016 w 7591189"/>
              <a:gd name="connsiteY2" fmla="*/ 6841758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 name="connsiteX8" fmla="*/ 3873124 w 7591189"/>
              <a:gd name="connsiteY8" fmla="*/ 0 h 6858000"/>
              <a:gd name="connsiteX0" fmla="*/ 3888185 w 7606250"/>
              <a:gd name="connsiteY0" fmla="*/ 0 h 6841758"/>
              <a:gd name="connsiteX1" fmla="*/ 7606250 w 7606250"/>
              <a:gd name="connsiteY1" fmla="*/ 0 h 6841758"/>
              <a:gd name="connsiteX2" fmla="*/ 6612077 w 7606250"/>
              <a:gd name="connsiteY2" fmla="*/ 6841758 h 6841758"/>
              <a:gd name="connsiteX3" fmla="*/ -1 w 7606250"/>
              <a:gd name="connsiteY3" fmla="*/ 6809274 h 6841758"/>
              <a:gd name="connsiteX4" fmla="*/ 52853 w 7606250"/>
              <a:gd name="connsiteY4" fmla="*/ 6767219 h 6841758"/>
              <a:gd name="connsiteX5" fmla="*/ 139675 w 7606250"/>
              <a:gd name="connsiteY5" fmla="*/ 6593191 h 6841758"/>
              <a:gd name="connsiteX6" fmla="*/ 5037849 w 7606250"/>
              <a:gd name="connsiteY6" fmla="*/ 3831835 h 6841758"/>
              <a:gd name="connsiteX7" fmla="*/ 3932705 w 7606250"/>
              <a:gd name="connsiteY7" fmla="*/ 112370 h 6841758"/>
              <a:gd name="connsiteX8" fmla="*/ 3888185 w 7606250"/>
              <a:gd name="connsiteY8" fmla="*/ 0 h 6841758"/>
              <a:gd name="connsiteX0" fmla="*/ 3888187 w 7606252"/>
              <a:gd name="connsiteY0" fmla="*/ 0 h 6814687"/>
              <a:gd name="connsiteX1" fmla="*/ 7606252 w 7606252"/>
              <a:gd name="connsiteY1" fmla="*/ 0 h 6814687"/>
              <a:gd name="connsiteX2" fmla="*/ 6566890 w 7606252"/>
              <a:gd name="connsiteY2" fmla="*/ 6814687 h 6814687"/>
              <a:gd name="connsiteX3" fmla="*/ 1 w 7606252"/>
              <a:gd name="connsiteY3" fmla="*/ 6809274 h 6814687"/>
              <a:gd name="connsiteX4" fmla="*/ 52855 w 7606252"/>
              <a:gd name="connsiteY4" fmla="*/ 6767219 h 6814687"/>
              <a:gd name="connsiteX5" fmla="*/ 139677 w 7606252"/>
              <a:gd name="connsiteY5" fmla="*/ 6593191 h 6814687"/>
              <a:gd name="connsiteX6" fmla="*/ 5037851 w 7606252"/>
              <a:gd name="connsiteY6" fmla="*/ 3831835 h 6814687"/>
              <a:gd name="connsiteX7" fmla="*/ 3932707 w 7606252"/>
              <a:gd name="connsiteY7" fmla="*/ 112370 h 6814687"/>
              <a:gd name="connsiteX8" fmla="*/ 3888187 w 7606252"/>
              <a:gd name="connsiteY8" fmla="*/ 0 h 6814687"/>
              <a:gd name="connsiteX0" fmla="*/ 3888185 w 6597016"/>
              <a:gd name="connsiteY0" fmla="*/ 48729 h 6863416"/>
              <a:gd name="connsiteX1" fmla="*/ 6597015 w 6597016"/>
              <a:gd name="connsiteY1" fmla="*/ 0 h 6863416"/>
              <a:gd name="connsiteX2" fmla="*/ 6566888 w 6597016"/>
              <a:gd name="connsiteY2" fmla="*/ 6863416 h 6863416"/>
              <a:gd name="connsiteX3" fmla="*/ -1 w 6597016"/>
              <a:gd name="connsiteY3" fmla="*/ 6858003 h 6863416"/>
              <a:gd name="connsiteX4" fmla="*/ 52853 w 6597016"/>
              <a:gd name="connsiteY4" fmla="*/ 6815948 h 6863416"/>
              <a:gd name="connsiteX5" fmla="*/ 139675 w 6597016"/>
              <a:gd name="connsiteY5" fmla="*/ 6641920 h 6863416"/>
              <a:gd name="connsiteX6" fmla="*/ 5037849 w 6597016"/>
              <a:gd name="connsiteY6" fmla="*/ 3880564 h 6863416"/>
              <a:gd name="connsiteX7" fmla="*/ 3932705 w 6597016"/>
              <a:gd name="connsiteY7" fmla="*/ 161099 h 6863416"/>
              <a:gd name="connsiteX8" fmla="*/ 3888185 w 6597016"/>
              <a:gd name="connsiteY8" fmla="*/ 48729 h 6863416"/>
              <a:gd name="connsiteX0" fmla="*/ 3873122 w 6597016"/>
              <a:gd name="connsiteY0" fmla="*/ 0 h 6868829"/>
              <a:gd name="connsiteX1" fmla="*/ 6597017 w 6597016"/>
              <a:gd name="connsiteY1" fmla="*/ 5413 h 6868829"/>
              <a:gd name="connsiteX2" fmla="*/ 6566890 w 6597016"/>
              <a:gd name="connsiteY2" fmla="*/ 6868829 h 6868829"/>
              <a:gd name="connsiteX3" fmla="*/ 1 w 6597016"/>
              <a:gd name="connsiteY3" fmla="*/ 6863416 h 6868829"/>
              <a:gd name="connsiteX4" fmla="*/ 52855 w 6597016"/>
              <a:gd name="connsiteY4" fmla="*/ 6821361 h 6868829"/>
              <a:gd name="connsiteX5" fmla="*/ 139677 w 6597016"/>
              <a:gd name="connsiteY5" fmla="*/ 6647333 h 6868829"/>
              <a:gd name="connsiteX6" fmla="*/ 5037851 w 6597016"/>
              <a:gd name="connsiteY6" fmla="*/ 3885977 h 6868829"/>
              <a:gd name="connsiteX7" fmla="*/ 3932707 w 6597016"/>
              <a:gd name="connsiteY7" fmla="*/ 166512 h 6868829"/>
              <a:gd name="connsiteX8" fmla="*/ 3873122 w 6597016"/>
              <a:gd name="connsiteY8" fmla="*/ 0 h 686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7016" h="6868829">
                <a:moveTo>
                  <a:pt x="3873122" y="0"/>
                </a:moveTo>
                <a:lnTo>
                  <a:pt x="6597017" y="5413"/>
                </a:lnTo>
                <a:lnTo>
                  <a:pt x="6566890" y="6868829"/>
                </a:lnTo>
                <a:lnTo>
                  <a:pt x="1" y="6863416"/>
                </a:lnTo>
                <a:lnTo>
                  <a:pt x="52855" y="6821361"/>
                </a:lnTo>
                <a:cubicBezTo>
                  <a:pt x="88562" y="6742231"/>
                  <a:pt x="120539" y="6682541"/>
                  <a:pt x="139677" y="6647333"/>
                </a:cubicBezTo>
                <a:cubicBezTo>
                  <a:pt x="1181955" y="4735617"/>
                  <a:pt x="4207771" y="5339755"/>
                  <a:pt x="5037851" y="3885977"/>
                </a:cubicBezTo>
                <a:cubicBezTo>
                  <a:pt x="5679818" y="2761633"/>
                  <a:pt x="4448032" y="1387706"/>
                  <a:pt x="3932707" y="166512"/>
                </a:cubicBezTo>
                <a:lnTo>
                  <a:pt x="3873122" y="0"/>
                </a:ln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2858702" y="1371600"/>
            <a:ext cx="6805061" cy="1655094"/>
          </a:xfrm>
        </p:spPr>
        <p:txBody>
          <a:bodyPr anchor="b" anchorCtr="0"/>
          <a:lstStyle>
            <a:lvl1pPr marL="0" indent="0" algn="ctr">
              <a:buFont typeface="Arial" panose="020B0604020202020204" pitchFamily="34" charset="0"/>
              <a:buNone/>
              <a:defRPr sz="4800"/>
            </a:lvl1pPr>
          </a:lstStyle>
          <a:p>
            <a:r>
              <a:rPr lang="en-US" dirty="0"/>
              <a:t>click to add title</a:t>
            </a:r>
          </a:p>
        </p:txBody>
      </p:sp>
      <p:sp>
        <p:nvSpPr>
          <p:cNvPr id="17" name="Freeform: Shape 16">
            <a:extLst>
              <a:ext uri="{FF2B5EF4-FFF2-40B4-BE49-F238E27FC236}">
                <a16:creationId xmlns:a16="http://schemas.microsoft.com/office/drawing/2014/main" id="{A6011814-D2B8-5264-367E-302C5338E1E6}"/>
              </a:ext>
            </a:extLst>
          </p:cNvPr>
          <p:cNvSpPr/>
          <p:nvPr userDrawn="1"/>
        </p:nvSpPr>
        <p:spPr>
          <a:xfrm>
            <a:off x="8645826" y="1"/>
            <a:ext cx="3546175" cy="352284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2858702" y="3360241"/>
            <a:ext cx="6805061" cy="2619310"/>
          </a:xfrm>
        </p:spPr>
        <p:txBody>
          <a:bodyPr>
            <a:normAutofit/>
          </a:bodyPr>
          <a:lstStyle>
            <a:lvl1pPr marL="0" indent="0" algn="ctr">
              <a:buFont typeface="Courier New" panose="02070309020205020404" pitchFamily="49" charset="0"/>
              <a:buNone/>
              <a:defRPr sz="2000" b="0"/>
            </a:lvl1pPr>
            <a:lvl2pPr marL="457200" indent="0" algn="ctr">
              <a:buNone/>
              <a:defRPr sz="1800"/>
            </a:lvl2pPr>
            <a:lvl3pPr marL="914400" indent="0" algn="ctr">
              <a:buNone/>
              <a:defRPr sz="1600"/>
            </a:lvl3pPr>
            <a:lvl4pPr marL="1371600" indent="0" algn="ctr">
              <a:buNone/>
              <a:defRPr sz="1400"/>
            </a:lvl4pPr>
            <a:lvl5pPr marL="1828800" indent="0" algn="ctr">
              <a:buNone/>
              <a:defRPr sz="1200"/>
            </a:lvl5pPr>
          </a:lstStyle>
          <a:p>
            <a:pPr lvl="0"/>
            <a:r>
              <a:rPr lang="en-US" dirty="0"/>
              <a:t>Click to add text</a:t>
            </a:r>
          </a:p>
        </p:txBody>
      </p:sp>
      <p:sp>
        <p:nvSpPr>
          <p:cNvPr id="16" name="Freeform: Shape 15">
            <a:extLst>
              <a:ext uri="{FF2B5EF4-FFF2-40B4-BE49-F238E27FC236}">
                <a16:creationId xmlns:a16="http://schemas.microsoft.com/office/drawing/2014/main" id="{44C0F7EF-18BC-94B7-2EC6-727C2D0D013D}"/>
              </a:ext>
            </a:extLst>
          </p:cNvPr>
          <p:cNvSpPr/>
          <p:nvPr userDrawn="1"/>
        </p:nvSpPr>
        <p:spPr>
          <a:xfrm>
            <a:off x="9861762" y="1479227"/>
            <a:ext cx="2357351" cy="5387797"/>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 name="connsiteX0" fmla="*/ 1235764 w 2321829"/>
              <a:gd name="connsiteY0" fmla="*/ 5389998 h 5389998"/>
              <a:gd name="connsiteX1" fmla="*/ 706756 w 2321829"/>
              <a:gd name="connsiteY1" fmla="*/ 4425710 h 5389998"/>
              <a:gd name="connsiteX2" fmla="*/ 87362 w 2321829"/>
              <a:gd name="connsiteY2" fmla="*/ 1586467 h 5389998"/>
              <a:gd name="connsiteX3" fmla="*/ 604815 w 2321829"/>
              <a:gd name="connsiteY3" fmla="*/ 704164 h 5389998"/>
              <a:gd name="connsiteX4" fmla="*/ 1426482 w 2321829"/>
              <a:gd name="connsiteY4" fmla="*/ 244431 h 5389998"/>
              <a:gd name="connsiteX5" fmla="*/ 1569604 w 2321829"/>
              <a:gd name="connsiteY5" fmla="*/ 240007 h 5389998"/>
              <a:gd name="connsiteX6" fmla="*/ 2321829 w 2321829"/>
              <a:gd name="connsiteY6" fmla="*/ 37660 h 538999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35764 w 2321829"/>
              <a:gd name="connsiteY0" fmla="*/ 5352338 h 5352338"/>
              <a:gd name="connsiteX1" fmla="*/ 706756 w 2321829"/>
              <a:gd name="connsiteY1" fmla="*/ 4388050 h 5352338"/>
              <a:gd name="connsiteX2" fmla="*/ 87362 w 2321829"/>
              <a:gd name="connsiteY2" fmla="*/ 1548807 h 5352338"/>
              <a:gd name="connsiteX3" fmla="*/ 604815 w 2321829"/>
              <a:gd name="connsiteY3" fmla="*/ 666504 h 5352338"/>
              <a:gd name="connsiteX4" fmla="*/ 1426482 w 2321829"/>
              <a:gd name="connsiteY4" fmla="*/ 206771 h 5352338"/>
              <a:gd name="connsiteX5" fmla="*/ 2321829 w 2321829"/>
              <a:gd name="connsiteY5" fmla="*/ 0 h 5352338"/>
              <a:gd name="connsiteX0" fmla="*/ 1217997 w 2304062"/>
              <a:gd name="connsiteY0" fmla="*/ 5352338 h 5352338"/>
              <a:gd name="connsiteX1" fmla="*/ 688989 w 2304062"/>
              <a:gd name="connsiteY1" fmla="*/ 4388050 h 5352338"/>
              <a:gd name="connsiteX2" fmla="*/ 69595 w 2304062"/>
              <a:gd name="connsiteY2" fmla="*/ 1548807 h 5352338"/>
              <a:gd name="connsiteX3" fmla="*/ 587048 w 2304062"/>
              <a:gd name="connsiteY3" fmla="*/ 666504 h 5352338"/>
              <a:gd name="connsiteX4" fmla="*/ 1408715 w 2304062"/>
              <a:gd name="connsiteY4" fmla="*/ 206771 h 5352338"/>
              <a:gd name="connsiteX5" fmla="*/ 2304062 w 2304062"/>
              <a:gd name="connsiteY5" fmla="*/ 0 h 535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4062" h="5352338">
                <a:moveTo>
                  <a:pt x="1217997" y="5352338"/>
                </a:moveTo>
                <a:cubicBezTo>
                  <a:pt x="1071977" y="5171420"/>
                  <a:pt x="901866" y="4876685"/>
                  <a:pt x="688989" y="4388050"/>
                </a:cubicBezTo>
                <a:cubicBezTo>
                  <a:pt x="142160" y="3132876"/>
                  <a:pt x="-140534" y="2437308"/>
                  <a:pt x="69595" y="1548807"/>
                </a:cubicBezTo>
                <a:cubicBezTo>
                  <a:pt x="172372" y="1114231"/>
                  <a:pt x="336897" y="927254"/>
                  <a:pt x="587048" y="666504"/>
                </a:cubicBezTo>
                <a:cubicBezTo>
                  <a:pt x="884372" y="427441"/>
                  <a:pt x="1122546" y="317855"/>
                  <a:pt x="1408715" y="206771"/>
                </a:cubicBezTo>
                <a:cubicBezTo>
                  <a:pt x="1694884" y="95687"/>
                  <a:pt x="2117532" y="43077"/>
                  <a:pt x="2304062" y="0"/>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alt">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1414732"/>
            <a:ext cx="8532417" cy="1611485"/>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3357977"/>
            <a:ext cx="8532417" cy="2643328"/>
          </a:xfrm>
        </p:spPr>
        <p:txBody>
          <a:bodyPr>
            <a:normAutofit/>
          </a:bodyPr>
          <a:lstStyle>
            <a:lvl1pPr marL="0" indent="0">
              <a:buFont typeface="Courier New" panose="02070309020205020404" pitchFamily="49" charset="0"/>
              <a:buNone/>
              <a:defRPr sz="2000" b="0"/>
            </a:lvl1pPr>
            <a:lvl2pPr marL="742950" indent="-285750">
              <a:buFont typeface="Arial" panose="020B0604020202020204" pitchFamily="34" charset="0"/>
              <a:buChar char="•"/>
              <a:defRPr sz="1800"/>
            </a:lvl2pPr>
            <a:lvl3pPr marL="1200150" indent="-285750">
              <a:buFont typeface="Arial" panose="020B0604020202020204" pitchFamily="34" charset="0"/>
              <a:buChar char="•"/>
              <a:defRPr sz="1600"/>
            </a:lvl3pPr>
            <a:lvl4pPr marL="1657350" indent="-285750">
              <a:buFont typeface="Arial" panose="020B0604020202020204" pitchFamily="34" charset="0"/>
              <a:buChar char="•"/>
              <a:defRPr sz="1400"/>
            </a:lvl4pPr>
            <a:lvl5pPr marL="2000250" indent="-171450">
              <a:buFont typeface="Arial" panose="020B0604020202020204" pitchFamily="34" charset="0"/>
              <a:buChar cha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856695"/>
              <a:ext cx="7279953" cy="6001304"/>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p:nvPr>
        </p:nvSpPr>
        <p:spPr>
          <a:xfrm>
            <a:off x="2544792" y="934329"/>
            <a:ext cx="5775875" cy="3741184"/>
          </a:xfrm>
        </p:spPr>
        <p:txBody>
          <a:bodyPr anchor="b"/>
          <a:lstStyle>
            <a:lvl1pPr>
              <a:defRPr sz="60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222344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576071" y="86264"/>
            <a:ext cx="7760483" cy="1557258"/>
          </a:xfrm>
        </p:spPr>
        <p:txBody>
          <a:bodyPr anchor="b" anchorCtr="0"/>
          <a:lstStyle>
            <a:lvl1pPr>
              <a:defRPr sz="4800"/>
            </a:lvl1pPr>
          </a:lstStyle>
          <a:p>
            <a:r>
              <a:rPr lang="en-US" dirty="0"/>
              <a:t>click to add title</a:t>
            </a:r>
          </a:p>
        </p:txBody>
      </p:sp>
      <p:sp>
        <p:nvSpPr>
          <p:cNvPr id="4" name="Content Placeholder 2">
            <a:extLst>
              <a:ext uri="{FF2B5EF4-FFF2-40B4-BE49-F238E27FC236}">
                <a16:creationId xmlns:a16="http://schemas.microsoft.com/office/drawing/2014/main" id="{2FAFA3D7-6BA1-9ED5-AFF6-3C680C4AB2FE}"/>
              </a:ext>
            </a:extLst>
          </p:cNvPr>
          <p:cNvSpPr>
            <a:spLocks noGrp="1"/>
          </p:cNvSpPr>
          <p:nvPr>
            <p:ph idx="1" hasCustomPrompt="1"/>
          </p:nvPr>
        </p:nvSpPr>
        <p:spPr>
          <a:xfrm>
            <a:off x="576071" y="1901952"/>
            <a:ext cx="7760483" cy="3877056"/>
          </a:xfrm>
        </p:spPr>
        <p:txBody>
          <a:bodyPr/>
          <a:lstStyle>
            <a:lvl1pPr marL="228600" indent="-228600">
              <a:buFont typeface="Courier New" panose="02070309020205020404" pitchFamily="49" charset="0"/>
              <a:buChar char="o"/>
              <a:defRPr sz="2000" b="1"/>
            </a:lvl1pPr>
            <a:lvl2pPr>
              <a:defRPr sz="1800"/>
            </a:lvl2pPr>
            <a:lvl3pPr>
              <a:defRPr sz="1600"/>
            </a:lvl3pPr>
            <a:lvl4pPr>
              <a:defRPr sz="14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reeform: Shape 8">
            <a:extLst>
              <a:ext uri="{FF2B5EF4-FFF2-40B4-BE49-F238E27FC236}">
                <a16:creationId xmlns:a16="http://schemas.microsoft.com/office/drawing/2014/main" id="{EF136732-DDBE-D764-94A6-BBBA765C34BE}"/>
              </a:ext>
              <a:ext uri="{C183D7F6-B498-43B3-948B-1728B52AA6E4}">
                <adec:decorative xmlns:adec="http://schemas.microsoft.com/office/drawing/2017/decorative" val="1"/>
              </a:ext>
            </a:extLst>
          </p:cNvPr>
          <p:cNvSpPr/>
          <p:nvPr userDrawn="1"/>
        </p:nvSpPr>
        <p:spPr>
          <a:xfrm rot="5400000">
            <a:off x="7283614" y="1364513"/>
            <a:ext cx="5961324" cy="3232297"/>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60AD0CC7-B1DC-6CDB-583A-B8E48B445246}"/>
              </a:ext>
              <a:ext uri="{C183D7F6-B498-43B3-948B-1728B52AA6E4}">
                <adec:decorative xmlns:adec="http://schemas.microsoft.com/office/drawing/2017/decorative" val="1"/>
              </a:ext>
            </a:extLst>
          </p:cNvPr>
          <p:cNvSpPr/>
          <p:nvPr userDrawn="1"/>
        </p:nvSpPr>
        <p:spPr>
          <a:xfrm rot="10800000">
            <a:off x="8336554" y="0"/>
            <a:ext cx="3855446" cy="3657600"/>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4 members">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60385"/>
            <a:ext cx="11107489" cy="1584790"/>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991900"/>
            <a:ext cx="2425322" cy="3042943"/>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548640" tIns="365760" rIns="548640"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991900"/>
            <a:ext cx="2425322" cy="3042943"/>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548640" tIns="365760" rIns="548640"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991900"/>
            <a:ext cx="2425322" cy="3042943"/>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548640" tIns="365760" rIns="548640"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991900"/>
            <a:ext cx="2425322" cy="3042943"/>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lIns="548640" tIns="365760" rIns="548640"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9" r:id="rId4"/>
    <p:sldLayoutId id="2147483660" r:id="rId5"/>
    <p:sldLayoutId id="2147483651" r:id="rId6"/>
    <p:sldLayoutId id="2147483670" r:id="rId7"/>
    <p:sldLayoutId id="2147483661" r:id="rId8"/>
    <p:sldLayoutId id="2147483662" r:id="rId9"/>
    <p:sldLayoutId id="2147483663" r:id="rId10"/>
    <p:sldLayoutId id="2147483664" r:id="rId11"/>
    <p:sldLayoutId id="2147483669" r:id="rId12"/>
    <p:sldLayoutId id="2147483653" r:id="rId13"/>
    <p:sldLayoutId id="2147483652" r:id="rId14"/>
    <p:sldLayoutId id="2147483668" r:id="rId15"/>
    <p:sldLayoutId id="2147483655" r:id="rId16"/>
    <p:sldLayoutId id="2147483667" r:id="rId17"/>
    <p:sldLayoutId id="2147483665" r:id="rId18"/>
    <p:sldLayoutId id="2147483656" r:id="rId19"/>
    <p:sldLayoutId id="2147483666" r:id="rId20"/>
    <p:sldLayoutId id="2147483654" r:id="rId21"/>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24286"/>
            <a:ext cx="9144000" cy="3426503"/>
          </a:xfrm>
        </p:spPr>
        <p:txBody>
          <a:bodyPr/>
          <a:lstStyle/>
          <a:p>
            <a:r>
              <a:rPr lang="en-US" sz="4400" dirty="0"/>
              <a:t>PRODUCT DEMAND PREDICTION WITH MACHINE LEARNING</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914273"/>
            <a:ext cx="9144000" cy="1411705"/>
          </a:xfrm>
        </p:spPr>
        <p:txBody>
          <a:bodyPr/>
          <a:lstStyle/>
          <a:p>
            <a:r>
              <a:rPr lang="en-US" dirty="0"/>
              <a:t>JANANI AP,</a:t>
            </a:r>
          </a:p>
          <a:p>
            <a:r>
              <a:rPr lang="en-US" dirty="0" err="1"/>
              <a:t>IIIYr</a:t>
            </a:r>
            <a:r>
              <a:rPr lang="en-US" dirty="0"/>
              <a:t>-CSE Dept,</a:t>
            </a:r>
          </a:p>
          <a:p>
            <a:r>
              <a:rPr lang="en-US" dirty="0"/>
              <a:t>VVCET.</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597E777-3A9D-B15D-8856-6C2590B9DABC}"/>
              </a:ext>
            </a:extLst>
          </p:cNvPr>
          <p:cNvPicPr>
            <a:picLocks noGrp="1" noChangeAspect="1"/>
          </p:cNvPicPr>
          <p:nvPr>
            <p:ph sz="half" idx="1"/>
          </p:nvPr>
        </p:nvPicPr>
        <p:blipFill>
          <a:blip r:embed="rId2"/>
          <a:stretch>
            <a:fillRect/>
          </a:stretch>
        </p:blipFill>
        <p:spPr>
          <a:xfrm>
            <a:off x="1095270" y="432079"/>
            <a:ext cx="10872317" cy="6139543"/>
          </a:xfrm>
        </p:spPr>
      </p:pic>
    </p:spTree>
    <p:extLst>
      <p:ext uri="{BB962C8B-B14F-4D97-AF65-F5344CB8AC3E}">
        <p14:creationId xmlns:p14="http://schemas.microsoft.com/office/powerpoint/2010/main" val="414406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1" y="86264"/>
            <a:ext cx="7760483" cy="1557258"/>
          </a:xfrm>
        </p:spPr>
        <p:txBody>
          <a:bodyPr/>
          <a:lstStyle/>
          <a:p>
            <a:r>
              <a:rPr lang="en-US" dirty="0"/>
              <a:t>Data processing steps:</a:t>
            </a:r>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921446422"/>
              </p:ext>
            </p:extLst>
          </p:nvPr>
        </p:nvGraphicFramePr>
        <p:xfrm>
          <a:off x="576262" y="1901825"/>
          <a:ext cx="7532757" cy="6570572"/>
        </p:xfrm>
        <a:graphic>
          <a:graphicData uri="http://schemas.openxmlformats.org/drawingml/2006/table">
            <a:tbl>
              <a:tblPr firstRow="1" bandRow="1">
                <a:tableStyleId>{2D5ABB26-0587-4C30-8999-92F81FD0307C}</a:tableStyleId>
              </a:tblPr>
              <a:tblGrid>
                <a:gridCol w="7532757">
                  <a:extLst>
                    <a:ext uri="{9D8B030D-6E8A-4147-A177-3AD203B41FA5}">
                      <a16:colId xmlns:a16="http://schemas.microsoft.com/office/drawing/2014/main" val="1689330750"/>
                    </a:ext>
                  </a:extLst>
                </a:gridCol>
              </a:tblGrid>
              <a:tr h="796823">
                <a:tc>
                  <a:txBody>
                    <a:bodyPr/>
                    <a:lstStyle/>
                    <a:p>
                      <a:pPr marL="342900" indent="-342900">
                        <a:buFont typeface="+mj-lt"/>
                        <a:buAutoNum type="arabicPeriod"/>
                      </a:pPr>
                      <a:r>
                        <a:rPr lang="en-US" sz="1800" b="1" i="0" kern="1200" dirty="0">
                          <a:solidFill>
                            <a:schemeClr val="tx1"/>
                          </a:solidFill>
                          <a:effectLst/>
                          <a:latin typeface="+mn-lt"/>
                          <a:ea typeface="+mn-ea"/>
                          <a:cs typeface="+mn-cs"/>
                        </a:rPr>
                        <a:t>Data Cleaning</a:t>
                      </a:r>
                      <a:r>
                        <a:rPr lang="en-US" sz="1800" b="0" i="0" kern="1200" dirty="0">
                          <a:solidFill>
                            <a:schemeClr val="tx1"/>
                          </a:solidFill>
                          <a:effectLst/>
                          <a:latin typeface="+mn-lt"/>
                          <a:ea typeface="+mn-ea"/>
                          <a:cs typeface="+mn-cs"/>
                        </a:rPr>
                        <a:t>: Removing outliers, correcting inaccuracies, and ensuring data consistency.</a:t>
                      </a:r>
                    </a:p>
                    <a:p>
                      <a:pPr marL="342900" indent="-342900">
                        <a:buFont typeface="+mj-lt"/>
                        <a:buAutoNum type="arabicPeriod"/>
                      </a:pPr>
                      <a:r>
                        <a:rPr lang="en-US" sz="1800" b="1" i="0" kern="1200" dirty="0">
                          <a:solidFill>
                            <a:schemeClr val="tx1"/>
                          </a:solidFill>
                          <a:effectLst/>
                          <a:latin typeface="+mn-lt"/>
                          <a:ea typeface="+mn-ea"/>
                          <a:cs typeface="+mn-cs"/>
                        </a:rPr>
                        <a:t>Handling Missing Values</a:t>
                      </a:r>
                      <a:r>
                        <a:rPr lang="en-US" sz="1800" b="0" i="0" kern="1200" dirty="0">
                          <a:solidFill>
                            <a:schemeClr val="tx1"/>
                          </a:solidFill>
                          <a:effectLst/>
                          <a:latin typeface="+mn-lt"/>
                          <a:ea typeface="+mn-ea"/>
                          <a:cs typeface="+mn-cs"/>
                        </a:rPr>
                        <a:t>: Imputing missing data using techniques like mean, median, or interpolation.</a:t>
                      </a:r>
                    </a:p>
                    <a:p>
                      <a:pPr marL="342900" indent="-342900">
                        <a:buFont typeface="+mj-lt"/>
                        <a:buAutoNum type="arabicPeriod"/>
                      </a:pPr>
                      <a:r>
                        <a:rPr lang="en-US" sz="1800" b="1" i="0" kern="1200" dirty="0">
                          <a:solidFill>
                            <a:schemeClr val="tx1"/>
                          </a:solidFill>
                          <a:effectLst/>
                          <a:latin typeface="+mn-lt"/>
                          <a:ea typeface="+mn-ea"/>
                          <a:cs typeface="+mn-cs"/>
                        </a:rPr>
                        <a:t>Normalization/Scaling</a:t>
                      </a:r>
                      <a:r>
                        <a:rPr lang="en-US" sz="1800" b="0" i="0" kern="1200" dirty="0">
                          <a:solidFill>
                            <a:schemeClr val="tx1"/>
                          </a:solidFill>
                          <a:effectLst/>
                          <a:latin typeface="+mn-lt"/>
                          <a:ea typeface="+mn-ea"/>
                          <a:cs typeface="+mn-cs"/>
                        </a:rPr>
                        <a:t>: Scaling features to have consistent ranges for accurate modeling.</a:t>
                      </a:r>
                    </a:p>
                    <a:p>
                      <a:pPr marL="342900" indent="-342900">
                        <a:buFont typeface="+mj-lt"/>
                        <a:buAutoNum type="arabicPeriod"/>
                      </a:pPr>
                      <a:r>
                        <a:rPr lang="en-US" sz="1800" b="1" i="0" kern="1200" dirty="0">
                          <a:solidFill>
                            <a:schemeClr val="tx1"/>
                          </a:solidFill>
                          <a:effectLst/>
                          <a:latin typeface="+mn-lt"/>
                          <a:ea typeface="+mn-ea"/>
                          <a:cs typeface="+mn-cs"/>
                        </a:rPr>
                        <a:t>One-Hot Encoding</a:t>
                      </a:r>
                      <a:r>
                        <a:rPr lang="en-US" sz="1800" b="0" i="0" kern="1200" dirty="0">
                          <a:solidFill>
                            <a:schemeClr val="tx1"/>
                          </a:solidFill>
                          <a:effectLst/>
                          <a:latin typeface="+mn-lt"/>
                          <a:ea typeface="+mn-ea"/>
                          <a:cs typeface="+mn-cs"/>
                        </a:rPr>
                        <a:t>: Converting categorical variables into numerical form for model compatibility.</a:t>
                      </a:r>
                    </a:p>
                    <a:p>
                      <a:pPr marL="342900" indent="-342900">
                        <a:buFont typeface="+mj-lt"/>
                        <a:buAutoNum type="arabicPeriod"/>
                      </a:pPr>
                      <a:r>
                        <a:rPr lang="en-US" sz="1800" b="1" i="0" kern="1200" dirty="0">
                          <a:solidFill>
                            <a:schemeClr val="tx1"/>
                          </a:solidFill>
                          <a:effectLst/>
                          <a:latin typeface="+mn-lt"/>
                          <a:ea typeface="+mn-ea"/>
                          <a:cs typeface="+mn-cs"/>
                        </a:rPr>
                        <a:t>Feature Selection</a:t>
                      </a:r>
                      <a:r>
                        <a:rPr lang="en-US" sz="1800" b="0" i="0" kern="1200" dirty="0">
                          <a:solidFill>
                            <a:schemeClr val="tx1"/>
                          </a:solidFill>
                          <a:effectLst/>
                          <a:latin typeface="+mn-lt"/>
                          <a:ea typeface="+mn-ea"/>
                          <a:cs typeface="+mn-cs"/>
                        </a:rPr>
                        <a:t>: Identifying and retaining the most relevant features to reduce model complexity.</a:t>
                      </a:r>
                    </a:p>
                    <a:p>
                      <a:endParaRPr lang="en-US" sz="1800" b="0" i="0" kern="1200" dirty="0">
                        <a:solidFill>
                          <a:schemeClr val="tx1"/>
                        </a:solidFill>
                        <a:effectLst/>
                        <a:latin typeface="+mn-lt"/>
                        <a:ea typeface="+mn-ea"/>
                        <a:cs typeface="+mn-cs"/>
                      </a:endParaRPr>
                    </a:p>
                    <a:p>
                      <a:pPr algn="l"/>
                      <a:endParaRPr lang="en-US" dirty="0"/>
                    </a:p>
                  </a:txBody>
                  <a:tcPr anchor="ctr"/>
                </a:tc>
                <a:extLst>
                  <a:ext uri="{0D108BD9-81ED-4DB2-BD59-A6C34878D82A}">
                    <a16:rowId xmlns:a16="http://schemas.microsoft.com/office/drawing/2014/main" val="479928716"/>
                  </a:ext>
                </a:extLst>
              </a:tr>
              <a:tr h="796823">
                <a:tc>
                  <a:txBody>
                    <a:bodyPr/>
                    <a:lstStyle/>
                    <a:p>
                      <a:pPr algn="ctr"/>
                      <a:endParaRPr lang="en-US" b="1" i="0" dirty="0">
                        <a:solidFill>
                          <a:schemeClr val="tx1"/>
                        </a:solidFill>
                        <a:latin typeface="Gill Sans Nova" panose="020B0602020104020203" pitchFamily="34" charset="0"/>
                        <a:cs typeface="Gill Sans SemiBold" panose="020B0502020104020203" pitchFamily="34" charset="-79"/>
                      </a:endParaRPr>
                    </a:p>
                  </a:txBody>
                  <a:tcPr anchor="ctr"/>
                </a:tc>
                <a:extLst>
                  <a:ext uri="{0D108BD9-81ED-4DB2-BD59-A6C34878D82A}">
                    <a16:rowId xmlns:a16="http://schemas.microsoft.com/office/drawing/2014/main" val="1760208656"/>
                  </a:ext>
                </a:extLst>
              </a:tr>
              <a:tr h="796823">
                <a:tc>
                  <a:txBody>
                    <a:bodyPr/>
                    <a:lstStyle/>
                    <a:p>
                      <a:pPr algn="ctr"/>
                      <a:endParaRPr lang="en-US" b="1" i="0" dirty="0">
                        <a:solidFill>
                          <a:schemeClr val="tx1"/>
                        </a:solidFill>
                        <a:latin typeface="Gill Sans Nova" panose="020B0602020104020203" pitchFamily="34" charset="0"/>
                        <a:cs typeface="Gill Sans SemiBold" panose="020B0502020104020203" pitchFamily="34" charset="-79"/>
                      </a:endParaRPr>
                    </a:p>
                  </a:txBody>
                  <a:tcPr anchor="ctr"/>
                </a:tc>
                <a:extLst>
                  <a:ext uri="{0D108BD9-81ED-4DB2-BD59-A6C34878D82A}">
                    <a16:rowId xmlns:a16="http://schemas.microsoft.com/office/drawing/2014/main" val="3634243071"/>
                  </a:ext>
                </a:extLst>
              </a:tr>
              <a:tr h="796823">
                <a:tc>
                  <a:txBody>
                    <a:bodyPr/>
                    <a:lstStyle/>
                    <a:p>
                      <a:pPr algn="ctr"/>
                      <a:endParaRPr lang="en-US" b="1" i="0" dirty="0">
                        <a:solidFill>
                          <a:schemeClr val="tx1"/>
                        </a:solidFill>
                        <a:latin typeface="Gill Sans Nova" panose="020B0602020104020203" pitchFamily="34" charset="0"/>
                        <a:cs typeface="Gill Sans SemiBold" panose="020B0502020104020203" pitchFamily="34" charset="-79"/>
                      </a:endParaRPr>
                    </a:p>
                  </a:txBody>
                  <a:tcPr anchor="ctr"/>
                </a:tc>
                <a:extLst>
                  <a:ext uri="{0D108BD9-81ED-4DB2-BD59-A6C34878D82A}">
                    <a16:rowId xmlns:a16="http://schemas.microsoft.com/office/drawing/2014/main" val="415808797"/>
                  </a:ext>
                </a:extLst>
              </a:tr>
              <a:tr h="796823">
                <a:tc>
                  <a:txBody>
                    <a:bodyPr/>
                    <a:lstStyle/>
                    <a:p>
                      <a:pPr algn="ctr"/>
                      <a:endParaRPr lang="en-US" b="1" i="0" dirty="0">
                        <a:solidFill>
                          <a:schemeClr val="tx1"/>
                        </a:solidFill>
                        <a:latin typeface="Gill Sans Nova" panose="020B0602020104020203" pitchFamily="34" charset="0"/>
                        <a:cs typeface="Gill Sans SemiBold" panose="020B0502020104020203" pitchFamily="34" charset="-79"/>
                      </a:endParaRPr>
                    </a:p>
                  </a:txBody>
                  <a:tcPr anchor="ctr"/>
                </a:tc>
                <a:extLst>
                  <a:ext uri="{0D108BD9-81ED-4DB2-BD59-A6C34878D82A}">
                    <a16:rowId xmlns:a16="http://schemas.microsoft.com/office/drawing/2014/main" val="380950325"/>
                  </a:ext>
                </a:extLst>
              </a:tr>
            </a:tbl>
          </a:graphicData>
        </a:graphic>
      </p:graphicFrame>
    </p:spTree>
    <p:extLst>
      <p:ext uri="{BB962C8B-B14F-4D97-AF65-F5344CB8AC3E}">
        <p14:creationId xmlns:p14="http://schemas.microsoft.com/office/powerpoint/2010/main" val="275285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032F-581B-E007-A71A-A4D1352E0D05}"/>
              </a:ext>
            </a:extLst>
          </p:cNvPr>
          <p:cNvSpPr>
            <a:spLocks noGrp="1"/>
          </p:cNvSpPr>
          <p:nvPr>
            <p:ph type="title"/>
          </p:nvPr>
        </p:nvSpPr>
        <p:spPr>
          <a:xfrm>
            <a:off x="675665" y="1067248"/>
            <a:ext cx="5697456" cy="972568"/>
          </a:xfrm>
        </p:spPr>
        <p:txBody>
          <a:bodyPr/>
          <a:lstStyle/>
          <a:p>
            <a:r>
              <a:rPr lang="en-US" dirty="0"/>
              <a:t>Feature extraction techniques:</a:t>
            </a:r>
            <a:endParaRPr lang="en-IN" dirty="0"/>
          </a:p>
        </p:txBody>
      </p:sp>
      <p:sp>
        <p:nvSpPr>
          <p:cNvPr id="3" name="Text Placeholder 2">
            <a:extLst>
              <a:ext uri="{FF2B5EF4-FFF2-40B4-BE49-F238E27FC236}">
                <a16:creationId xmlns:a16="http://schemas.microsoft.com/office/drawing/2014/main" id="{3F0371E1-DFEF-E8D1-A1E5-305BB6CDD8BD}"/>
              </a:ext>
            </a:extLst>
          </p:cNvPr>
          <p:cNvSpPr>
            <a:spLocks noGrp="1"/>
          </p:cNvSpPr>
          <p:nvPr>
            <p:ph type="body" sz="quarter" idx="13"/>
          </p:nvPr>
        </p:nvSpPr>
        <p:spPr>
          <a:xfrm>
            <a:off x="1539824" y="2599349"/>
            <a:ext cx="5688012" cy="3469856"/>
          </a:xfrm>
        </p:spPr>
        <p:txBody>
          <a:bodyPr>
            <a:noAutofit/>
          </a:bodyPr>
          <a:lstStyle/>
          <a:p>
            <a:pPr marL="342900" indent="-342900" algn="l">
              <a:buFont typeface="Arial" panose="020B0604020202020204" pitchFamily="34" charset="0"/>
              <a:buChar char="•"/>
            </a:pPr>
            <a:r>
              <a:rPr lang="en-US" sz="1800" b="1" u="sng" dirty="0"/>
              <a:t>Time-Based Features: </a:t>
            </a:r>
            <a:r>
              <a:rPr lang="en-US" sz="1800" b="1" dirty="0"/>
              <a:t>Extracting seasonality, trends, and periodic patterns from time-series data.</a:t>
            </a:r>
          </a:p>
          <a:p>
            <a:pPr marL="342900" indent="-342900" algn="l">
              <a:buFont typeface="Arial" panose="020B0604020202020204" pitchFamily="34" charset="0"/>
              <a:buChar char="•"/>
            </a:pPr>
            <a:endParaRPr lang="en-US" sz="1800" b="1" dirty="0"/>
          </a:p>
          <a:p>
            <a:pPr marL="342900" indent="-342900" algn="l">
              <a:buFont typeface="Arial" panose="020B0604020202020204" pitchFamily="34" charset="0"/>
              <a:buChar char="•"/>
            </a:pPr>
            <a:r>
              <a:rPr lang="en-US" sz="1800" b="1" u="sng" dirty="0"/>
              <a:t>Lag Features: </a:t>
            </a:r>
            <a:r>
              <a:rPr lang="en-US" sz="1800" b="1" dirty="0"/>
              <a:t>Creating lag variables to capture historical demand trends.</a:t>
            </a:r>
          </a:p>
          <a:p>
            <a:pPr marL="342900" indent="-342900" algn="l">
              <a:buFont typeface="Arial" panose="020B0604020202020204" pitchFamily="34" charset="0"/>
              <a:buChar char="•"/>
            </a:pPr>
            <a:endParaRPr lang="en-US" sz="1800" b="1" dirty="0"/>
          </a:p>
          <a:p>
            <a:pPr marL="342900" indent="-342900" algn="l">
              <a:buFont typeface="Arial" panose="020B0604020202020204" pitchFamily="34" charset="0"/>
              <a:buChar char="•"/>
            </a:pPr>
            <a:r>
              <a:rPr lang="en-US" sz="1800" b="1" u="sng" dirty="0"/>
              <a:t>Statistical Aggregations</a:t>
            </a:r>
            <a:r>
              <a:rPr lang="en-US" sz="1800" b="1" dirty="0"/>
              <a:t>: Computing statistical measures like mean, median, and standard deviation for different time intervals.</a:t>
            </a:r>
          </a:p>
          <a:p>
            <a:pPr marL="342900" indent="-342900" algn="l">
              <a:buFont typeface="Arial" panose="020B0604020202020204" pitchFamily="34" charset="0"/>
              <a:buChar char="•"/>
            </a:pPr>
            <a:endParaRPr lang="en-US" sz="1800" b="1" dirty="0"/>
          </a:p>
          <a:p>
            <a:pPr marL="342900" indent="-342900" algn="l">
              <a:buFont typeface="Arial" panose="020B0604020202020204" pitchFamily="34" charset="0"/>
              <a:buChar char="•"/>
            </a:pPr>
            <a:r>
              <a:rPr lang="en-US" sz="1800" b="1" u="sng" dirty="0"/>
              <a:t>Domain-Specific Features</a:t>
            </a:r>
            <a:r>
              <a:rPr lang="en-US" sz="1800" b="1" dirty="0"/>
              <a:t>: Incorporating industry-specific attributes relevant to demand prediction.</a:t>
            </a:r>
            <a:endParaRPr lang="en-IN" sz="1800" b="1" dirty="0"/>
          </a:p>
        </p:txBody>
      </p:sp>
    </p:spTree>
    <p:extLst>
      <p:ext uri="{BB962C8B-B14F-4D97-AF65-F5344CB8AC3E}">
        <p14:creationId xmlns:p14="http://schemas.microsoft.com/office/powerpoint/2010/main" val="742739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1279457" y="801166"/>
            <a:ext cx="10515600" cy="1585934"/>
          </a:xfrm>
        </p:spPr>
        <p:txBody>
          <a:bodyPr/>
          <a:lstStyle/>
          <a:p>
            <a:r>
              <a:rPr lang="en-US" dirty="0"/>
              <a:t>Model training:</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1102007965"/>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413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78F966-031B-B0D1-F1A5-98058F1EF93F}"/>
              </a:ext>
            </a:extLst>
          </p:cNvPr>
          <p:cNvSpPr>
            <a:spLocks noGrp="1"/>
          </p:cNvSpPr>
          <p:nvPr>
            <p:ph type="title"/>
          </p:nvPr>
        </p:nvSpPr>
        <p:spPr>
          <a:xfrm>
            <a:off x="576070" y="129396"/>
            <a:ext cx="11087609" cy="1516524"/>
          </a:xfrm>
        </p:spPr>
        <p:txBody>
          <a:bodyPr/>
          <a:lstStyle/>
          <a:p>
            <a:r>
              <a:rPr lang="en-US" dirty="0"/>
              <a:t>Evaluation metrics:</a:t>
            </a:r>
          </a:p>
        </p:txBody>
      </p:sp>
      <p:sp>
        <p:nvSpPr>
          <p:cNvPr id="8" name="Content Placeholder 7">
            <a:extLst>
              <a:ext uri="{FF2B5EF4-FFF2-40B4-BE49-F238E27FC236}">
                <a16:creationId xmlns:a16="http://schemas.microsoft.com/office/drawing/2014/main" id="{D0AE5EB1-1D3B-9934-CECF-9F7276DC49D6}"/>
              </a:ext>
            </a:extLst>
          </p:cNvPr>
          <p:cNvSpPr>
            <a:spLocks noGrp="1"/>
          </p:cNvSpPr>
          <p:nvPr>
            <p:ph sz="half" idx="1"/>
          </p:nvPr>
        </p:nvSpPr>
        <p:spPr>
          <a:xfrm>
            <a:off x="576070" y="1825625"/>
            <a:ext cx="5443730" cy="4351338"/>
          </a:xfrm>
        </p:spPr>
        <p:txBody>
          <a:bodyPr/>
          <a:lstStyle/>
          <a:p>
            <a:pPr>
              <a:buFont typeface="Wingdings" panose="05000000000000000000" pitchFamily="2" charset="2"/>
              <a:buChar char="q"/>
            </a:pPr>
            <a:r>
              <a:rPr lang="en-US" i="1" u="sng" dirty="0"/>
              <a:t>Mean Absolute Error (MAE): </a:t>
            </a:r>
            <a:r>
              <a:rPr lang="en-US" dirty="0"/>
              <a:t>Measures the average absolute difference between predicted and actual demand values.</a:t>
            </a:r>
          </a:p>
          <a:p>
            <a:pPr marL="0" indent="0">
              <a:buNone/>
            </a:pPr>
            <a:endParaRPr lang="en-US" dirty="0"/>
          </a:p>
          <a:p>
            <a:pPr>
              <a:buFont typeface="Wingdings" panose="05000000000000000000" pitchFamily="2" charset="2"/>
              <a:buChar char="q"/>
            </a:pPr>
            <a:r>
              <a:rPr lang="en-US" i="1" u="sng" dirty="0"/>
              <a:t>Root Mean Squared Error (RMSE): </a:t>
            </a:r>
            <a:r>
              <a:rPr lang="en-US" dirty="0"/>
              <a:t>Quantifies the square root of the average squared differences between predicted and actual demand.</a:t>
            </a:r>
          </a:p>
          <a:p>
            <a:pPr>
              <a:buFont typeface="Wingdings" panose="05000000000000000000" pitchFamily="2" charset="2"/>
              <a:buChar char="q"/>
            </a:pPr>
            <a:endParaRPr lang="en-US" dirty="0"/>
          </a:p>
          <a:p>
            <a:pPr>
              <a:buFont typeface="Wingdings" panose="05000000000000000000" pitchFamily="2" charset="2"/>
              <a:buChar char="q"/>
            </a:pPr>
            <a:r>
              <a:rPr lang="en-US" i="1" u="sng" dirty="0"/>
              <a:t>R-squared (R²): </a:t>
            </a:r>
            <a:r>
              <a:rPr lang="en-US" dirty="0"/>
              <a:t>Evaluates the proportion of variance in demand explained by the model. Higher R² values indicate better fit.</a:t>
            </a:r>
          </a:p>
          <a:p>
            <a:endParaRPr lang="en-US" dirty="0"/>
          </a:p>
        </p:txBody>
      </p:sp>
    </p:spTree>
    <p:extLst>
      <p:ext uri="{BB962C8B-B14F-4D97-AF65-F5344CB8AC3E}">
        <p14:creationId xmlns:p14="http://schemas.microsoft.com/office/powerpoint/2010/main" val="1109546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A31D-7B58-8ED5-D9DB-2BFE6ACD05F3}"/>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039C7D4E-AFC4-9DA8-2800-971B99EB947E}"/>
              </a:ext>
            </a:extLst>
          </p:cNvPr>
          <p:cNvSpPr>
            <a:spLocks noGrp="1"/>
          </p:cNvSpPr>
          <p:nvPr>
            <p:ph sz="half" idx="2"/>
          </p:nvPr>
        </p:nvSpPr>
        <p:spPr>
          <a:xfrm>
            <a:off x="2240781" y="2509576"/>
            <a:ext cx="7074041" cy="1838848"/>
          </a:xfrm>
        </p:spPr>
        <p:txBody>
          <a:bodyPr/>
          <a:lstStyle/>
          <a:p>
            <a:pPr marL="0" indent="0">
              <a:buNone/>
            </a:pPr>
            <a:r>
              <a:rPr lang="en-US" sz="2000" b="1" dirty="0"/>
              <a:t>Our machine learning models for product demand prediction demonstrated high effectiveness with low error rates, offering valuable real-world applications in optimizing inventory management and enhancing customer satisfaction.</a:t>
            </a:r>
            <a:endParaRPr lang="en-IN" sz="2000" b="1" dirty="0"/>
          </a:p>
          <a:p>
            <a:endParaRPr lang="en-IN" dirty="0"/>
          </a:p>
        </p:txBody>
      </p:sp>
    </p:spTree>
    <p:extLst>
      <p:ext uri="{BB962C8B-B14F-4D97-AF65-F5344CB8AC3E}">
        <p14:creationId xmlns:p14="http://schemas.microsoft.com/office/powerpoint/2010/main" val="338334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417443"/>
            <a:ext cx="9144000" cy="3140589"/>
          </a:xfrm>
        </p:spPr>
        <p:txBody>
          <a:bodyPr/>
          <a:lstStyle/>
          <a:p>
            <a:r>
              <a:rPr lang="en-US" dirty="0"/>
              <a:t>Thank you.</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170432"/>
            <a:ext cx="6229530" cy="2442780"/>
          </a:xfrm>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03624980"/>
              </p:ext>
            </p:extLst>
          </p:nvPr>
        </p:nvGraphicFramePr>
        <p:xfrm>
          <a:off x="8085221" y="1170432"/>
          <a:ext cx="3838492" cy="4394887"/>
        </p:xfrm>
        <a:graphic>
          <a:graphicData uri="http://schemas.openxmlformats.org/drawingml/2006/table">
            <a:tbl>
              <a:tblPr firstRow="1" bandRow="1">
                <a:tableStyleId>{2D5ABB26-0587-4C30-8999-92F81FD0307C}</a:tableStyleId>
              </a:tblPr>
              <a:tblGrid>
                <a:gridCol w="3838492">
                  <a:extLst>
                    <a:ext uri="{9D8B030D-6E8A-4147-A177-3AD203B41FA5}">
                      <a16:colId xmlns:a16="http://schemas.microsoft.com/office/drawing/2014/main" val="1563570424"/>
                    </a:ext>
                  </a:extLst>
                </a:gridCol>
              </a:tblGrid>
              <a:tr h="331507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marL="342900" indent="-342900" algn="l">
                        <a:buFont typeface="Wingdings" panose="05000000000000000000" pitchFamily="2" charset="2"/>
                        <a:buChar char="Ø"/>
                      </a:pPr>
                      <a:r>
                        <a:rPr lang="en-US" sz="2000" dirty="0">
                          <a:latin typeface="+mj-lt"/>
                        </a:rPr>
                        <a:t>Problem statement.</a:t>
                      </a:r>
                    </a:p>
                    <a:p>
                      <a:pPr marL="342900" indent="-342900" algn="l">
                        <a:buFont typeface="Wingdings" panose="05000000000000000000" pitchFamily="2" charset="2"/>
                        <a:buChar char="Ø"/>
                      </a:pPr>
                      <a:r>
                        <a:rPr lang="en-US" sz="2000" dirty="0">
                          <a:latin typeface="+mj-lt"/>
                        </a:rPr>
                        <a:t>Design thinking process.</a:t>
                      </a:r>
                    </a:p>
                    <a:p>
                      <a:pPr marL="342900" indent="-342900" algn="l">
                        <a:buFont typeface="Wingdings" panose="05000000000000000000" pitchFamily="2" charset="2"/>
                        <a:buChar char="Ø"/>
                      </a:pPr>
                      <a:r>
                        <a:rPr lang="en-US" sz="2000" dirty="0">
                          <a:latin typeface="+mj-lt"/>
                        </a:rPr>
                        <a:t>Phase of development.</a:t>
                      </a:r>
                    </a:p>
                    <a:p>
                      <a:pPr marL="342900" indent="-342900" algn="l">
                        <a:buFont typeface="Wingdings" panose="05000000000000000000" pitchFamily="2" charset="2"/>
                        <a:buChar char="Ø"/>
                      </a:pPr>
                      <a:r>
                        <a:rPr lang="en-US" sz="2000" dirty="0">
                          <a:latin typeface="+mj-lt"/>
                        </a:rPr>
                        <a:t>Data set.</a:t>
                      </a:r>
                    </a:p>
                    <a:p>
                      <a:pPr marL="342900" indent="-342900" algn="l">
                        <a:buFont typeface="Wingdings" panose="05000000000000000000" pitchFamily="2" charset="2"/>
                        <a:buChar char="Ø"/>
                      </a:pPr>
                      <a:r>
                        <a:rPr lang="en-US" sz="2000" dirty="0">
                          <a:latin typeface="+mj-lt"/>
                        </a:rPr>
                        <a:t>Data preprocessing steps.</a:t>
                      </a:r>
                    </a:p>
                    <a:p>
                      <a:pPr marL="342900" indent="-342900" algn="l">
                        <a:buFont typeface="Wingdings" panose="05000000000000000000" pitchFamily="2" charset="2"/>
                        <a:buChar char="Ø"/>
                      </a:pPr>
                      <a:r>
                        <a:rPr lang="en-US" sz="2000" dirty="0">
                          <a:latin typeface="+mj-lt"/>
                        </a:rPr>
                        <a:t>Feature extraction techniques.</a:t>
                      </a:r>
                    </a:p>
                    <a:p>
                      <a:pPr marL="342900" indent="-342900" algn="l">
                        <a:buFont typeface="Wingdings" panose="05000000000000000000" pitchFamily="2" charset="2"/>
                        <a:buChar char="Ø"/>
                      </a:pPr>
                      <a:r>
                        <a:rPr lang="en-US" sz="2000" dirty="0">
                          <a:latin typeface="+mj-lt"/>
                        </a:rPr>
                        <a:t>Model training.</a:t>
                      </a:r>
                    </a:p>
                    <a:p>
                      <a:pPr marL="342900" indent="-342900" algn="l">
                        <a:buFont typeface="Wingdings" panose="05000000000000000000" pitchFamily="2" charset="2"/>
                        <a:buChar char="Ø"/>
                      </a:pPr>
                      <a:r>
                        <a:rPr lang="en-US" sz="2000" dirty="0">
                          <a:latin typeface="+mj-lt"/>
                        </a:rPr>
                        <a:t>Evaluation metrics.</a:t>
                      </a:r>
                    </a:p>
                    <a:p>
                      <a:pPr marL="342900" indent="-342900" algn="l">
                        <a:buFont typeface="Wingdings" panose="05000000000000000000" pitchFamily="2" charset="2"/>
                        <a:buChar char="Ø"/>
                      </a:pPr>
                      <a:r>
                        <a:rPr lang="en-US" sz="2000" dirty="0">
                          <a:latin typeface="+mj-lt"/>
                        </a:rPr>
                        <a:t>Conclusion.</a:t>
                      </a:r>
                    </a:p>
                  </a:txBody>
                  <a:tcPr/>
                </a:tc>
                <a:extLst>
                  <a:ext uri="{0D108BD9-81ED-4DB2-BD59-A6C34878D82A}">
                    <a16:rowId xmlns:a16="http://schemas.microsoft.com/office/drawing/2014/main" val="1289471877"/>
                  </a:ext>
                </a:extLst>
              </a:tr>
              <a:tr h="95064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txBody>
                  <a:tcPr anchor="b"/>
                </a:tc>
                <a:extLst>
                  <a:ext uri="{0D108BD9-81ED-4DB2-BD59-A6C34878D82A}">
                    <a16:rowId xmlns:a16="http://schemas.microsoft.com/office/drawing/2014/main" val="1836238222"/>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D555C7-999A-AD7A-6815-02F6A8BB1CF1}"/>
              </a:ext>
            </a:extLst>
          </p:cNvPr>
          <p:cNvSpPr>
            <a:spLocks noGrp="1"/>
          </p:cNvSpPr>
          <p:nvPr>
            <p:ph type="title"/>
          </p:nvPr>
        </p:nvSpPr>
        <p:spPr>
          <a:xfrm>
            <a:off x="2858702" y="1371600"/>
            <a:ext cx="6805061" cy="1655094"/>
          </a:xfrm>
        </p:spPr>
        <p:txBody>
          <a:bodyPr/>
          <a:lstStyle/>
          <a:p>
            <a:r>
              <a:rPr lang="en-US" dirty="0"/>
              <a:t>Introduction </a:t>
            </a:r>
          </a:p>
        </p:txBody>
      </p:sp>
      <p:sp>
        <p:nvSpPr>
          <p:cNvPr id="6" name="Content Placeholder 5">
            <a:extLst>
              <a:ext uri="{FF2B5EF4-FFF2-40B4-BE49-F238E27FC236}">
                <a16:creationId xmlns:a16="http://schemas.microsoft.com/office/drawing/2014/main" id="{1D1ADE78-9E04-1691-C8A0-E586F397AB0F}"/>
              </a:ext>
            </a:extLst>
          </p:cNvPr>
          <p:cNvSpPr>
            <a:spLocks noGrp="1"/>
          </p:cNvSpPr>
          <p:nvPr>
            <p:ph idx="1"/>
          </p:nvPr>
        </p:nvSpPr>
        <p:spPr>
          <a:xfrm>
            <a:off x="2858702" y="3360241"/>
            <a:ext cx="6805061" cy="2619310"/>
          </a:xfrm>
        </p:spPr>
        <p:txBody>
          <a:bodyPr/>
          <a:lstStyle/>
          <a:p>
            <a:r>
              <a:rPr lang="en-US" dirty="0"/>
              <a:t>Definition: Using machine learning to forecast future product demand.</a:t>
            </a:r>
          </a:p>
          <a:p>
            <a:r>
              <a:rPr lang="en-US" dirty="0"/>
              <a:t>Purpose: Improve inventory management and supply chain efficiency.</a:t>
            </a:r>
          </a:p>
          <a:p>
            <a:r>
              <a:rPr lang="en-US" dirty="0"/>
              <a:t>Benefits: Informed decision-making, reduced waste, and enhanced customer satisfaction.</a:t>
            </a:r>
          </a:p>
          <a:p>
            <a:r>
              <a:rPr lang="en-US" dirty="0"/>
              <a:t>Applications: Retail, manufacturing, logistics, and various industries..​</a:t>
            </a:r>
          </a:p>
        </p:txBody>
      </p:sp>
    </p:spTree>
    <p:extLst>
      <p:ext uri="{BB962C8B-B14F-4D97-AF65-F5344CB8AC3E}">
        <p14:creationId xmlns:p14="http://schemas.microsoft.com/office/powerpoint/2010/main" val="29530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73CBE7-BBDF-5524-AD4C-C2D0C1A735D8}"/>
              </a:ext>
            </a:extLst>
          </p:cNvPr>
          <p:cNvSpPr>
            <a:spLocks noGrp="1"/>
          </p:cNvSpPr>
          <p:nvPr>
            <p:ph type="title"/>
          </p:nvPr>
        </p:nvSpPr>
        <p:spPr>
          <a:xfrm>
            <a:off x="576072" y="1414732"/>
            <a:ext cx="8532417" cy="1611485"/>
          </a:xfrm>
        </p:spPr>
        <p:txBody>
          <a:bodyPr/>
          <a:lstStyle/>
          <a:p>
            <a:r>
              <a:rPr lang="en-US" dirty="0"/>
              <a:t>Problem statement: </a:t>
            </a:r>
          </a:p>
        </p:txBody>
      </p:sp>
      <p:sp>
        <p:nvSpPr>
          <p:cNvPr id="5" name="Content Placeholder 4">
            <a:extLst>
              <a:ext uri="{FF2B5EF4-FFF2-40B4-BE49-F238E27FC236}">
                <a16:creationId xmlns:a16="http://schemas.microsoft.com/office/drawing/2014/main" id="{7B689B3E-BE4A-C85D-6BB9-25383DE3A222}"/>
              </a:ext>
            </a:extLst>
          </p:cNvPr>
          <p:cNvSpPr>
            <a:spLocks noGrp="1"/>
          </p:cNvSpPr>
          <p:nvPr>
            <p:ph idx="1"/>
          </p:nvPr>
        </p:nvSpPr>
        <p:spPr>
          <a:xfrm>
            <a:off x="576072" y="3357977"/>
            <a:ext cx="8532417" cy="2643328"/>
          </a:xfrm>
        </p:spPr>
        <p:txBody>
          <a:bodyPr/>
          <a:lstStyle/>
          <a:p>
            <a:r>
              <a:rPr lang="en-US" dirty="0"/>
              <a:t>The challenge is to develop a machine learning model that can accurately predict future demand for products, enabling businesses to optimize inventory management, reduce waste, and improve customer satisfaction.</a:t>
            </a:r>
          </a:p>
        </p:txBody>
      </p:sp>
    </p:spTree>
    <p:extLst>
      <p:ext uri="{BB962C8B-B14F-4D97-AF65-F5344CB8AC3E}">
        <p14:creationId xmlns:p14="http://schemas.microsoft.com/office/powerpoint/2010/main" val="127919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064A-E8EB-A7D6-4926-536C365DEAA1}"/>
              </a:ext>
            </a:extLst>
          </p:cNvPr>
          <p:cNvSpPr>
            <a:spLocks noGrp="1"/>
          </p:cNvSpPr>
          <p:nvPr>
            <p:ph type="title"/>
          </p:nvPr>
        </p:nvSpPr>
        <p:spPr/>
        <p:txBody>
          <a:bodyPr/>
          <a:lstStyle/>
          <a:p>
            <a:r>
              <a:rPr lang="en-US" dirty="0"/>
              <a:t>Design thinking process:</a:t>
            </a:r>
            <a:endParaRPr lang="en-IN" dirty="0"/>
          </a:p>
        </p:txBody>
      </p:sp>
      <p:sp>
        <p:nvSpPr>
          <p:cNvPr id="5" name="Rectangle 1">
            <a:extLst>
              <a:ext uri="{FF2B5EF4-FFF2-40B4-BE49-F238E27FC236}">
                <a16:creationId xmlns:a16="http://schemas.microsoft.com/office/drawing/2014/main" id="{AF81BA59-9842-3E10-B7AB-108F2B0C993C}"/>
              </a:ext>
            </a:extLst>
          </p:cNvPr>
          <p:cNvSpPr>
            <a:spLocks noGrp="1" noChangeArrowheads="1"/>
          </p:cNvSpPr>
          <p:nvPr>
            <p:ph idx="1"/>
          </p:nvPr>
        </p:nvSpPr>
        <p:spPr bwMode="auto">
          <a:xfrm>
            <a:off x="576072" y="2240431"/>
            <a:ext cx="7532757"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In our project, "Product Demand Prediction with Machine Learning," we embrace the design thinking process. This human-centered methodology involves empathizing with users, defining the problem, ideating solutions, prototyping models, and testing them. By leveraging this approach, we ensure that our machine learning solution is not only accurate but also aligns with real-world demands and user needs</a:t>
            </a:r>
            <a:r>
              <a:rPr kumimoji="0" lang="en-US" altLang="en-US" sz="18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784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EA4D-071A-9316-A39E-573C7BF66786}"/>
              </a:ext>
            </a:extLst>
          </p:cNvPr>
          <p:cNvSpPr>
            <a:spLocks noGrp="1"/>
          </p:cNvSpPr>
          <p:nvPr>
            <p:ph type="title"/>
          </p:nvPr>
        </p:nvSpPr>
        <p:spPr/>
        <p:txBody>
          <a:bodyPr/>
          <a:lstStyle/>
          <a:p>
            <a:r>
              <a:rPr lang="en-US" dirty="0"/>
              <a:t>Phases of development:</a:t>
            </a:r>
            <a:endParaRPr lang="en-IN" dirty="0"/>
          </a:p>
        </p:txBody>
      </p:sp>
      <p:sp>
        <p:nvSpPr>
          <p:cNvPr id="5" name="Rectangle 2">
            <a:extLst>
              <a:ext uri="{FF2B5EF4-FFF2-40B4-BE49-F238E27FC236}">
                <a16:creationId xmlns:a16="http://schemas.microsoft.com/office/drawing/2014/main" id="{69CBDE9E-962F-C2F5-AE90-22295649B355}"/>
              </a:ext>
            </a:extLst>
          </p:cNvPr>
          <p:cNvSpPr>
            <a:spLocks noGrp="1" noChangeArrowheads="1"/>
          </p:cNvSpPr>
          <p:nvPr>
            <p:ph idx="1"/>
          </p:nvPr>
        </p:nvSpPr>
        <p:spPr bwMode="auto">
          <a:xfrm>
            <a:off x="576072" y="3194491"/>
            <a:ext cx="8645572" cy="2970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rPr>
              <a:t>Data Collection</a:t>
            </a:r>
            <a:r>
              <a:rPr kumimoji="0" lang="en-US" altLang="en-US" sz="1800" b="0" i="0" u="none" strike="noStrike" cap="none" normalizeH="0" baseline="0" dirty="0">
                <a:ln>
                  <a:noFill/>
                </a:ln>
                <a:solidFill>
                  <a:schemeClr val="tx1"/>
                </a:solidFill>
                <a:effectLst/>
              </a:rPr>
              <a:t>: Gathering historical demand data and relevant features.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rPr>
              <a:t>Data Preprocessing</a:t>
            </a:r>
            <a:r>
              <a:rPr kumimoji="0" lang="en-US" altLang="en-US" sz="1800" b="0" i="0" u="none" strike="noStrike" cap="none" normalizeH="0" baseline="0" dirty="0">
                <a:ln>
                  <a:noFill/>
                </a:ln>
                <a:solidFill>
                  <a:schemeClr val="tx1"/>
                </a:solidFill>
                <a:effectLst/>
              </a:rPr>
              <a:t>: Cleaning, transforming, and handling missing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rPr>
              <a:t>Feature Engineering</a:t>
            </a:r>
            <a:r>
              <a:rPr kumimoji="0" lang="en-US" altLang="en-US" sz="1800" b="0" i="0" u="none" strike="noStrike" cap="none" normalizeH="0" baseline="0" dirty="0">
                <a:ln>
                  <a:noFill/>
                </a:ln>
                <a:solidFill>
                  <a:schemeClr val="tx1"/>
                </a:solidFill>
                <a:effectLst/>
              </a:rPr>
              <a:t>: Extracting meaningful features from the dataset.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rPr>
              <a:t>Model Selection</a:t>
            </a:r>
            <a:r>
              <a:rPr kumimoji="0" lang="en-US" altLang="en-US" sz="1800" b="0" i="0" u="none" strike="noStrike" cap="none" normalizeH="0" baseline="0" dirty="0">
                <a:ln>
                  <a:noFill/>
                </a:ln>
                <a:solidFill>
                  <a:schemeClr val="tx1"/>
                </a:solidFill>
                <a:effectLst/>
              </a:rPr>
              <a:t>: Choosing appropriate machine learning algorithms.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rPr>
              <a:t>Model Training</a:t>
            </a:r>
            <a:r>
              <a:rPr kumimoji="0" lang="en-US" altLang="en-US" sz="1800" b="0" i="0" u="none" strike="noStrike" cap="none" normalizeH="0" baseline="0" dirty="0">
                <a:ln>
                  <a:noFill/>
                </a:ln>
                <a:solidFill>
                  <a:schemeClr val="tx1"/>
                </a:solidFill>
                <a:effectLst/>
              </a:rPr>
              <a:t>: Training the selected model on the prepared data.</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rPr>
              <a:t>Model Evaluation</a:t>
            </a:r>
            <a:r>
              <a:rPr kumimoji="0" lang="en-US" altLang="en-US" sz="1800" b="0" i="0" u="none" strike="noStrike" cap="none" normalizeH="0" baseline="0" dirty="0">
                <a:ln>
                  <a:noFill/>
                </a:ln>
                <a:solidFill>
                  <a:schemeClr val="tx1"/>
                </a:solidFill>
                <a:effectLst/>
              </a:rPr>
              <a:t>: Assessing model performance using metrics.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rPr>
              <a:t>Deployment</a:t>
            </a:r>
            <a:r>
              <a:rPr kumimoji="0" lang="en-US" altLang="en-US" sz="1800" b="0" i="0" u="none" strike="noStrike" cap="none" normalizeH="0" baseline="0" dirty="0">
                <a:ln>
                  <a:noFill/>
                </a:ln>
                <a:solidFill>
                  <a:schemeClr val="tx1"/>
                </a:solidFill>
                <a:effectLst/>
              </a:rPr>
              <a:t>: Implementing the model for real-time predictions.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rPr>
              <a:t>Continuous Monitoring</a:t>
            </a:r>
            <a:r>
              <a:rPr kumimoji="0" lang="en-US" altLang="en-US" sz="1800" b="0" i="0" u="none" strike="noStrike" cap="none" normalizeH="0" baseline="0" dirty="0">
                <a:ln>
                  <a:noFill/>
                </a:ln>
                <a:solidFill>
                  <a:schemeClr val="tx1"/>
                </a:solidFill>
                <a:effectLst/>
              </a:rPr>
              <a:t>: Regularly assessing and updating the model for accuracy and relevance.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24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CE7-E048-1BB6-399F-BDC2E5AE235E}"/>
              </a:ext>
            </a:extLst>
          </p:cNvPr>
          <p:cNvSpPr>
            <a:spLocks noGrp="1"/>
          </p:cNvSpPr>
          <p:nvPr>
            <p:ph type="title"/>
          </p:nvPr>
        </p:nvSpPr>
        <p:spPr>
          <a:xfrm>
            <a:off x="576072" y="129398"/>
            <a:ext cx="10515600" cy="1097280"/>
          </a:xfrm>
        </p:spPr>
        <p:txBody>
          <a:bodyPr/>
          <a:lstStyle/>
          <a:p>
            <a:r>
              <a:rPr lang="en-US" dirty="0"/>
              <a:t>Data set:</a:t>
            </a:r>
            <a:endParaRPr lang="en-IN" dirty="0"/>
          </a:p>
        </p:txBody>
      </p:sp>
      <p:pic>
        <p:nvPicPr>
          <p:cNvPr id="8" name="Content Placeholder 7">
            <a:extLst>
              <a:ext uri="{FF2B5EF4-FFF2-40B4-BE49-F238E27FC236}">
                <a16:creationId xmlns:a16="http://schemas.microsoft.com/office/drawing/2014/main" id="{5289C159-7299-A5F5-94D5-C7A063B78026}"/>
              </a:ext>
            </a:extLst>
          </p:cNvPr>
          <p:cNvPicPr>
            <a:picLocks noGrp="1" noChangeAspect="1"/>
          </p:cNvPicPr>
          <p:nvPr>
            <p:ph sz="half" idx="2"/>
          </p:nvPr>
        </p:nvPicPr>
        <p:blipFill>
          <a:blip r:embed="rId2"/>
          <a:stretch>
            <a:fillRect/>
          </a:stretch>
        </p:blipFill>
        <p:spPr>
          <a:xfrm>
            <a:off x="411982" y="1316335"/>
            <a:ext cx="11465170" cy="5335674"/>
          </a:xfrm>
        </p:spPr>
      </p:pic>
    </p:spTree>
    <p:extLst>
      <p:ext uri="{BB962C8B-B14F-4D97-AF65-F5344CB8AC3E}">
        <p14:creationId xmlns:p14="http://schemas.microsoft.com/office/powerpoint/2010/main" val="103669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1724CA-3129-9E44-FB7D-5C24633B867D}"/>
              </a:ext>
            </a:extLst>
          </p:cNvPr>
          <p:cNvPicPr>
            <a:picLocks noGrp="1" noChangeAspect="1"/>
          </p:cNvPicPr>
          <p:nvPr>
            <p:ph idx="1"/>
          </p:nvPr>
        </p:nvPicPr>
        <p:blipFill>
          <a:blip r:embed="rId2"/>
          <a:stretch>
            <a:fillRect/>
          </a:stretch>
        </p:blipFill>
        <p:spPr>
          <a:xfrm>
            <a:off x="602902" y="512466"/>
            <a:ext cx="10853414" cy="6049108"/>
          </a:xfrm>
        </p:spPr>
      </p:pic>
    </p:spTree>
    <p:extLst>
      <p:ext uri="{BB962C8B-B14F-4D97-AF65-F5344CB8AC3E}">
        <p14:creationId xmlns:p14="http://schemas.microsoft.com/office/powerpoint/2010/main" val="185008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30DD386-BACB-3DAC-E4D0-3D7B0F3D4FD1}"/>
              </a:ext>
            </a:extLst>
          </p:cNvPr>
          <p:cNvPicPr>
            <a:picLocks noGrp="1" noChangeAspect="1"/>
          </p:cNvPicPr>
          <p:nvPr>
            <p:ph sz="half" idx="2"/>
          </p:nvPr>
        </p:nvPicPr>
        <p:blipFill>
          <a:blip r:embed="rId2"/>
          <a:stretch>
            <a:fillRect/>
          </a:stretch>
        </p:blipFill>
        <p:spPr>
          <a:xfrm>
            <a:off x="481679" y="442128"/>
            <a:ext cx="11228641" cy="6079252"/>
          </a:xfrm>
        </p:spPr>
      </p:pic>
    </p:spTree>
    <p:extLst>
      <p:ext uri="{BB962C8B-B14F-4D97-AF65-F5344CB8AC3E}">
        <p14:creationId xmlns:p14="http://schemas.microsoft.com/office/powerpoint/2010/main" val="40142362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SL_V12" id="{B4094FD1-5A0A-4E13-A509-A95182D77D98}" vid="{8AB08C30-F4C9-40AE-8577-E6C544A372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0646D01-8D74-4A6B-A9DA-C1114A74EE99}">
  <ds:schemaRefs>
    <ds:schemaRef ds:uri="http://schemas.microsoft.com/sharepoint/v3/contenttype/forms"/>
  </ds:schemaRefs>
</ds:datastoreItem>
</file>

<file path=customXml/itemProps2.xml><?xml version="1.0" encoding="utf-8"?>
<ds:datastoreItem xmlns:ds="http://schemas.openxmlformats.org/officeDocument/2006/customXml" ds:itemID="{0AE47B2B-5ECD-4A46-9971-139401F5D9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D50A7D-6878-47F5-8378-2E9999B5E9F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{0A5C3003-A4BD-428B-954D-550779A97142}tf11964407_win32</Template>
  <TotalTime>117</TotalTime>
  <Words>615</Words>
  <Application>Microsoft Office PowerPoint</Application>
  <PresentationFormat>Widescreen</PresentationFormat>
  <Paragraphs>70</Paragraphs>
  <Slides>16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Courier New</vt:lpstr>
      <vt:lpstr>Gill Sans Nova</vt:lpstr>
      <vt:lpstr>Gill Sans Nova Light</vt:lpstr>
      <vt:lpstr>Sagona Book</vt:lpstr>
      <vt:lpstr>Söhne</vt:lpstr>
      <vt:lpstr>Wingdings</vt:lpstr>
      <vt:lpstr>Custom</vt:lpstr>
      <vt:lpstr>PRODUCT DEMAND PREDICTION WITH MACHINE LEARNING</vt:lpstr>
      <vt:lpstr>Agenda</vt:lpstr>
      <vt:lpstr>Introduction </vt:lpstr>
      <vt:lpstr>Problem statement: </vt:lpstr>
      <vt:lpstr>Design thinking process:</vt:lpstr>
      <vt:lpstr>Phases of development:</vt:lpstr>
      <vt:lpstr>Data set:</vt:lpstr>
      <vt:lpstr>PowerPoint Presentation</vt:lpstr>
      <vt:lpstr>PowerPoint Presentation</vt:lpstr>
      <vt:lpstr>PowerPoint Presentation</vt:lpstr>
      <vt:lpstr>Data processing steps:</vt:lpstr>
      <vt:lpstr>Feature extraction techniques:</vt:lpstr>
      <vt:lpstr>Model training:</vt:lpstr>
      <vt:lpstr>Evaluation metrics: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DEMAND PREDICTION WITH MACHINE LEARNING</dc:title>
  <dc:creator>Janani Palanichamy</dc:creator>
  <cp:lastModifiedBy>Janani Palanichamy</cp:lastModifiedBy>
  <cp:revision>1</cp:revision>
  <dcterms:created xsi:type="dcterms:W3CDTF">2023-10-31T15:57:51Z</dcterms:created>
  <dcterms:modified xsi:type="dcterms:W3CDTF">2023-10-31T17:55:42Z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