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66" r:id="rId4"/>
    <p:sldMasterId id="2147483767" r:id="rId5"/>
    <p:sldMasterId id="214748376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Passion One"/>
      <p:regular r:id="rId29"/>
      <p:bold r:id="rId30"/>
    </p:embeddedFont>
    <p:embeddedFont>
      <p:font typeface="Antonio"/>
      <p:regular r:id="rId31"/>
      <p:bold r:id="rId32"/>
    </p:embeddedFont>
    <p:embeddedFont>
      <p:font typeface="PT Sans"/>
      <p:regular r:id="rId33"/>
      <p:bold r:id="rId34"/>
      <p:italic r:id="rId35"/>
      <p:boldItalic r:id="rId36"/>
    </p:embeddedFont>
    <p:embeddedFont>
      <p:font typeface="Barlow"/>
      <p:regular r:id="rId37"/>
      <p:bold r:id="rId38"/>
      <p:italic r:id="rId39"/>
      <p:boldItalic r:id="rId40"/>
    </p:embeddedFont>
    <p:embeddedFont>
      <p:font typeface="Montaga"/>
      <p:regular r:id="rId41"/>
    </p:embeddedFont>
    <p:embeddedFont>
      <p:font typeface="Archivo Black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9C87BB-BD6E-4863-A27D-053E2D3B3AD1}">
  <a:tblStyle styleId="{869C87BB-BD6E-4863-A27D-053E2D3B3AD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Italic.fntdata"/><Relationship Id="rId20" Type="http://schemas.openxmlformats.org/officeDocument/2006/relationships/slide" Target="slides/slide13.xml"/><Relationship Id="rId42" Type="http://schemas.openxmlformats.org/officeDocument/2006/relationships/font" Target="fonts/ArchivoBlack-regular.fntdata"/><Relationship Id="rId41" Type="http://schemas.openxmlformats.org/officeDocument/2006/relationships/font" Target="fonts/Montaga-regular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PassionOne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Antonio-regular.fntdata"/><Relationship Id="rId30" Type="http://schemas.openxmlformats.org/officeDocument/2006/relationships/font" Target="fonts/PassionOne-bold.fntdata"/><Relationship Id="rId11" Type="http://schemas.openxmlformats.org/officeDocument/2006/relationships/slide" Target="slides/slide4.xml"/><Relationship Id="rId33" Type="http://schemas.openxmlformats.org/officeDocument/2006/relationships/font" Target="fonts/PTSans-regular.fntdata"/><Relationship Id="rId10" Type="http://schemas.openxmlformats.org/officeDocument/2006/relationships/slide" Target="slides/slide3.xml"/><Relationship Id="rId32" Type="http://schemas.openxmlformats.org/officeDocument/2006/relationships/font" Target="fonts/Antonio-bold.fntdata"/><Relationship Id="rId13" Type="http://schemas.openxmlformats.org/officeDocument/2006/relationships/slide" Target="slides/slide6.xml"/><Relationship Id="rId35" Type="http://schemas.openxmlformats.org/officeDocument/2006/relationships/font" Target="fonts/PTSans-italic.fntdata"/><Relationship Id="rId12" Type="http://schemas.openxmlformats.org/officeDocument/2006/relationships/slide" Target="slides/slide5.xml"/><Relationship Id="rId34" Type="http://schemas.openxmlformats.org/officeDocument/2006/relationships/font" Target="fonts/PTSans-bold.fntdata"/><Relationship Id="rId15" Type="http://schemas.openxmlformats.org/officeDocument/2006/relationships/slide" Target="slides/slide8.xml"/><Relationship Id="rId37" Type="http://schemas.openxmlformats.org/officeDocument/2006/relationships/font" Target="fonts/Barlow-regular.fntdata"/><Relationship Id="rId14" Type="http://schemas.openxmlformats.org/officeDocument/2006/relationships/slide" Target="slides/slide7.xml"/><Relationship Id="rId36" Type="http://schemas.openxmlformats.org/officeDocument/2006/relationships/font" Target="fonts/PTSans-boldItalic.fntdata"/><Relationship Id="rId17" Type="http://schemas.openxmlformats.org/officeDocument/2006/relationships/slide" Target="slides/slide10.xml"/><Relationship Id="rId39" Type="http://schemas.openxmlformats.org/officeDocument/2006/relationships/font" Target="fonts/Barlow-italic.fntdata"/><Relationship Id="rId16" Type="http://schemas.openxmlformats.org/officeDocument/2006/relationships/slide" Target="slides/slide9.xml"/><Relationship Id="rId38" Type="http://schemas.openxmlformats.org/officeDocument/2006/relationships/font" Target="fonts/Barlow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17c6f1f162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17c6f1f162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7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g3454307a7e0_0_1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9" name="Google Shape;2509;g3454307a7e0_0_1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4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g34541e0f11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6" name="Google Shape;2586;g34541e0f11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0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gdb4dd54edc_0_2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2" name="Google Shape;2592;gdb4dd54edc_0_2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2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gbd6c00e73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4" name="Google Shape;2674;gbd6c00e73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7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Google Shape;2838;g3454307a7e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9" name="Google Shape;2839;g3454307a7e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9" name="Shape 2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0" name="Google Shape;2920;g3454307a7e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1" name="Google Shape;2921;g3454307a7e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0" name="Shape 2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Google Shape;2931;gdb4dd54edc_0_2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2" name="Google Shape;2932;gdb4dd54edc_0_2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2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3" name="Google Shape;2943;gdb4dd54ed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4" name="Google Shape;2944;gdb4dd54ed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99f2f57a7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99f2f57a7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db4dd54edc_0_1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db4dd54edc_0_1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3454307a7e0_6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4" name="Google Shape;2114;g3454307a7e0_6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3454307a7e0_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3454307a7e0_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gdb4dd54edc_0_1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2" name="Google Shape;2302;gdb4dd54edc_0_1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g3454307a7e0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4" name="Google Shape;2444;g3454307a7e0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63225" y="1917225"/>
            <a:ext cx="5775000" cy="213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4151575"/>
            <a:ext cx="5165100" cy="45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1038025" y="1350775"/>
            <a:ext cx="7068000" cy="16035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subTitle"/>
          </p:nvPr>
        </p:nvSpPr>
        <p:spPr>
          <a:xfrm>
            <a:off x="1038025" y="2954225"/>
            <a:ext cx="7068000" cy="4971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03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04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_1_1_1"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05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02" name="Google Shape;1202;p105"/>
          <p:cNvCxnSpPr/>
          <p:nvPr/>
        </p:nvCxnSpPr>
        <p:spPr>
          <a:xfrm>
            <a:off x="-6450" y="961875"/>
            <a:ext cx="215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3" name="Google Shape;1203;p105"/>
          <p:cNvCxnSpPr/>
          <p:nvPr/>
        </p:nvCxnSpPr>
        <p:spPr>
          <a:xfrm>
            <a:off x="6998661" y="961875"/>
            <a:ext cx="215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106"/>
          <p:cNvSpPr txBox="1"/>
          <p:nvPr>
            <p:ph idx="1" type="subTitle"/>
          </p:nvPr>
        </p:nvSpPr>
        <p:spPr>
          <a:xfrm flipH="1">
            <a:off x="1110043" y="2067164"/>
            <a:ext cx="30411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6" name="Google Shape;1206;p106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07"/>
          <p:cNvSpPr txBox="1"/>
          <p:nvPr>
            <p:ph idx="1" type="subTitle"/>
          </p:nvPr>
        </p:nvSpPr>
        <p:spPr>
          <a:xfrm flipH="1">
            <a:off x="720000" y="2609850"/>
            <a:ext cx="38520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9" name="Google Shape;1209;p107"/>
          <p:cNvSpPr txBox="1"/>
          <p:nvPr>
            <p:ph type="title"/>
          </p:nvPr>
        </p:nvSpPr>
        <p:spPr>
          <a:xfrm>
            <a:off x="720000" y="1508550"/>
            <a:ext cx="38520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10" name="Google Shape;1210;p107"/>
          <p:cNvSpPr/>
          <p:nvPr>
            <p:ph idx="2" type="pic"/>
          </p:nvPr>
        </p:nvSpPr>
        <p:spPr>
          <a:xfrm>
            <a:off x="4914900" y="-25825"/>
            <a:ext cx="4229100" cy="5201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08"/>
          <p:cNvSpPr txBox="1"/>
          <p:nvPr>
            <p:ph idx="1" type="subTitle"/>
          </p:nvPr>
        </p:nvSpPr>
        <p:spPr>
          <a:xfrm flipH="1">
            <a:off x="720025" y="1239600"/>
            <a:ext cx="3933000" cy="17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3" name="Google Shape;1213;p108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109"/>
          <p:cNvSpPr txBox="1"/>
          <p:nvPr>
            <p:ph idx="1" type="body"/>
          </p:nvPr>
        </p:nvSpPr>
        <p:spPr>
          <a:xfrm>
            <a:off x="713100" y="1239600"/>
            <a:ext cx="3718800" cy="2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assion One"/>
              <a:buChar char="■"/>
              <a:defRPr sz="125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216" name="Google Shape;1216;p109"/>
          <p:cNvSpPr txBox="1"/>
          <p:nvPr>
            <p:ph idx="2" type="body"/>
          </p:nvPr>
        </p:nvSpPr>
        <p:spPr>
          <a:xfrm>
            <a:off x="4698250" y="1780500"/>
            <a:ext cx="37188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2500">
                <a:latin typeface="Passion One"/>
                <a:ea typeface="Passion One"/>
                <a:cs typeface="Passion One"/>
                <a:sym typeface="Passion One"/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1217" name="Google Shape;1217;p109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10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0" name="Google Shape;1220;p110"/>
          <p:cNvSpPr txBox="1"/>
          <p:nvPr>
            <p:ph idx="2" type="title"/>
          </p:nvPr>
        </p:nvSpPr>
        <p:spPr>
          <a:xfrm>
            <a:off x="720025" y="254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1" name="Google Shape;1221;p110"/>
          <p:cNvSpPr txBox="1"/>
          <p:nvPr>
            <p:ph idx="1" type="subTitle"/>
          </p:nvPr>
        </p:nvSpPr>
        <p:spPr>
          <a:xfrm>
            <a:off x="720025" y="3075725"/>
            <a:ext cx="23055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110"/>
          <p:cNvSpPr txBox="1"/>
          <p:nvPr>
            <p:ph idx="3" type="title"/>
          </p:nvPr>
        </p:nvSpPr>
        <p:spPr>
          <a:xfrm>
            <a:off x="3419246" y="254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3" name="Google Shape;1223;p110"/>
          <p:cNvSpPr txBox="1"/>
          <p:nvPr>
            <p:ph idx="4" type="subTitle"/>
          </p:nvPr>
        </p:nvSpPr>
        <p:spPr>
          <a:xfrm>
            <a:off x="3419246" y="3075725"/>
            <a:ext cx="23055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4" name="Google Shape;1224;p110"/>
          <p:cNvSpPr txBox="1"/>
          <p:nvPr>
            <p:ph idx="5" type="title"/>
          </p:nvPr>
        </p:nvSpPr>
        <p:spPr>
          <a:xfrm>
            <a:off x="6118472" y="254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5" name="Google Shape;1225;p110"/>
          <p:cNvSpPr txBox="1"/>
          <p:nvPr>
            <p:ph idx="6" type="subTitle"/>
          </p:nvPr>
        </p:nvSpPr>
        <p:spPr>
          <a:xfrm>
            <a:off x="6118472" y="3075725"/>
            <a:ext cx="23055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111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8" name="Google Shape;1228;p111"/>
          <p:cNvSpPr txBox="1"/>
          <p:nvPr>
            <p:ph idx="2" type="title"/>
          </p:nvPr>
        </p:nvSpPr>
        <p:spPr>
          <a:xfrm>
            <a:off x="1295950" y="3186800"/>
            <a:ext cx="1435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9" name="Google Shape;1229;p111"/>
          <p:cNvSpPr txBox="1"/>
          <p:nvPr>
            <p:ph idx="1" type="subTitle"/>
          </p:nvPr>
        </p:nvSpPr>
        <p:spPr>
          <a:xfrm>
            <a:off x="1295950" y="3572322"/>
            <a:ext cx="14352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0" name="Google Shape;1230;p111"/>
          <p:cNvSpPr txBox="1"/>
          <p:nvPr>
            <p:ph idx="3" type="title"/>
          </p:nvPr>
        </p:nvSpPr>
        <p:spPr>
          <a:xfrm>
            <a:off x="3856951" y="3186800"/>
            <a:ext cx="1435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1" name="Google Shape;1231;p111"/>
          <p:cNvSpPr txBox="1"/>
          <p:nvPr>
            <p:ph idx="4" type="subTitle"/>
          </p:nvPr>
        </p:nvSpPr>
        <p:spPr>
          <a:xfrm>
            <a:off x="3856951" y="3572322"/>
            <a:ext cx="14352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2" name="Google Shape;1232;p111"/>
          <p:cNvSpPr txBox="1"/>
          <p:nvPr>
            <p:ph idx="5" type="title"/>
          </p:nvPr>
        </p:nvSpPr>
        <p:spPr>
          <a:xfrm>
            <a:off x="6422825" y="3186800"/>
            <a:ext cx="1435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3" name="Google Shape;1233;p111"/>
          <p:cNvSpPr txBox="1"/>
          <p:nvPr>
            <p:ph idx="6" type="subTitle"/>
          </p:nvPr>
        </p:nvSpPr>
        <p:spPr>
          <a:xfrm>
            <a:off x="6422825" y="3572322"/>
            <a:ext cx="14352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4" name="Google Shape;1234;p111"/>
          <p:cNvSpPr/>
          <p:nvPr>
            <p:ph idx="7" type="pic"/>
          </p:nvPr>
        </p:nvSpPr>
        <p:spPr>
          <a:xfrm>
            <a:off x="1331950" y="1486411"/>
            <a:ext cx="1363200" cy="1363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5" name="Google Shape;1235;p111"/>
          <p:cNvSpPr/>
          <p:nvPr>
            <p:ph idx="8" type="pic"/>
          </p:nvPr>
        </p:nvSpPr>
        <p:spPr>
          <a:xfrm>
            <a:off x="6458825" y="1486411"/>
            <a:ext cx="1363200" cy="1363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6" name="Google Shape;1236;p111"/>
          <p:cNvSpPr/>
          <p:nvPr>
            <p:ph idx="9" type="pic"/>
          </p:nvPr>
        </p:nvSpPr>
        <p:spPr>
          <a:xfrm>
            <a:off x="3892950" y="1486411"/>
            <a:ext cx="1363200" cy="1363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12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9" name="Google Shape;1239;p112"/>
          <p:cNvSpPr txBox="1"/>
          <p:nvPr>
            <p:ph idx="2" type="title"/>
          </p:nvPr>
        </p:nvSpPr>
        <p:spPr>
          <a:xfrm>
            <a:off x="720000" y="2818193"/>
            <a:ext cx="1710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0" name="Google Shape;1240;p112"/>
          <p:cNvSpPr txBox="1"/>
          <p:nvPr>
            <p:ph idx="1" type="subTitle"/>
          </p:nvPr>
        </p:nvSpPr>
        <p:spPr>
          <a:xfrm>
            <a:off x="720000" y="3293993"/>
            <a:ext cx="1710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1" name="Google Shape;1241;p112"/>
          <p:cNvSpPr txBox="1"/>
          <p:nvPr>
            <p:ph idx="3" type="title"/>
          </p:nvPr>
        </p:nvSpPr>
        <p:spPr>
          <a:xfrm>
            <a:off x="4720133" y="2818193"/>
            <a:ext cx="1710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2" name="Google Shape;1242;p112"/>
          <p:cNvSpPr txBox="1"/>
          <p:nvPr>
            <p:ph idx="4" type="subTitle"/>
          </p:nvPr>
        </p:nvSpPr>
        <p:spPr>
          <a:xfrm>
            <a:off x="4720133" y="3293993"/>
            <a:ext cx="1710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3" name="Google Shape;1243;p112"/>
          <p:cNvSpPr txBox="1"/>
          <p:nvPr>
            <p:ph idx="5" type="title"/>
          </p:nvPr>
        </p:nvSpPr>
        <p:spPr>
          <a:xfrm>
            <a:off x="2720061" y="2818193"/>
            <a:ext cx="1710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4" name="Google Shape;1244;p112"/>
          <p:cNvSpPr txBox="1"/>
          <p:nvPr>
            <p:ph idx="6" type="subTitle"/>
          </p:nvPr>
        </p:nvSpPr>
        <p:spPr>
          <a:xfrm>
            <a:off x="2720061" y="3293993"/>
            <a:ext cx="1710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5" name="Google Shape;1245;p112"/>
          <p:cNvSpPr txBox="1"/>
          <p:nvPr>
            <p:ph idx="7" type="title"/>
          </p:nvPr>
        </p:nvSpPr>
        <p:spPr>
          <a:xfrm>
            <a:off x="6720236" y="2818193"/>
            <a:ext cx="1710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6" name="Google Shape;1246;p112"/>
          <p:cNvSpPr txBox="1"/>
          <p:nvPr>
            <p:ph idx="8" type="subTitle"/>
          </p:nvPr>
        </p:nvSpPr>
        <p:spPr>
          <a:xfrm>
            <a:off x="6720236" y="3293993"/>
            <a:ext cx="1710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113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9" name="Google Shape;1249;p113"/>
          <p:cNvSpPr txBox="1"/>
          <p:nvPr>
            <p:ph idx="2" type="title"/>
          </p:nvPr>
        </p:nvSpPr>
        <p:spPr>
          <a:xfrm>
            <a:off x="976387" y="1362175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50" name="Google Shape;1250;p113"/>
          <p:cNvSpPr txBox="1"/>
          <p:nvPr>
            <p:ph idx="1" type="subTitle"/>
          </p:nvPr>
        </p:nvSpPr>
        <p:spPr>
          <a:xfrm>
            <a:off x="976387" y="1994752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1" name="Google Shape;1251;p113"/>
          <p:cNvSpPr txBox="1"/>
          <p:nvPr>
            <p:ph idx="3" type="title"/>
          </p:nvPr>
        </p:nvSpPr>
        <p:spPr>
          <a:xfrm>
            <a:off x="3543298" y="1362175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52" name="Google Shape;1252;p113"/>
          <p:cNvSpPr txBox="1"/>
          <p:nvPr>
            <p:ph idx="4" type="subTitle"/>
          </p:nvPr>
        </p:nvSpPr>
        <p:spPr>
          <a:xfrm>
            <a:off x="3543353" y="1994752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3" name="Google Shape;1253;p113"/>
          <p:cNvSpPr txBox="1"/>
          <p:nvPr>
            <p:ph idx="5" type="title"/>
          </p:nvPr>
        </p:nvSpPr>
        <p:spPr>
          <a:xfrm>
            <a:off x="976387" y="2811380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54" name="Google Shape;1254;p113"/>
          <p:cNvSpPr txBox="1"/>
          <p:nvPr>
            <p:ph idx="6" type="subTitle"/>
          </p:nvPr>
        </p:nvSpPr>
        <p:spPr>
          <a:xfrm>
            <a:off x="976387" y="3443857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5" name="Google Shape;1255;p113"/>
          <p:cNvSpPr txBox="1"/>
          <p:nvPr>
            <p:ph idx="7" type="title"/>
          </p:nvPr>
        </p:nvSpPr>
        <p:spPr>
          <a:xfrm>
            <a:off x="3543298" y="2811380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56" name="Google Shape;1256;p113"/>
          <p:cNvSpPr txBox="1"/>
          <p:nvPr>
            <p:ph idx="8" type="subTitle"/>
          </p:nvPr>
        </p:nvSpPr>
        <p:spPr>
          <a:xfrm>
            <a:off x="3543298" y="3443857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7" name="Google Shape;1257;p113"/>
          <p:cNvSpPr txBox="1"/>
          <p:nvPr>
            <p:ph idx="9" type="title"/>
          </p:nvPr>
        </p:nvSpPr>
        <p:spPr>
          <a:xfrm>
            <a:off x="6110215" y="1362175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58" name="Google Shape;1258;p113"/>
          <p:cNvSpPr txBox="1"/>
          <p:nvPr>
            <p:ph idx="13" type="subTitle"/>
          </p:nvPr>
        </p:nvSpPr>
        <p:spPr>
          <a:xfrm>
            <a:off x="6110215" y="1994752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9" name="Google Shape;1259;p113"/>
          <p:cNvSpPr txBox="1"/>
          <p:nvPr>
            <p:ph idx="14" type="title"/>
          </p:nvPr>
        </p:nvSpPr>
        <p:spPr>
          <a:xfrm>
            <a:off x="6110215" y="2811380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60" name="Google Shape;1260;p113"/>
          <p:cNvSpPr txBox="1"/>
          <p:nvPr>
            <p:ph idx="15" type="subTitle"/>
          </p:nvPr>
        </p:nvSpPr>
        <p:spPr>
          <a:xfrm>
            <a:off x="6110215" y="3443857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CUSTOM_12"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114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3" name="Google Shape;1263;p114"/>
          <p:cNvSpPr txBox="1"/>
          <p:nvPr>
            <p:ph idx="2" type="title"/>
          </p:nvPr>
        </p:nvSpPr>
        <p:spPr>
          <a:xfrm>
            <a:off x="1749168" y="1320225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1264" name="Google Shape;1264;p114"/>
          <p:cNvSpPr txBox="1"/>
          <p:nvPr>
            <p:ph idx="3" type="title"/>
          </p:nvPr>
        </p:nvSpPr>
        <p:spPr>
          <a:xfrm>
            <a:off x="1014793" y="1320225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65" name="Google Shape;1265;p114"/>
          <p:cNvSpPr txBox="1"/>
          <p:nvPr>
            <p:ph idx="4" type="title"/>
          </p:nvPr>
        </p:nvSpPr>
        <p:spPr>
          <a:xfrm>
            <a:off x="5500132" y="1320225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1266" name="Google Shape;1266;p114"/>
          <p:cNvSpPr txBox="1"/>
          <p:nvPr>
            <p:ph idx="5" type="title"/>
          </p:nvPr>
        </p:nvSpPr>
        <p:spPr>
          <a:xfrm>
            <a:off x="4758782" y="1320225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67" name="Google Shape;1267;p114"/>
          <p:cNvSpPr txBox="1"/>
          <p:nvPr>
            <p:ph idx="6" type="title"/>
          </p:nvPr>
        </p:nvSpPr>
        <p:spPr>
          <a:xfrm>
            <a:off x="1749168" y="1989185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1268" name="Google Shape;1268;p114"/>
          <p:cNvSpPr txBox="1"/>
          <p:nvPr>
            <p:ph idx="7" type="title"/>
          </p:nvPr>
        </p:nvSpPr>
        <p:spPr>
          <a:xfrm>
            <a:off x="1014793" y="1982600"/>
            <a:ext cx="621900" cy="572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69" name="Google Shape;1269;p114"/>
          <p:cNvSpPr txBox="1"/>
          <p:nvPr>
            <p:ph idx="8" type="title"/>
          </p:nvPr>
        </p:nvSpPr>
        <p:spPr>
          <a:xfrm>
            <a:off x="5500132" y="1989185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1270" name="Google Shape;1270;p114"/>
          <p:cNvSpPr txBox="1"/>
          <p:nvPr>
            <p:ph idx="9" type="title"/>
          </p:nvPr>
        </p:nvSpPr>
        <p:spPr>
          <a:xfrm>
            <a:off x="4758782" y="1988585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71" name="Google Shape;1271;p114"/>
          <p:cNvSpPr txBox="1"/>
          <p:nvPr>
            <p:ph idx="13" type="title"/>
          </p:nvPr>
        </p:nvSpPr>
        <p:spPr>
          <a:xfrm>
            <a:off x="1749168" y="2658144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1272" name="Google Shape;1272;p114"/>
          <p:cNvSpPr txBox="1"/>
          <p:nvPr>
            <p:ph idx="14" type="title"/>
          </p:nvPr>
        </p:nvSpPr>
        <p:spPr>
          <a:xfrm>
            <a:off x="1014793" y="2644950"/>
            <a:ext cx="621900" cy="572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73" name="Google Shape;1273;p114"/>
          <p:cNvSpPr txBox="1"/>
          <p:nvPr>
            <p:ph idx="15" type="title"/>
          </p:nvPr>
        </p:nvSpPr>
        <p:spPr>
          <a:xfrm>
            <a:off x="5500132" y="2658144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1274" name="Google Shape;1274;p114"/>
          <p:cNvSpPr txBox="1"/>
          <p:nvPr>
            <p:ph idx="16" type="title"/>
          </p:nvPr>
        </p:nvSpPr>
        <p:spPr>
          <a:xfrm>
            <a:off x="4758782" y="2657544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75" name="Google Shape;1275;p114"/>
          <p:cNvSpPr txBox="1"/>
          <p:nvPr>
            <p:ph idx="17" type="title"/>
          </p:nvPr>
        </p:nvSpPr>
        <p:spPr>
          <a:xfrm>
            <a:off x="1749168" y="3327104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1276" name="Google Shape;1276;p114"/>
          <p:cNvSpPr txBox="1"/>
          <p:nvPr>
            <p:ph idx="18" type="title"/>
          </p:nvPr>
        </p:nvSpPr>
        <p:spPr>
          <a:xfrm>
            <a:off x="1014793" y="3326500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77" name="Google Shape;1277;p114"/>
          <p:cNvSpPr txBox="1"/>
          <p:nvPr>
            <p:ph idx="19" type="title"/>
          </p:nvPr>
        </p:nvSpPr>
        <p:spPr>
          <a:xfrm>
            <a:off x="5500132" y="3327104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1278" name="Google Shape;1278;p114"/>
          <p:cNvSpPr txBox="1"/>
          <p:nvPr>
            <p:ph idx="20" type="title"/>
          </p:nvPr>
        </p:nvSpPr>
        <p:spPr>
          <a:xfrm>
            <a:off x="4758782" y="3326504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79" name="Google Shape;1279;p114"/>
          <p:cNvSpPr txBox="1"/>
          <p:nvPr>
            <p:ph idx="21" type="title"/>
          </p:nvPr>
        </p:nvSpPr>
        <p:spPr>
          <a:xfrm>
            <a:off x="1749168" y="3996063"/>
            <a:ext cx="264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1280" name="Google Shape;1280;p114"/>
          <p:cNvSpPr txBox="1"/>
          <p:nvPr>
            <p:ph idx="22" type="title"/>
          </p:nvPr>
        </p:nvSpPr>
        <p:spPr>
          <a:xfrm>
            <a:off x="1014807" y="3996063"/>
            <a:ext cx="621900" cy="572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1281" name="Google Shape;1281;p114"/>
          <p:cNvSpPr txBox="1"/>
          <p:nvPr>
            <p:ph idx="23" type="title"/>
          </p:nvPr>
        </p:nvSpPr>
        <p:spPr>
          <a:xfrm>
            <a:off x="5500132" y="3996063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1282" name="Google Shape;1282;p114"/>
          <p:cNvSpPr txBox="1"/>
          <p:nvPr>
            <p:ph idx="24" type="title"/>
          </p:nvPr>
        </p:nvSpPr>
        <p:spPr>
          <a:xfrm>
            <a:off x="4758782" y="3996063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115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5" name="Google Shape;1285;p115"/>
          <p:cNvSpPr txBox="1"/>
          <p:nvPr>
            <p:ph idx="2" type="title"/>
          </p:nvPr>
        </p:nvSpPr>
        <p:spPr>
          <a:xfrm>
            <a:off x="720000" y="2947663"/>
            <a:ext cx="2410500" cy="5400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9pPr>
          </a:lstStyle>
          <a:p/>
        </p:txBody>
      </p:sp>
      <p:sp>
        <p:nvSpPr>
          <p:cNvPr id="1286" name="Google Shape;1286;p115"/>
          <p:cNvSpPr txBox="1"/>
          <p:nvPr>
            <p:ph idx="1" type="subTitle"/>
          </p:nvPr>
        </p:nvSpPr>
        <p:spPr>
          <a:xfrm>
            <a:off x="720000" y="3487938"/>
            <a:ext cx="2410500" cy="86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7" name="Google Shape;1287;p115"/>
          <p:cNvSpPr txBox="1"/>
          <p:nvPr>
            <p:ph idx="3" type="title"/>
          </p:nvPr>
        </p:nvSpPr>
        <p:spPr>
          <a:xfrm>
            <a:off x="3366750" y="2947663"/>
            <a:ext cx="2410500" cy="5400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9pPr>
          </a:lstStyle>
          <a:p/>
        </p:txBody>
      </p:sp>
      <p:sp>
        <p:nvSpPr>
          <p:cNvPr id="1288" name="Google Shape;1288;p115"/>
          <p:cNvSpPr txBox="1"/>
          <p:nvPr>
            <p:ph idx="4" type="subTitle"/>
          </p:nvPr>
        </p:nvSpPr>
        <p:spPr>
          <a:xfrm>
            <a:off x="3366750" y="3487938"/>
            <a:ext cx="2410500" cy="86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9" name="Google Shape;1289;p115"/>
          <p:cNvSpPr txBox="1"/>
          <p:nvPr>
            <p:ph idx="5" type="title"/>
          </p:nvPr>
        </p:nvSpPr>
        <p:spPr>
          <a:xfrm>
            <a:off x="6013500" y="2947663"/>
            <a:ext cx="2410500" cy="5400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9pPr>
          </a:lstStyle>
          <a:p/>
        </p:txBody>
      </p:sp>
      <p:sp>
        <p:nvSpPr>
          <p:cNvPr id="1290" name="Google Shape;1290;p115"/>
          <p:cNvSpPr txBox="1"/>
          <p:nvPr>
            <p:ph idx="6" type="subTitle"/>
          </p:nvPr>
        </p:nvSpPr>
        <p:spPr>
          <a:xfrm>
            <a:off x="6013500" y="3487938"/>
            <a:ext cx="2410500" cy="86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1" name="Google Shape;1291;p115"/>
          <p:cNvSpPr txBox="1"/>
          <p:nvPr>
            <p:ph idx="7" type="title"/>
          </p:nvPr>
        </p:nvSpPr>
        <p:spPr>
          <a:xfrm>
            <a:off x="720000" y="1360663"/>
            <a:ext cx="2410500" cy="1088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2" name="Google Shape;1292;p115"/>
          <p:cNvSpPr txBox="1"/>
          <p:nvPr>
            <p:ph idx="8" type="title"/>
          </p:nvPr>
        </p:nvSpPr>
        <p:spPr>
          <a:xfrm>
            <a:off x="3366750" y="1360663"/>
            <a:ext cx="2410500" cy="1088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3" name="Google Shape;1293;p115"/>
          <p:cNvSpPr txBox="1"/>
          <p:nvPr>
            <p:ph idx="9" type="title"/>
          </p:nvPr>
        </p:nvSpPr>
        <p:spPr>
          <a:xfrm>
            <a:off x="6013500" y="1360663"/>
            <a:ext cx="2410500" cy="1088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16"/>
          <p:cNvSpPr txBox="1"/>
          <p:nvPr>
            <p:ph type="title"/>
          </p:nvPr>
        </p:nvSpPr>
        <p:spPr>
          <a:xfrm>
            <a:off x="1017900" y="688352"/>
            <a:ext cx="3072000" cy="768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96" name="Google Shape;1296;p116"/>
          <p:cNvSpPr txBox="1"/>
          <p:nvPr>
            <p:ph idx="1" type="subTitle"/>
          </p:nvPr>
        </p:nvSpPr>
        <p:spPr>
          <a:xfrm>
            <a:off x="1017900" y="1457296"/>
            <a:ext cx="3072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97" name="Google Shape;1297;p116"/>
          <p:cNvSpPr txBox="1"/>
          <p:nvPr>
            <p:ph idx="2" type="title"/>
          </p:nvPr>
        </p:nvSpPr>
        <p:spPr>
          <a:xfrm>
            <a:off x="5054100" y="688352"/>
            <a:ext cx="3072000" cy="768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98" name="Google Shape;1298;p116"/>
          <p:cNvSpPr txBox="1"/>
          <p:nvPr>
            <p:ph idx="3" type="subTitle"/>
          </p:nvPr>
        </p:nvSpPr>
        <p:spPr>
          <a:xfrm>
            <a:off x="5054100" y="1457275"/>
            <a:ext cx="3072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99" name="Google Shape;1299;p116"/>
          <p:cNvSpPr txBox="1"/>
          <p:nvPr>
            <p:ph idx="4" type="title"/>
          </p:nvPr>
        </p:nvSpPr>
        <p:spPr>
          <a:xfrm>
            <a:off x="1017900" y="2391102"/>
            <a:ext cx="3072000" cy="768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00" name="Google Shape;1300;p116"/>
          <p:cNvSpPr txBox="1"/>
          <p:nvPr>
            <p:ph idx="5" type="subTitle"/>
          </p:nvPr>
        </p:nvSpPr>
        <p:spPr>
          <a:xfrm>
            <a:off x="1017900" y="3160046"/>
            <a:ext cx="3072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301" name="Google Shape;1301;p116"/>
          <p:cNvSpPr txBox="1"/>
          <p:nvPr>
            <p:ph idx="6" type="title"/>
          </p:nvPr>
        </p:nvSpPr>
        <p:spPr>
          <a:xfrm>
            <a:off x="5054100" y="2391102"/>
            <a:ext cx="3072000" cy="768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02" name="Google Shape;1302;p116"/>
          <p:cNvSpPr txBox="1"/>
          <p:nvPr>
            <p:ph idx="7" type="subTitle"/>
          </p:nvPr>
        </p:nvSpPr>
        <p:spPr>
          <a:xfrm>
            <a:off x="5054100" y="3160025"/>
            <a:ext cx="3072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17"/>
          <p:cNvSpPr txBox="1"/>
          <p:nvPr>
            <p:ph type="title"/>
          </p:nvPr>
        </p:nvSpPr>
        <p:spPr>
          <a:xfrm>
            <a:off x="2087525" y="535800"/>
            <a:ext cx="4983900" cy="13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5" name="Google Shape;1305;p117"/>
          <p:cNvSpPr txBox="1"/>
          <p:nvPr/>
        </p:nvSpPr>
        <p:spPr>
          <a:xfrm>
            <a:off x="720000" y="4343399"/>
            <a:ext cx="7704000" cy="346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/>
              </a:rPr>
              <a:t>Freepik</a:t>
            </a:r>
            <a:endParaRPr b="1" i="0" sz="10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06" name="Google Shape;1306;p117"/>
          <p:cNvSpPr txBox="1"/>
          <p:nvPr>
            <p:ph idx="1" type="subTitle"/>
          </p:nvPr>
        </p:nvSpPr>
        <p:spPr>
          <a:xfrm>
            <a:off x="2083800" y="1800224"/>
            <a:ext cx="4983900" cy="13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7" name="Google Shape;1307;p117"/>
          <p:cNvSpPr txBox="1"/>
          <p:nvPr>
            <p:ph idx="2" type="subTitle"/>
          </p:nvPr>
        </p:nvSpPr>
        <p:spPr>
          <a:xfrm>
            <a:off x="2806618" y="3800650"/>
            <a:ext cx="35457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9" name="Google Shape;1309;p118"/>
          <p:cNvCxnSpPr/>
          <p:nvPr/>
        </p:nvCxnSpPr>
        <p:spPr>
          <a:xfrm rot="10800000">
            <a:off x="7114375" y="0"/>
            <a:ext cx="0" cy="519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0" name="Google Shape;1310;p118"/>
          <p:cNvCxnSpPr/>
          <p:nvPr/>
        </p:nvCxnSpPr>
        <p:spPr>
          <a:xfrm rot="10800000">
            <a:off x="7107900" y="2584625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1" name="Google Shape;1311;p118"/>
          <p:cNvCxnSpPr/>
          <p:nvPr/>
        </p:nvCxnSpPr>
        <p:spPr>
          <a:xfrm rot="10800000">
            <a:off x="7107900" y="4617950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2" name="Google Shape;1312;p118"/>
          <p:cNvCxnSpPr/>
          <p:nvPr/>
        </p:nvCxnSpPr>
        <p:spPr>
          <a:xfrm rot="10800000">
            <a:off x="7107900" y="553000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13" name="Google Shape;1313;p118"/>
          <p:cNvGrpSpPr/>
          <p:nvPr/>
        </p:nvGrpSpPr>
        <p:grpSpPr>
          <a:xfrm rot="5400000">
            <a:off x="7722828" y="1128008"/>
            <a:ext cx="806244" cy="881612"/>
            <a:chOff x="-991575" y="941475"/>
            <a:chExt cx="1147025" cy="1254250"/>
          </a:xfrm>
        </p:grpSpPr>
        <p:sp>
          <p:nvSpPr>
            <p:cNvPr id="1314" name="Google Shape;1314;p118"/>
            <p:cNvSpPr/>
            <p:nvPr/>
          </p:nvSpPr>
          <p:spPr>
            <a:xfrm>
              <a:off x="-991575" y="1105850"/>
              <a:ext cx="823550" cy="843100"/>
            </a:xfrm>
            <a:custGeom>
              <a:rect b="b" l="l" r="r" t="t"/>
              <a:pathLst>
                <a:path extrusionOk="0" h="33724" w="32942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118"/>
            <p:cNvSpPr/>
            <p:nvPr/>
          </p:nvSpPr>
          <p:spPr>
            <a:xfrm>
              <a:off x="-374175" y="2003475"/>
              <a:ext cx="192275" cy="192250"/>
            </a:xfrm>
            <a:custGeom>
              <a:rect b="b" l="l" r="r" t="t"/>
              <a:pathLst>
                <a:path extrusionOk="0" h="7690" w="7691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118"/>
            <p:cNvSpPr/>
            <p:nvPr/>
          </p:nvSpPr>
          <p:spPr>
            <a:xfrm>
              <a:off x="-679725" y="941475"/>
              <a:ext cx="835175" cy="732450"/>
            </a:xfrm>
            <a:custGeom>
              <a:rect b="b" l="l" r="r" t="t"/>
              <a:pathLst>
                <a:path extrusionOk="0" h="29298" w="33407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7" name="Google Shape;1317;p118"/>
          <p:cNvGrpSpPr/>
          <p:nvPr/>
        </p:nvGrpSpPr>
        <p:grpSpPr>
          <a:xfrm>
            <a:off x="6961531" y="2248464"/>
            <a:ext cx="2636783" cy="2671716"/>
            <a:chOff x="1410161" y="1578330"/>
            <a:chExt cx="2837081" cy="2874667"/>
          </a:xfrm>
        </p:grpSpPr>
        <p:sp>
          <p:nvSpPr>
            <p:cNvPr id="1318" name="Google Shape;1318;p118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118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rect b="b" l="l" r="r" t="t"/>
              <a:pathLst>
                <a:path extrusionOk="0" h="1368" w="1369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118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118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rect b="b" l="l" r="r" t="t"/>
              <a:pathLst>
                <a:path extrusionOk="0" h="44144" w="4481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118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rect b="b" l="l" r="r" t="t"/>
              <a:pathLst>
                <a:path extrusionOk="0" h="42073" w="42702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118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rect b="b" l="l" r="r" t="t"/>
              <a:pathLst>
                <a:path extrusionOk="0" h="35825" w="36306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118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rect b="b" l="l" r="r" t="t"/>
              <a:pathLst>
                <a:path extrusionOk="0" h="20704" w="20816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118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118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rect b="b" l="l" r="r" t="t"/>
              <a:pathLst>
                <a:path extrusionOk="0" h="20297" w="20335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118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rect b="b" l="l" r="r" t="t"/>
              <a:pathLst>
                <a:path extrusionOk="0" h="3809" w="5953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118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rect b="b" l="l" r="r" t="t"/>
              <a:pathLst>
                <a:path extrusionOk="0" h="2404" w="2072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118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118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rect b="b" l="l" r="r" t="t"/>
              <a:pathLst>
                <a:path extrusionOk="0" h="2958" w="4364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118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rect b="b" l="l" r="r" t="t"/>
              <a:pathLst>
                <a:path extrusionOk="0" h="4289" w="3143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118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rect b="b" l="l" r="r" t="t"/>
              <a:pathLst>
                <a:path extrusionOk="0" h="2108" w="2367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118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rect b="b" l="l" r="r" t="t"/>
              <a:pathLst>
                <a:path extrusionOk="0" h="1480" w="1517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118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rect b="b" l="l" r="r" t="t"/>
              <a:pathLst>
                <a:path extrusionOk="0" h="1554" w="1479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118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rect b="b" l="l" r="r" t="t"/>
              <a:pathLst>
                <a:path extrusionOk="0" h="5916" w="5658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118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rect b="b" l="l" r="r" t="t"/>
              <a:pathLst>
                <a:path extrusionOk="0" h="3957" w="2282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118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rect b="b" l="l" r="r" t="t"/>
              <a:pathLst>
                <a:path extrusionOk="0" h="1853" w="4255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118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rect b="b" l="l" r="r" t="t"/>
              <a:pathLst>
                <a:path extrusionOk="0" h="8725" w="8578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118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rect b="b" l="l" r="r" t="t"/>
              <a:pathLst>
                <a:path extrusionOk="0" h="896" w="1036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118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rect b="b" l="l" r="r" t="t"/>
              <a:pathLst>
                <a:path extrusionOk="0" h="4364" w="3033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118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rect b="b" l="l" r="r" t="t"/>
              <a:pathLst>
                <a:path extrusionOk="0" h="3181" w="429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118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rect b="b" l="l" r="r" t="t"/>
              <a:pathLst>
                <a:path extrusionOk="0" h="3033" w="1591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118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rect b="b" l="l" r="r" t="t"/>
              <a:pathLst>
                <a:path extrusionOk="0" h="3032" w="159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118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rect b="b" l="l" r="r" t="t"/>
              <a:pathLst>
                <a:path extrusionOk="0" h="3033" w="1554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118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rect b="b" l="l" r="r" t="t"/>
              <a:pathLst>
                <a:path extrusionOk="0" h="1739" w="2959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118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rect b="b" l="l" r="r" t="t"/>
              <a:pathLst>
                <a:path extrusionOk="0" h="1739" w="2958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118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rect b="b" l="l" r="r" t="t"/>
              <a:pathLst>
                <a:path extrusionOk="0" h="1738" w="2959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118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rect b="b" l="l" r="r" t="t"/>
              <a:pathLst>
                <a:path extrusionOk="0" h="3883" w="4252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118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rect b="b" l="l" r="r" t="t"/>
              <a:pathLst>
                <a:path extrusionOk="0" h="4326" w="3772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118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118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118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118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118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rect b="b" l="l" r="r" t="t"/>
              <a:pathLst>
                <a:path extrusionOk="0" h="44107" w="44846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118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rect b="b" l="l" r="r" t="t"/>
              <a:pathLst>
                <a:path extrusionOk="0" h="42111" w="42702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118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rect b="b" l="l" r="r" t="t"/>
              <a:pathLst>
                <a:path extrusionOk="0" h="35789" w="36269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118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rect b="b" l="l" r="r" t="t"/>
              <a:pathLst>
                <a:path extrusionOk="0" h="20705" w="20852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118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118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rect b="b" l="l" r="r" t="t"/>
              <a:pathLst>
                <a:path extrusionOk="0" h="20261" w="20334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118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rect b="b" l="l" r="r" t="t"/>
              <a:pathLst>
                <a:path extrusionOk="0" h="3846" w="599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118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rect b="b" l="l" r="r" t="t"/>
              <a:pathLst>
                <a:path extrusionOk="0" h="2404" w="2108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118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118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rect b="b" l="l" r="r" t="t"/>
              <a:pathLst>
                <a:path extrusionOk="0" h="2959" w="4326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118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rect b="b" l="l" r="r" t="t"/>
              <a:pathLst>
                <a:path extrusionOk="0" h="4290" w="3143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118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rect b="b" l="l" r="r" t="t"/>
              <a:pathLst>
                <a:path extrusionOk="0" h="2071" w="233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118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rect b="b" l="l" r="r" t="t"/>
              <a:pathLst>
                <a:path extrusionOk="0" h="1479" w="1517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118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rect b="b" l="l" r="r" t="t"/>
              <a:pathLst>
                <a:path extrusionOk="0" h="2606" w="3476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118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rect b="b" l="l" r="r" t="t"/>
              <a:pathLst>
                <a:path extrusionOk="0" h="1517" w="148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118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rect b="b" l="l" r="r" t="t"/>
              <a:pathLst>
                <a:path extrusionOk="0" h="3297" w="2663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118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rect b="b" l="l" r="r" t="t"/>
              <a:pathLst>
                <a:path extrusionOk="0" h="5879" w="5694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118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rect b="b" l="l" r="r" t="t"/>
              <a:pathLst>
                <a:path extrusionOk="0" h="3924" w="224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118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rect b="b" l="l" r="r" t="t"/>
              <a:pathLst>
                <a:path extrusionOk="0" h="1854" w="4251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118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rect b="b" l="l" r="r" t="t"/>
              <a:pathLst>
                <a:path extrusionOk="0" h="8713" w="8615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118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rect b="b" l="l" r="r" t="t"/>
              <a:pathLst>
                <a:path extrusionOk="0" h="879" w="100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118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rect b="b" l="l" r="r" t="t"/>
              <a:pathLst>
                <a:path extrusionOk="0" h="4400" w="307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118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rect b="b" l="l" r="r" t="t"/>
              <a:pathLst>
                <a:path extrusionOk="0" h="3181" w="4327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118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rect b="b" l="l" r="r" t="t"/>
              <a:pathLst>
                <a:path extrusionOk="0" h="2995" w="1553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118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rect b="b" l="l" r="r" t="t"/>
              <a:pathLst>
                <a:path extrusionOk="0" h="2996" w="1554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118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rect b="b" l="l" r="r" t="t"/>
              <a:pathLst>
                <a:path extrusionOk="0" h="2995" w="1591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118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118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rect b="b" l="l" r="r" t="t"/>
              <a:pathLst>
                <a:path extrusionOk="0" h="1701" w="2959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118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118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rect b="b" l="l" r="r" t="t"/>
              <a:pathLst>
                <a:path extrusionOk="0" h="3920" w="4253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118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rect b="b" l="l" r="r" t="t"/>
              <a:pathLst>
                <a:path extrusionOk="0" h="4327" w="3772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6" name="Google Shape;1386;p119"/>
          <p:cNvGrpSpPr/>
          <p:nvPr/>
        </p:nvGrpSpPr>
        <p:grpSpPr>
          <a:xfrm>
            <a:off x="7937433" y="257042"/>
            <a:ext cx="973137" cy="477034"/>
            <a:chOff x="6870075" y="2926700"/>
            <a:chExt cx="3147275" cy="1542800"/>
          </a:xfrm>
        </p:grpSpPr>
        <p:sp>
          <p:nvSpPr>
            <p:cNvPr id="1387" name="Google Shape;1387;p119"/>
            <p:cNvSpPr/>
            <p:nvPr/>
          </p:nvSpPr>
          <p:spPr>
            <a:xfrm>
              <a:off x="6870075" y="3041775"/>
              <a:ext cx="3023025" cy="1427725"/>
            </a:xfrm>
            <a:custGeom>
              <a:rect b="b" l="l" r="r" t="t"/>
              <a:pathLst>
                <a:path extrusionOk="0" h="57109" w="120921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119"/>
            <p:cNvSpPr/>
            <p:nvPr/>
          </p:nvSpPr>
          <p:spPr>
            <a:xfrm>
              <a:off x="7986700" y="2955900"/>
              <a:ext cx="1110000" cy="45050"/>
            </a:xfrm>
            <a:custGeom>
              <a:rect b="b" l="l" r="r" t="t"/>
              <a:pathLst>
                <a:path extrusionOk="0" h="1802" w="4440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119"/>
            <p:cNvSpPr/>
            <p:nvPr/>
          </p:nvSpPr>
          <p:spPr>
            <a:xfrm>
              <a:off x="7829100" y="2972575"/>
              <a:ext cx="1403525" cy="112600"/>
            </a:xfrm>
            <a:custGeom>
              <a:rect b="b" l="l" r="r" t="t"/>
              <a:pathLst>
                <a:path extrusionOk="0" h="4504" w="56141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119"/>
            <p:cNvSpPr/>
            <p:nvPr/>
          </p:nvSpPr>
          <p:spPr>
            <a:xfrm>
              <a:off x="7986700" y="4279350"/>
              <a:ext cx="1110000" cy="45050"/>
            </a:xfrm>
            <a:custGeom>
              <a:rect b="b" l="l" r="r" t="t"/>
              <a:pathLst>
                <a:path extrusionOk="0" h="1802" w="4440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119"/>
            <p:cNvSpPr/>
            <p:nvPr/>
          </p:nvSpPr>
          <p:spPr>
            <a:xfrm>
              <a:off x="7829100" y="4195100"/>
              <a:ext cx="1403525" cy="112625"/>
            </a:xfrm>
            <a:custGeom>
              <a:rect b="b" l="l" r="r" t="t"/>
              <a:pathLst>
                <a:path extrusionOk="0" h="4505" w="56141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119"/>
            <p:cNvSpPr/>
            <p:nvPr/>
          </p:nvSpPr>
          <p:spPr>
            <a:xfrm>
              <a:off x="9986475" y="3085975"/>
              <a:ext cx="30875" cy="207675"/>
            </a:xfrm>
            <a:custGeom>
              <a:rect b="b" l="l" r="r" t="t"/>
              <a:pathLst>
                <a:path extrusionOk="0" h="8307" w="1235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119"/>
            <p:cNvSpPr/>
            <p:nvPr/>
          </p:nvSpPr>
          <p:spPr>
            <a:xfrm>
              <a:off x="9986475" y="3085975"/>
              <a:ext cx="30875" cy="48400"/>
            </a:xfrm>
            <a:custGeom>
              <a:rect b="b" l="l" r="r" t="t"/>
              <a:pathLst>
                <a:path extrusionOk="0" h="1936" w="1235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119"/>
            <p:cNvSpPr/>
            <p:nvPr/>
          </p:nvSpPr>
          <p:spPr>
            <a:xfrm>
              <a:off x="9986475" y="3986625"/>
              <a:ext cx="30875" cy="207675"/>
            </a:xfrm>
            <a:custGeom>
              <a:rect b="b" l="l" r="r" t="t"/>
              <a:pathLst>
                <a:path extrusionOk="0" h="8307" w="1235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119"/>
            <p:cNvSpPr/>
            <p:nvPr/>
          </p:nvSpPr>
          <p:spPr>
            <a:xfrm>
              <a:off x="9986475" y="4145900"/>
              <a:ext cx="30875" cy="48400"/>
            </a:xfrm>
            <a:custGeom>
              <a:rect b="b" l="l" r="r" t="t"/>
              <a:pathLst>
                <a:path extrusionOk="0" h="1936" w="1235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119"/>
            <p:cNvSpPr/>
            <p:nvPr/>
          </p:nvSpPr>
          <p:spPr>
            <a:xfrm>
              <a:off x="9144200" y="2926700"/>
              <a:ext cx="714700" cy="97600"/>
            </a:xfrm>
            <a:custGeom>
              <a:rect b="b" l="l" r="r" t="t"/>
              <a:pathLst>
                <a:path extrusionOk="0" h="3904" w="28588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119"/>
            <p:cNvSpPr/>
            <p:nvPr/>
          </p:nvSpPr>
          <p:spPr>
            <a:xfrm>
              <a:off x="9142525" y="4254325"/>
              <a:ext cx="713875" cy="98425"/>
            </a:xfrm>
            <a:custGeom>
              <a:rect b="b" l="l" r="r" t="t"/>
              <a:pathLst>
                <a:path extrusionOk="0" h="3937" w="28555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119"/>
            <p:cNvSpPr/>
            <p:nvPr/>
          </p:nvSpPr>
          <p:spPr>
            <a:xfrm>
              <a:off x="9825525" y="2960050"/>
              <a:ext cx="180150" cy="1359350"/>
            </a:xfrm>
            <a:custGeom>
              <a:rect b="b" l="l" r="r" t="t"/>
              <a:pathLst>
                <a:path extrusionOk="0" h="54374" w="7206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119"/>
            <p:cNvSpPr/>
            <p:nvPr/>
          </p:nvSpPr>
          <p:spPr>
            <a:xfrm>
              <a:off x="9729625" y="2973400"/>
              <a:ext cx="261875" cy="1332650"/>
            </a:xfrm>
            <a:custGeom>
              <a:rect b="b" l="l" r="r" t="t"/>
              <a:pathLst>
                <a:path extrusionOk="0" h="53306" w="10475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119"/>
            <p:cNvSpPr/>
            <p:nvPr/>
          </p:nvSpPr>
          <p:spPr>
            <a:xfrm>
              <a:off x="6991825" y="3021775"/>
              <a:ext cx="33375" cy="65900"/>
            </a:xfrm>
            <a:custGeom>
              <a:rect b="b" l="l" r="r" t="t"/>
              <a:pathLst>
                <a:path extrusionOk="0" h="2636" w="1335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119"/>
            <p:cNvSpPr/>
            <p:nvPr/>
          </p:nvSpPr>
          <p:spPr>
            <a:xfrm>
              <a:off x="6991825" y="4191775"/>
              <a:ext cx="33375" cy="66750"/>
            </a:xfrm>
            <a:custGeom>
              <a:rect b="b" l="l" r="r" t="t"/>
              <a:pathLst>
                <a:path extrusionOk="0" h="2670" w="1335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119"/>
            <p:cNvSpPr/>
            <p:nvPr/>
          </p:nvSpPr>
          <p:spPr>
            <a:xfrm>
              <a:off x="7160275" y="2926700"/>
              <a:ext cx="714700" cy="97600"/>
            </a:xfrm>
            <a:custGeom>
              <a:rect b="b" l="l" r="r" t="t"/>
              <a:pathLst>
                <a:path extrusionOk="0" h="3904" w="28588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119"/>
            <p:cNvSpPr/>
            <p:nvPr/>
          </p:nvSpPr>
          <p:spPr>
            <a:xfrm>
              <a:off x="7160275" y="4254325"/>
              <a:ext cx="713875" cy="98425"/>
            </a:xfrm>
            <a:custGeom>
              <a:rect b="b" l="l" r="r" t="t"/>
              <a:pathLst>
                <a:path extrusionOk="0" h="3937" w="28555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119"/>
            <p:cNvSpPr/>
            <p:nvPr/>
          </p:nvSpPr>
          <p:spPr>
            <a:xfrm>
              <a:off x="7001850" y="2960050"/>
              <a:ext cx="180150" cy="1359350"/>
            </a:xfrm>
            <a:custGeom>
              <a:rect b="b" l="l" r="r" t="t"/>
              <a:pathLst>
                <a:path extrusionOk="0" h="54374" w="7206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119"/>
            <p:cNvSpPr/>
            <p:nvPr/>
          </p:nvSpPr>
          <p:spPr>
            <a:xfrm>
              <a:off x="7016025" y="2974250"/>
              <a:ext cx="261875" cy="1332625"/>
            </a:xfrm>
            <a:custGeom>
              <a:rect b="b" l="l" r="r" t="t"/>
              <a:pathLst>
                <a:path extrusionOk="0" h="53305" w="10475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119"/>
            <p:cNvSpPr/>
            <p:nvPr/>
          </p:nvSpPr>
          <p:spPr>
            <a:xfrm>
              <a:off x="7086075" y="3001750"/>
              <a:ext cx="2859550" cy="1275100"/>
            </a:xfrm>
            <a:custGeom>
              <a:rect b="b" l="l" r="r" t="t"/>
              <a:pathLst>
                <a:path extrusionOk="0" h="51004" w="114382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119"/>
            <p:cNvSpPr/>
            <p:nvPr/>
          </p:nvSpPr>
          <p:spPr>
            <a:xfrm>
              <a:off x="7198650" y="3041775"/>
              <a:ext cx="805600" cy="1196725"/>
            </a:xfrm>
            <a:custGeom>
              <a:rect b="b" l="l" r="r" t="t"/>
              <a:pathLst>
                <a:path extrusionOk="0" h="47869" w="32224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119"/>
            <p:cNvSpPr/>
            <p:nvPr/>
          </p:nvSpPr>
          <p:spPr>
            <a:xfrm>
              <a:off x="9135850" y="3068475"/>
              <a:ext cx="731400" cy="1143350"/>
            </a:xfrm>
            <a:custGeom>
              <a:rect b="b" l="l" r="r" t="t"/>
              <a:pathLst>
                <a:path extrusionOk="0" h="45734" w="29256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119"/>
            <p:cNvSpPr/>
            <p:nvPr/>
          </p:nvSpPr>
          <p:spPr>
            <a:xfrm>
              <a:off x="9188400" y="3094325"/>
              <a:ext cx="647975" cy="1090800"/>
            </a:xfrm>
            <a:custGeom>
              <a:rect b="b" l="l" r="r" t="t"/>
              <a:pathLst>
                <a:path extrusionOk="0" h="43632" w="25919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119"/>
            <p:cNvSpPr/>
            <p:nvPr/>
          </p:nvSpPr>
          <p:spPr>
            <a:xfrm>
              <a:off x="7091900" y="33401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119"/>
            <p:cNvSpPr/>
            <p:nvPr/>
          </p:nvSpPr>
          <p:spPr>
            <a:xfrm>
              <a:off x="7091900" y="33943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119"/>
            <p:cNvSpPr/>
            <p:nvPr/>
          </p:nvSpPr>
          <p:spPr>
            <a:xfrm>
              <a:off x="7091900" y="34485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119"/>
            <p:cNvSpPr/>
            <p:nvPr/>
          </p:nvSpPr>
          <p:spPr>
            <a:xfrm>
              <a:off x="7091900" y="3501900"/>
              <a:ext cx="35875" cy="72175"/>
            </a:xfrm>
            <a:custGeom>
              <a:rect b="b" l="l" r="r" t="t"/>
              <a:pathLst>
                <a:path extrusionOk="0" h="2887" w="1435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119"/>
            <p:cNvSpPr/>
            <p:nvPr/>
          </p:nvSpPr>
          <p:spPr>
            <a:xfrm>
              <a:off x="7091900" y="3556125"/>
              <a:ext cx="35875" cy="72150"/>
            </a:xfrm>
            <a:custGeom>
              <a:rect b="b" l="l" r="r" t="t"/>
              <a:pathLst>
                <a:path extrusionOk="0" h="2886" w="1435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119"/>
            <p:cNvSpPr/>
            <p:nvPr/>
          </p:nvSpPr>
          <p:spPr>
            <a:xfrm>
              <a:off x="7091900" y="3867700"/>
              <a:ext cx="35875" cy="72775"/>
            </a:xfrm>
            <a:custGeom>
              <a:rect b="b" l="l" r="r" t="t"/>
              <a:pathLst>
                <a:path extrusionOk="0" h="2911" w="1435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119"/>
            <p:cNvSpPr/>
            <p:nvPr/>
          </p:nvSpPr>
          <p:spPr>
            <a:xfrm>
              <a:off x="7091900" y="3814625"/>
              <a:ext cx="35875" cy="72125"/>
            </a:xfrm>
            <a:custGeom>
              <a:rect b="b" l="l" r="r" t="t"/>
              <a:pathLst>
                <a:path extrusionOk="0" h="2885" w="1435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119"/>
            <p:cNvSpPr/>
            <p:nvPr/>
          </p:nvSpPr>
          <p:spPr>
            <a:xfrm>
              <a:off x="7091900" y="3759275"/>
              <a:ext cx="35875" cy="72900"/>
            </a:xfrm>
            <a:custGeom>
              <a:rect b="b" l="l" r="r" t="t"/>
              <a:pathLst>
                <a:path extrusionOk="0" h="2916" w="1435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119"/>
            <p:cNvSpPr/>
            <p:nvPr/>
          </p:nvSpPr>
          <p:spPr>
            <a:xfrm>
              <a:off x="7091900" y="3706225"/>
              <a:ext cx="35875" cy="72150"/>
            </a:xfrm>
            <a:custGeom>
              <a:rect b="b" l="l" r="r" t="t"/>
              <a:pathLst>
                <a:path extrusionOk="0" h="2886" w="1435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119"/>
            <p:cNvSpPr/>
            <p:nvPr/>
          </p:nvSpPr>
          <p:spPr>
            <a:xfrm>
              <a:off x="7091900" y="3651700"/>
              <a:ext cx="35875" cy="73125"/>
            </a:xfrm>
            <a:custGeom>
              <a:rect b="b" l="l" r="r" t="t"/>
              <a:pathLst>
                <a:path extrusionOk="0" h="2925" w="1435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119"/>
            <p:cNvSpPr/>
            <p:nvPr/>
          </p:nvSpPr>
          <p:spPr>
            <a:xfrm>
              <a:off x="7111075" y="3614700"/>
              <a:ext cx="17550" cy="50900"/>
            </a:xfrm>
            <a:custGeom>
              <a:rect b="b" l="l" r="r" t="t"/>
              <a:pathLst>
                <a:path extrusionOk="0" h="2036" w="702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119"/>
            <p:cNvSpPr/>
            <p:nvPr/>
          </p:nvSpPr>
          <p:spPr>
            <a:xfrm>
              <a:off x="7103575" y="3961600"/>
              <a:ext cx="25875" cy="255225"/>
            </a:xfrm>
            <a:custGeom>
              <a:rect b="b" l="l" r="r" t="t"/>
              <a:pathLst>
                <a:path extrusionOk="0" h="10209" w="1035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119"/>
            <p:cNvSpPr/>
            <p:nvPr/>
          </p:nvSpPr>
          <p:spPr>
            <a:xfrm>
              <a:off x="7090225" y="3986625"/>
              <a:ext cx="31725" cy="207675"/>
            </a:xfrm>
            <a:custGeom>
              <a:rect b="b" l="l" r="r" t="t"/>
              <a:pathLst>
                <a:path extrusionOk="0" h="8307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119"/>
            <p:cNvSpPr/>
            <p:nvPr/>
          </p:nvSpPr>
          <p:spPr>
            <a:xfrm>
              <a:off x="7090225" y="4145900"/>
              <a:ext cx="31725" cy="48400"/>
            </a:xfrm>
            <a:custGeom>
              <a:rect b="b" l="l" r="r" t="t"/>
              <a:pathLst>
                <a:path extrusionOk="0" h="1936" w="1269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119"/>
            <p:cNvSpPr/>
            <p:nvPr/>
          </p:nvSpPr>
          <p:spPr>
            <a:xfrm>
              <a:off x="7103575" y="3063475"/>
              <a:ext cx="25875" cy="255200"/>
            </a:xfrm>
            <a:custGeom>
              <a:rect b="b" l="l" r="r" t="t"/>
              <a:pathLst>
                <a:path extrusionOk="0" h="10208" w="1035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119"/>
            <p:cNvSpPr/>
            <p:nvPr/>
          </p:nvSpPr>
          <p:spPr>
            <a:xfrm>
              <a:off x="7090225" y="3085975"/>
              <a:ext cx="31725" cy="207675"/>
            </a:xfrm>
            <a:custGeom>
              <a:rect b="b" l="l" r="r" t="t"/>
              <a:pathLst>
                <a:path extrusionOk="0" h="8307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119"/>
            <p:cNvSpPr/>
            <p:nvPr/>
          </p:nvSpPr>
          <p:spPr>
            <a:xfrm>
              <a:off x="7090225" y="3085975"/>
              <a:ext cx="31725" cy="47575"/>
            </a:xfrm>
            <a:custGeom>
              <a:rect b="b" l="l" r="r" t="t"/>
              <a:pathLst>
                <a:path extrusionOk="0" h="1903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119"/>
            <p:cNvSpPr/>
            <p:nvPr/>
          </p:nvSpPr>
          <p:spPr>
            <a:xfrm>
              <a:off x="7226175" y="3705600"/>
              <a:ext cx="748875" cy="504550"/>
            </a:xfrm>
            <a:custGeom>
              <a:rect b="b" l="l" r="r" t="t"/>
              <a:pathLst>
                <a:path extrusionOk="0" h="20182" w="29955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119"/>
            <p:cNvSpPr/>
            <p:nvPr/>
          </p:nvSpPr>
          <p:spPr>
            <a:xfrm>
              <a:off x="7226175" y="3070150"/>
              <a:ext cx="748875" cy="504550"/>
            </a:xfrm>
            <a:custGeom>
              <a:rect b="b" l="l" r="r" t="t"/>
              <a:pathLst>
                <a:path extrusionOk="0" h="20182" w="29955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119"/>
            <p:cNvSpPr/>
            <p:nvPr/>
          </p:nvSpPr>
          <p:spPr>
            <a:xfrm>
              <a:off x="7175300" y="3043450"/>
              <a:ext cx="78400" cy="1196725"/>
            </a:xfrm>
            <a:custGeom>
              <a:rect b="b" l="l" r="r" t="t"/>
              <a:pathLst>
                <a:path extrusionOk="0" h="47869" w="3136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119"/>
            <p:cNvSpPr/>
            <p:nvPr/>
          </p:nvSpPr>
          <p:spPr>
            <a:xfrm>
              <a:off x="7916650" y="3065975"/>
              <a:ext cx="1316800" cy="1150000"/>
            </a:xfrm>
            <a:custGeom>
              <a:rect b="b" l="l" r="r" t="t"/>
              <a:pathLst>
                <a:path extrusionOk="0" h="46000" w="52672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119"/>
            <p:cNvSpPr/>
            <p:nvPr/>
          </p:nvSpPr>
          <p:spPr>
            <a:xfrm>
              <a:off x="8136825" y="3246925"/>
              <a:ext cx="1003225" cy="785600"/>
            </a:xfrm>
            <a:custGeom>
              <a:rect b="b" l="l" r="r" t="t"/>
              <a:pathLst>
                <a:path extrusionOk="0" h="31424" w="40129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119"/>
            <p:cNvSpPr/>
            <p:nvPr/>
          </p:nvSpPr>
          <p:spPr>
            <a:xfrm>
              <a:off x="7957525" y="4061675"/>
              <a:ext cx="1115825" cy="198500"/>
            </a:xfrm>
            <a:custGeom>
              <a:rect b="b" l="l" r="r" t="t"/>
              <a:pathLst>
                <a:path extrusionOk="0" h="7940" w="44633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119"/>
            <p:cNvSpPr/>
            <p:nvPr/>
          </p:nvSpPr>
          <p:spPr>
            <a:xfrm>
              <a:off x="7957525" y="3020100"/>
              <a:ext cx="1115825" cy="198500"/>
            </a:xfrm>
            <a:custGeom>
              <a:rect b="b" l="l" r="r" t="t"/>
              <a:pathLst>
                <a:path extrusionOk="0" h="7940" w="44633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119"/>
            <p:cNvSpPr/>
            <p:nvPr/>
          </p:nvSpPr>
          <p:spPr>
            <a:xfrm>
              <a:off x="7980875" y="3001750"/>
              <a:ext cx="1888875" cy="221850"/>
            </a:xfrm>
            <a:custGeom>
              <a:rect b="b" l="l" r="r" t="t"/>
              <a:pathLst>
                <a:path extrusionOk="0" h="8874" w="75555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119"/>
            <p:cNvSpPr/>
            <p:nvPr/>
          </p:nvSpPr>
          <p:spPr>
            <a:xfrm>
              <a:off x="8518750" y="3010100"/>
              <a:ext cx="172650" cy="19200"/>
            </a:xfrm>
            <a:custGeom>
              <a:rect b="b" l="l" r="r" t="t"/>
              <a:pathLst>
                <a:path extrusionOk="0" h="768" w="6906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119"/>
            <p:cNvSpPr/>
            <p:nvPr/>
          </p:nvSpPr>
          <p:spPr>
            <a:xfrm>
              <a:off x="7980875" y="4056675"/>
              <a:ext cx="1888875" cy="221850"/>
            </a:xfrm>
            <a:custGeom>
              <a:rect b="b" l="l" r="r" t="t"/>
              <a:pathLst>
                <a:path extrusionOk="0" h="8874" w="75555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119"/>
            <p:cNvSpPr/>
            <p:nvPr/>
          </p:nvSpPr>
          <p:spPr>
            <a:xfrm>
              <a:off x="8518750" y="4250150"/>
              <a:ext cx="172650" cy="20050"/>
            </a:xfrm>
            <a:custGeom>
              <a:rect b="b" l="l" r="r" t="t"/>
              <a:pathLst>
                <a:path extrusionOk="0" h="802" w="6906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119"/>
            <p:cNvSpPr/>
            <p:nvPr/>
          </p:nvSpPr>
          <p:spPr>
            <a:xfrm>
              <a:off x="8804800" y="3111000"/>
              <a:ext cx="352775" cy="95100"/>
            </a:xfrm>
            <a:custGeom>
              <a:rect b="b" l="l" r="r" t="t"/>
              <a:pathLst>
                <a:path extrusionOk="0" h="3804" w="14111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119"/>
            <p:cNvSpPr/>
            <p:nvPr/>
          </p:nvSpPr>
          <p:spPr>
            <a:xfrm>
              <a:off x="8131800" y="3081825"/>
              <a:ext cx="541250" cy="124275"/>
            </a:xfrm>
            <a:custGeom>
              <a:rect b="b" l="l" r="r" t="t"/>
              <a:pathLst>
                <a:path extrusionOk="0" h="4971" w="2165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119"/>
            <p:cNvSpPr/>
            <p:nvPr/>
          </p:nvSpPr>
          <p:spPr>
            <a:xfrm>
              <a:off x="8803950" y="4073350"/>
              <a:ext cx="353625" cy="95100"/>
            </a:xfrm>
            <a:custGeom>
              <a:rect b="b" l="l" r="r" t="t"/>
              <a:pathLst>
                <a:path extrusionOk="0" h="3804" w="14145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119"/>
            <p:cNvSpPr/>
            <p:nvPr/>
          </p:nvSpPr>
          <p:spPr>
            <a:xfrm>
              <a:off x="8130975" y="4073350"/>
              <a:ext cx="542075" cy="124300"/>
            </a:xfrm>
            <a:custGeom>
              <a:rect b="b" l="l" r="r" t="t"/>
              <a:pathLst>
                <a:path extrusionOk="0" h="4972" w="21683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119"/>
            <p:cNvSpPr/>
            <p:nvPr/>
          </p:nvSpPr>
          <p:spPr>
            <a:xfrm>
              <a:off x="8206025" y="4074200"/>
              <a:ext cx="110100" cy="123450"/>
            </a:xfrm>
            <a:custGeom>
              <a:rect b="b" l="l" r="r" t="t"/>
              <a:pathLst>
                <a:path extrusionOk="0" h="4938" w="4404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119"/>
            <p:cNvSpPr/>
            <p:nvPr/>
          </p:nvSpPr>
          <p:spPr>
            <a:xfrm>
              <a:off x="8271075" y="4074200"/>
              <a:ext cx="178500" cy="123450"/>
            </a:xfrm>
            <a:custGeom>
              <a:rect b="b" l="l" r="r" t="t"/>
              <a:pathLst>
                <a:path extrusionOk="0" h="4938" w="714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119"/>
            <p:cNvSpPr/>
            <p:nvPr/>
          </p:nvSpPr>
          <p:spPr>
            <a:xfrm>
              <a:off x="8490400" y="4074200"/>
              <a:ext cx="110100" cy="123450"/>
            </a:xfrm>
            <a:custGeom>
              <a:rect b="b" l="l" r="r" t="t"/>
              <a:pathLst>
                <a:path extrusionOk="0" h="4938" w="4404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119"/>
            <p:cNvSpPr/>
            <p:nvPr/>
          </p:nvSpPr>
          <p:spPr>
            <a:xfrm>
              <a:off x="8884025" y="4074200"/>
              <a:ext cx="91750" cy="94250"/>
            </a:xfrm>
            <a:custGeom>
              <a:rect b="b" l="l" r="r" t="t"/>
              <a:pathLst>
                <a:path extrusionOk="0" h="3770" w="367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119"/>
            <p:cNvSpPr/>
            <p:nvPr/>
          </p:nvSpPr>
          <p:spPr>
            <a:xfrm>
              <a:off x="8949900" y="4074200"/>
              <a:ext cx="158475" cy="94250"/>
            </a:xfrm>
            <a:custGeom>
              <a:rect b="b" l="l" r="r" t="t"/>
              <a:pathLst>
                <a:path extrusionOk="0" h="3770" w="6339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119"/>
            <p:cNvSpPr/>
            <p:nvPr/>
          </p:nvSpPr>
          <p:spPr>
            <a:xfrm>
              <a:off x="8210200" y="3082650"/>
              <a:ext cx="110950" cy="123450"/>
            </a:xfrm>
            <a:custGeom>
              <a:rect b="b" l="l" r="r" t="t"/>
              <a:pathLst>
                <a:path extrusionOk="0" h="4938" w="4438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119"/>
            <p:cNvSpPr/>
            <p:nvPr/>
          </p:nvSpPr>
          <p:spPr>
            <a:xfrm>
              <a:off x="8276925" y="3082650"/>
              <a:ext cx="176800" cy="123450"/>
            </a:xfrm>
            <a:custGeom>
              <a:rect b="b" l="l" r="r" t="t"/>
              <a:pathLst>
                <a:path extrusionOk="0" h="4938" w="7072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119"/>
            <p:cNvSpPr/>
            <p:nvPr/>
          </p:nvSpPr>
          <p:spPr>
            <a:xfrm>
              <a:off x="8500400" y="3082650"/>
              <a:ext cx="110950" cy="123450"/>
            </a:xfrm>
            <a:custGeom>
              <a:rect b="b" l="l" r="r" t="t"/>
              <a:pathLst>
                <a:path extrusionOk="0" h="4938" w="4438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119"/>
            <p:cNvSpPr/>
            <p:nvPr/>
          </p:nvSpPr>
          <p:spPr>
            <a:xfrm>
              <a:off x="8888175" y="3111825"/>
              <a:ext cx="91775" cy="94275"/>
            </a:xfrm>
            <a:custGeom>
              <a:rect b="b" l="l" r="r" t="t"/>
              <a:pathLst>
                <a:path extrusionOk="0" h="3771" w="3671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119"/>
            <p:cNvSpPr/>
            <p:nvPr/>
          </p:nvSpPr>
          <p:spPr>
            <a:xfrm>
              <a:off x="8954900" y="3111825"/>
              <a:ext cx="158475" cy="94275"/>
            </a:xfrm>
            <a:custGeom>
              <a:rect b="b" l="l" r="r" t="t"/>
              <a:pathLst>
                <a:path extrusionOk="0" h="3771" w="6339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119"/>
            <p:cNvSpPr/>
            <p:nvPr/>
          </p:nvSpPr>
          <p:spPr>
            <a:xfrm>
              <a:off x="7937500" y="3174050"/>
              <a:ext cx="151800" cy="928750"/>
            </a:xfrm>
            <a:custGeom>
              <a:rect b="b" l="l" r="r" t="t"/>
              <a:pathLst>
                <a:path extrusionOk="0" h="37150" w="6072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119"/>
            <p:cNvSpPr/>
            <p:nvPr/>
          </p:nvSpPr>
          <p:spPr>
            <a:xfrm>
              <a:off x="7937500" y="3192725"/>
              <a:ext cx="151800" cy="127625"/>
            </a:xfrm>
            <a:custGeom>
              <a:rect b="b" l="l" r="r" t="t"/>
              <a:pathLst>
                <a:path extrusionOk="0" h="5105" w="6072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119"/>
            <p:cNvSpPr/>
            <p:nvPr/>
          </p:nvSpPr>
          <p:spPr>
            <a:xfrm>
              <a:off x="7937500" y="3257775"/>
              <a:ext cx="151800" cy="195175"/>
            </a:xfrm>
            <a:custGeom>
              <a:rect b="b" l="l" r="r" t="t"/>
              <a:pathLst>
                <a:path extrusionOk="0" h="7807" w="6072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119"/>
            <p:cNvSpPr/>
            <p:nvPr/>
          </p:nvSpPr>
          <p:spPr>
            <a:xfrm>
              <a:off x="7937500" y="3469600"/>
              <a:ext cx="151800" cy="115925"/>
            </a:xfrm>
            <a:custGeom>
              <a:rect b="b" l="l" r="r" t="t"/>
              <a:pathLst>
                <a:path extrusionOk="0" h="4637" w="6072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119"/>
            <p:cNvSpPr/>
            <p:nvPr/>
          </p:nvSpPr>
          <p:spPr>
            <a:xfrm>
              <a:off x="7937500" y="3851525"/>
              <a:ext cx="151800" cy="129300"/>
            </a:xfrm>
            <a:custGeom>
              <a:rect b="b" l="l" r="r" t="t"/>
              <a:pathLst>
                <a:path extrusionOk="0" h="5172" w="6072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119"/>
            <p:cNvSpPr/>
            <p:nvPr/>
          </p:nvSpPr>
          <p:spPr>
            <a:xfrm>
              <a:off x="7937500" y="3918250"/>
              <a:ext cx="151800" cy="155125"/>
            </a:xfrm>
            <a:custGeom>
              <a:rect b="b" l="l" r="r" t="t"/>
              <a:pathLst>
                <a:path extrusionOk="0" h="6205" w="6072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119"/>
            <p:cNvSpPr/>
            <p:nvPr/>
          </p:nvSpPr>
          <p:spPr>
            <a:xfrm>
              <a:off x="9162550" y="3271950"/>
              <a:ext cx="52550" cy="737050"/>
            </a:xfrm>
            <a:custGeom>
              <a:rect b="b" l="l" r="r" t="t"/>
              <a:pathLst>
                <a:path extrusionOk="0" h="29482" w="2102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119"/>
            <p:cNvSpPr/>
            <p:nvPr/>
          </p:nvSpPr>
          <p:spPr>
            <a:xfrm>
              <a:off x="9162550" y="3462925"/>
              <a:ext cx="52550" cy="65075"/>
            </a:xfrm>
            <a:custGeom>
              <a:rect b="b" l="l" r="r" t="t"/>
              <a:pathLst>
                <a:path extrusionOk="0" h="2603" w="2102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119"/>
            <p:cNvSpPr/>
            <p:nvPr/>
          </p:nvSpPr>
          <p:spPr>
            <a:xfrm>
              <a:off x="9162550" y="3528800"/>
              <a:ext cx="52550" cy="131775"/>
            </a:xfrm>
            <a:custGeom>
              <a:rect b="b" l="l" r="r" t="t"/>
              <a:pathLst>
                <a:path extrusionOk="0" h="5271" w="2102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119"/>
            <p:cNvSpPr/>
            <p:nvPr/>
          </p:nvSpPr>
          <p:spPr>
            <a:xfrm>
              <a:off x="9162550" y="3737275"/>
              <a:ext cx="52550" cy="110950"/>
            </a:xfrm>
            <a:custGeom>
              <a:rect b="b" l="l" r="r" t="t"/>
              <a:pathLst>
                <a:path extrusionOk="0" h="4438" w="2102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119"/>
            <p:cNvSpPr/>
            <p:nvPr/>
          </p:nvSpPr>
          <p:spPr>
            <a:xfrm>
              <a:off x="8102625" y="3214400"/>
              <a:ext cx="1062450" cy="851475"/>
            </a:xfrm>
            <a:custGeom>
              <a:rect b="b" l="l" r="r" t="t"/>
              <a:pathLst>
                <a:path extrusionOk="0" h="34059" w="42498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119"/>
            <p:cNvSpPr/>
            <p:nvPr/>
          </p:nvSpPr>
          <p:spPr>
            <a:xfrm>
              <a:off x="9252600" y="326027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119"/>
            <p:cNvSpPr/>
            <p:nvPr/>
          </p:nvSpPr>
          <p:spPr>
            <a:xfrm>
              <a:off x="9252600" y="3347850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119"/>
            <p:cNvSpPr/>
            <p:nvPr/>
          </p:nvSpPr>
          <p:spPr>
            <a:xfrm>
              <a:off x="9252600" y="3964125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119"/>
            <p:cNvSpPr/>
            <p:nvPr/>
          </p:nvSpPr>
          <p:spPr>
            <a:xfrm>
              <a:off x="9252600" y="3876550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119"/>
            <p:cNvSpPr/>
            <p:nvPr/>
          </p:nvSpPr>
          <p:spPr>
            <a:xfrm>
              <a:off x="9252600" y="3789000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119"/>
            <p:cNvSpPr/>
            <p:nvPr/>
          </p:nvSpPr>
          <p:spPr>
            <a:xfrm>
              <a:off x="9252600" y="3699750"/>
              <a:ext cx="533750" cy="56750"/>
            </a:xfrm>
            <a:custGeom>
              <a:rect b="b" l="l" r="r" t="t"/>
              <a:pathLst>
                <a:path extrusionOk="0" h="2270" w="2135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119"/>
            <p:cNvSpPr/>
            <p:nvPr/>
          </p:nvSpPr>
          <p:spPr>
            <a:xfrm>
              <a:off x="9252600" y="3436225"/>
              <a:ext cx="533750" cy="56750"/>
            </a:xfrm>
            <a:custGeom>
              <a:rect b="b" l="l" r="r" t="t"/>
              <a:pathLst>
                <a:path extrusionOk="0" h="2270" w="2135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119"/>
            <p:cNvSpPr/>
            <p:nvPr/>
          </p:nvSpPr>
          <p:spPr>
            <a:xfrm>
              <a:off x="9252600" y="3523800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119"/>
            <p:cNvSpPr/>
            <p:nvPr/>
          </p:nvSpPr>
          <p:spPr>
            <a:xfrm>
              <a:off x="9252600" y="3612200"/>
              <a:ext cx="533750" cy="56725"/>
            </a:xfrm>
            <a:custGeom>
              <a:rect b="b" l="l" r="r" t="t"/>
              <a:pathLst>
                <a:path extrusionOk="0" h="2269" w="2135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119"/>
            <p:cNvSpPr/>
            <p:nvPr/>
          </p:nvSpPr>
          <p:spPr>
            <a:xfrm>
              <a:off x="9252600" y="313102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119"/>
            <p:cNvSpPr/>
            <p:nvPr/>
          </p:nvSpPr>
          <p:spPr>
            <a:xfrm>
              <a:off x="9252600" y="409337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119"/>
            <p:cNvSpPr/>
            <p:nvPr/>
          </p:nvSpPr>
          <p:spPr>
            <a:xfrm>
              <a:off x="9275125" y="3327825"/>
              <a:ext cx="430325" cy="623800"/>
            </a:xfrm>
            <a:custGeom>
              <a:rect b="b" l="l" r="r" t="t"/>
              <a:pathLst>
                <a:path extrusionOk="0" h="24952" w="17213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119"/>
            <p:cNvSpPr/>
            <p:nvPr/>
          </p:nvSpPr>
          <p:spPr>
            <a:xfrm>
              <a:off x="9180050" y="3210250"/>
              <a:ext cx="466200" cy="859800"/>
            </a:xfrm>
            <a:custGeom>
              <a:rect b="b" l="l" r="r" t="t"/>
              <a:pathLst>
                <a:path extrusionOk="0" h="34392" w="18648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119"/>
            <p:cNvSpPr/>
            <p:nvPr/>
          </p:nvSpPr>
          <p:spPr>
            <a:xfrm>
              <a:off x="9387700" y="3327825"/>
              <a:ext cx="431175" cy="622975"/>
            </a:xfrm>
            <a:custGeom>
              <a:rect b="b" l="l" r="r" t="t"/>
              <a:pathLst>
                <a:path extrusionOk="0" h="24919" w="17247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119"/>
            <p:cNvSpPr/>
            <p:nvPr/>
          </p:nvSpPr>
          <p:spPr>
            <a:xfrm>
              <a:off x="9489450" y="3474600"/>
              <a:ext cx="227675" cy="329425"/>
            </a:xfrm>
            <a:custGeom>
              <a:rect b="b" l="l" r="r" t="t"/>
              <a:pathLst>
                <a:path extrusionOk="0" h="13177" w="9107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119"/>
            <p:cNvSpPr/>
            <p:nvPr/>
          </p:nvSpPr>
          <p:spPr>
            <a:xfrm>
              <a:off x="9571175" y="3593025"/>
              <a:ext cx="65075" cy="93425"/>
            </a:xfrm>
            <a:custGeom>
              <a:rect b="b" l="l" r="r" t="t"/>
              <a:pathLst>
                <a:path extrusionOk="0" h="3737" w="2603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119"/>
            <p:cNvSpPr/>
            <p:nvPr/>
          </p:nvSpPr>
          <p:spPr>
            <a:xfrm>
              <a:off x="9662075" y="36205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119"/>
            <p:cNvSpPr/>
            <p:nvPr/>
          </p:nvSpPr>
          <p:spPr>
            <a:xfrm>
              <a:off x="9520300" y="36205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119"/>
            <p:cNvSpPr/>
            <p:nvPr/>
          </p:nvSpPr>
          <p:spPr>
            <a:xfrm>
              <a:off x="9591175" y="3723950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119"/>
            <p:cNvSpPr/>
            <p:nvPr/>
          </p:nvSpPr>
          <p:spPr>
            <a:xfrm>
              <a:off x="9591175" y="3518800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119"/>
            <p:cNvSpPr/>
            <p:nvPr/>
          </p:nvSpPr>
          <p:spPr>
            <a:xfrm>
              <a:off x="9641225" y="36939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119"/>
            <p:cNvSpPr/>
            <p:nvPr/>
          </p:nvSpPr>
          <p:spPr>
            <a:xfrm>
              <a:off x="9538650" y="3548825"/>
              <a:ext cx="28375" cy="36700"/>
            </a:xfrm>
            <a:custGeom>
              <a:rect b="b" l="l" r="r" t="t"/>
              <a:pathLst>
                <a:path extrusionOk="0" h="1468" w="1135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119"/>
            <p:cNvSpPr/>
            <p:nvPr/>
          </p:nvSpPr>
          <p:spPr>
            <a:xfrm>
              <a:off x="9538650" y="3694750"/>
              <a:ext cx="28375" cy="36725"/>
            </a:xfrm>
            <a:custGeom>
              <a:rect b="b" l="l" r="r" t="t"/>
              <a:pathLst>
                <a:path extrusionOk="0" h="1469" w="1135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119"/>
            <p:cNvSpPr/>
            <p:nvPr/>
          </p:nvSpPr>
          <p:spPr>
            <a:xfrm>
              <a:off x="9641225" y="35488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87" name="Google Shape;1487;p119"/>
          <p:cNvCxnSpPr/>
          <p:nvPr/>
        </p:nvCxnSpPr>
        <p:spPr>
          <a:xfrm>
            <a:off x="-6450" y="961875"/>
            <a:ext cx="215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8" name="Google Shape;1488;p119"/>
          <p:cNvCxnSpPr/>
          <p:nvPr/>
        </p:nvCxnSpPr>
        <p:spPr>
          <a:xfrm>
            <a:off x="6998661" y="961875"/>
            <a:ext cx="215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0" name="Google Shape;1490;p120"/>
          <p:cNvGrpSpPr/>
          <p:nvPr/>
        </p:nvGrpSpPr>
        <p:grpSpPr>
          <a:xfrm>
            <a:off x="552999" y="-1553525"/>
            <a:ext cx="4064950" cy="5533605"/>
            <a:chOff x="552999" y="-1553525"/>
            <a:chExt cx="4064950" cy="5533605"/>
          </a:xfrm>
        </p:grpSpPr>
        <p:cxnSp>
          <p:nvCxnSpPr>
            <p:cNvPr id="1491" name="Google Shape;1491;p120"/>
            <p:cNvCxnSpPr/>
            <p:nvPr/>
          </p:nvCxnSpPr>
          <p:spPr>
            <a:xfrm>
              <a:off x="2039319" y="-1215020"/>
              <a:ext cx="0" cy="5195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2" name="Google Shape;1492;p120"/>
            <p:cNvCxnSpPr/>
            <p:nvPr/>
          </p:nvCxnSpPr>
          <p:spPr>
            <a:xfrm rot="5400000">
              <a:off x="1113424" y="-82325"/>
              <a:ext cx="2942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3" name="Google Shape;1493;p120"/>
            <p:cNvCxnSpPr/>
            <p:nvPr/>
          </p:nvCxnSpPr>
          <p:spPr>
            <a:xfrm rot="5400000">
              <a:off x="3146749" y="-82325"/>
              <a:ext cx="2942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4" name="Google Shape;1494;p120"/>
            <p:cNvCxnSpPr/>
            <p:nvPr/>
          </p:nvCxnSpPr>
          <p:spPr>
            <a:xfrm rot="5400000">
              <a:off x="-918201" y="-82325"/>
              <a:ext cx="2942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95" name="Google Shape;1495;p120"/>
          <p:cNvGrpSpPr/>
          <p:nvPr/>
        </p:nvGrpSpPr>
        <p:grpSpPr>
          <a:xfrm rot="5399597">
            <a:off x="480402" y="-512454"/>
            <a:ext cx="2244460" cy="1170725"/>
            <a:chOff x="7361475" y="5882971"/>
            <a:chExt cx="2633725" cy="1373929"/>
          </a:xfrm>
        </p:grpSpPr>
        <p:sp>
          <p:nvSpPr>
            <p:cNvPr id="1496" name="Google Shape;1496;p120"/>
            <p:cNvSpPr/>
            <p:nvPr/>
          </p:nvSpPr>
          <p:spPr>
            <a:xfrm>
              <a:off x="7442525" y="5882971"/>
              <a:ext cx="2552675" cy="1291900"/>
            </a:xfrm>
            <a:custGeom>
              <a:rect b="b" l="l" r="r" t="t"/>
              <a:pathLst>
                <a:path extrusionOk="0" h="51676" w="102107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120"/>
            <p:cNvSpPr/>
            <p:nvPr/>
          </p:nvSpPr>
          <p:spPr>
            <a:xfrm>
              <a:off x="7574125" y="602140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120"/>
            <p:cNvSpPr/>
            <p:nvPr/>
          </p:nvSpPr>
          <p:spPr>
            <a:xfrm>
              <a:off x="7361475" y="602475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120"/>
            <p:cNvSpPr/>
            <p:nvPr/>
          </p:nvSpPr>
          <p:spPr>
            <a:xfrm>
              <a:off x="7407125" y="5988825"/>
              <a:ext cx="2463450" cy="1218525"/>
            </a:xfrm>
            <a:custGeom>
              <a:rect b="b" l="l" r="r" t="t"/>
              <a:pathLst>
                <a:path extrusionOk="0" h="48741" w="98538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120"/>
            <p:cNvSpPr/>
            <p:nvPr/>
          </p:nvSpPr>
          <p:spPr>
            <a:xfrm>
              <a:off x="7464675" y="6968075"/>
              <a:ext cx="139275" cy="135800"/>
            </a:xfrm>
            <a:custGeom>
              <a:rect b="b" l="l" r="r" t="t"/>
              <a:pathLst>
                <a:path extrusionOk="0" h="5432" w="5571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120"/>
            <p:cNvSpPr/>
            <p:nvPr/>
          </p:nvSpPr>
          <p:spPr>
            <a:xfrm>
              <a:off x="7462175" y="6095650"/>
              <a:ext cx="141775" cy="137800"/>
            </a:xfrm>
            <a:custGeom>
              <a:rect b="b" l="l" r="r" t="t"/>
              <a:pathLst>
                <a:path extrusionOk="0" h="5512" w="5671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120"/>
            <p:cNvSpPr/>
            <p:nvPr/>
          </p:nvSpPr>
          <p:spPr>
            <a:xfrm>
              <a:off x="7543050" y="6871200"/>
              <a:ext cx="663850" cy="275075"/>
            </a:xfrm>
            <a:custGeom>
              <a:rect b="b" l="l" r="r" t="t"/>
              <a:pathLst>
                <a:path extrusionOk="0" h="11003" w="2655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120"/>
            <p:cNvSpPr/>
            <p:nvPr/>
          </p:nvSpPr>
          <p:spPr>
            <a:xfrm>
              <a:off x="7543050" y="6063525"/>
              <a:ext cx="663850" cy="274825"/>
            </a:xfrm>
            <a:custGeom>
              <a:rect b="b" l="l" r="r" t="t"/>
              <a:pathLst>
                <a:path extrusionOk="0" h="10993" w="26554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120"/>
            <p:cNvSpPr/>
            <p:nvPr/>
          </p:nvSpPr>
          <p:spPr>
            <a:xfrm>
              <a:off x="7407950" y="6455075"/>
              <a:ext cx="2463450" cy="287725"/>
            </a:xfrm>
            <a:custGeom>
              <a:rect b="b" l="l" r="r" t="t"/>
              <a:pathLst>
                <a:path extrusionOk="0" h="11509" w="98538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120"/>
            <p:cNvSpPr/>
            <p:nvPr/>
          </p:nvSpPr>
          <p:spPr>
            <a:xfrm>
              <a:off x="8594650" y="6559300"/>
              <a:ext cx="45050" cy="76750"/>
            </a:xfrm>
            <a:custGeom>
              <a:rect b="b" l="l" r="r" t="t"/>
              <a:pathLst>
                <a:path extrusionOk="0" h="3070" w="1802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120"/>
            <p:cNvSpPr/>
            <p:nvPr/>
          </p:nvSpPr>
          <p:spPr>
            <a:xfrm>
              <a:off x="9371875" y="6847850"/>
              <a:ext cx="237675" cy="162625"/>
            </a:xfrm>
            <a:custGeom>
              <a:rect b="b" l="l" r="r" t="t"/>
              <a:pathLst>
                <a:path extrusionOk="0" h="6505" w="9507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120"/>
            <p:cNvSpPr/>
            <p:nvPr/>
          </p:nvSpPr>
          <p:spPr>
            <a:xfrm>
              <a:off x="9371875" y="6174025"/>
              <a:ext cx="237675" cy="163475"/>
            </a:xfrm>
            <a:custGeom>
              <a:rect b="b" l="l" r="r" t="t"/>
              <a:pathLst>
                <a:path extrusionOk="0" h="6539" w="9507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120"/>
            <p:cNvSpPr/>
            <p:nvPr/>
          </p:nvSpPr>
          <p:spPr>
            <a:xfrm>
              <a:off x="8903875" y="5962675"/>
              <a:ext cx="145275" cy="144675"/>
            </a:xfrm>
            <a:custGeom>
              <a:rect b="b" l="l" r="r" t="t"/>
              <a:pathLst>
                <a:path extrusionOk="0" h="5787" w="5811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120"/>
            <p:cNvSpPr/>
            <p:nvPr/>
          </p:nvSpPr>
          <p:spPr>
            <a:xfrm>
              <a:off x="8903900" y="7113025"/>
              <a:ext cx="145250" cy="143875"/>
            </a:xfrm>
            <a:custGeom>
              <a:rect b="b" l="l" r="r" t="t"/>
              <a:pathLst>
                <a:path extrusionOk="0" h="5755" w="581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120"/>
            <p:cNvSpPr/>
            <p:nvPr/>
          </p:nvSpPr>
          <p:spPr>
            <a:xfrm>
              <a:off x="9573675" y="7002125"/>
              <a:ext cx="201825" cy="162625"/>
            </a:xfrm>
            <a:custGeom>
              <a:rect b="b" l="l" r="r" t="t"/>
              <a:pathLst>
                <a:path extrusionOk="0" h="6505" w="8073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120"/>
            <p:cNvSpPr/>
            <p:nvPr/>
          </p:nvSpPr>
          <p:spPr>
            <a:xfrm>
              <a:off x="9574500" y="6032250"/>
              <a:ext cx="201000" cy="160975"/>
            </a:xfrm>
            <a:custGeom>
              <a:rect b="b" l="l" r="r" t="t"/>
              <a:pathLst>
                <a:path extrusionOk="0" h="6439" w="804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120"/>
            <p:cNvSpPr/>
            <p:nvPr/>
          </p:nvSpPr>
          <p:spPr>
            <a:xfrm>
              <a:off x="8694725" y="6146500"/>
              <a:ext cx="522050" cy="924025"/>
            </a:xfrm>
            <a:custGeom>
              <a:rect b="b" l="l" r="r" t="t"/>
              <a:pathLst>
                <a:path extrusionOk="0" h="36961" w="20882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120"/>
            <p:cNvSpPr/>
            <p:nvPr/>
          </p:nvSpPr>
          <p:spPr>
            <a:xfrm>
              <a:off x="8694725" y="6265750"/>
              <a:ext cx="490375" cy="804775"/>
            </a:xfrm>
            <a:custGeom>
              <a:rect b="b" l="l" r="r" t="t"/>
              <a:pathLst>
                <a:path extrusionOk="0" h="32191" w="19615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120"/>
            <p:cNvSpPr/>
            <p:nvPr/>
          </p:nvSpPr>
          <p:spPr>
            <a:xfrm>
              <a:off x="7869950" y="6989600"/>
              <a:ext cx="1234250" cy="105950"/>
            </a:xfrm>
            <a:custGeom>
              <a:rect b="b" l="l" r="r" t="t"/>
              <a:pathLst>
                <a:path extrusionOk="0" h="4238" w="4937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120"/>
            <p:cNvSpPr/>
            <p:nvPr/>
          </p:nvSpPr>
          <p:spPr>
            <a:xfrm>
              <a:off x="7869950" y="6989600"/>
              <a:ext cx="527900" cy="105950"/>
            </a:xfrm>
            <a:custGeom>
              <a:rect b="b" l="l" r="r" t="t"/>
              <a:pathLst>
                <a:path extrusionOk="0" h="4238" w="21116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120"/>
            <p:cNvSpPr/>
            <p:nvPr/>
          </p:nvSpPr>
          <p:spPr>
            <a:xfrm>
              <a:off x="7543900" y="6253250"/>
              <a:ext cx="538725" cy="708875"/>
            </a:xfrm>
            <a:custGeom>
              <a:rect b="b" l="l" r="r" t="t"/>
              <a:pathLst>
                <a:path extrusionOk="0" h="28355" w="21549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120"/>
            <p:cNvSpPr/>
            <p:nvPr/>
          </p:nvSpPr>
          <p:spPr>
            <a:xfrm>
              <a:off x="7543900" y="6295775"/>
              <a:ext cx="538725" cy="666350"/>
            </a:xfrm>
            <a:custGeom>
              <a:rect b="b" l="l" r="r" t="t"/>
              <a:pathLst>
                <a:path extrusionOk="0" h="26654" w="21549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120"/>
            <p:cNvSpPr/>
            <p:nvPr/>
          </p:nvSpPr>
          <p:spPr>
            <a:xfrm>
              <a:off x="7869950" y="6120650"/>
              <a:ext cx="1234250" cy="105100"/>
            </a:xfrm>
            <a:custGeom>
              <a:rect b="b" l="l" r="r" t="t"/>
              <a:pathLst>
                <a:path extrusionOk="0" h="4204" w="4937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120"/>
            <p:cNvSpPr/>
            <p:nvPr/>
          </p:nvSpPr>
          <p:spPr>
            <a:xfrm>
              <a:off x="7869950" y="6120650"/>
              <a:ext cx="632150" cy="105100"/>
            </a:xfrm>
            <a:custGeom>
              <a:rect b="b" l="l" r="r" t="t"/>
              <a:pathLst>
                <a:path extrusionOk="0" h="4204" w="25286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1" name="Google Shape;1521;p121"/>
          <p:cNvGrpSpPr/>
          <p:nvPr/>
        </p:nvGrpSpPr>
        <p:grpSpPr>
          <a:xfrm flipH="1" rot="5400000">
            <a:off x="949161" y="-267921"/>
            <a:ext cx="1061973" cy="1718129"/>
            <a:chOff x="4495050" y="5696175"/>
            <a:chExt cx="1966617" cy="3181720"/>
          </a:xfrm>
        </p:grpSpPr>
        <p:sp>
          <p:nvSpPr>
            <p:cNvPr id="1522" name="Google Shape;1522;p121"/>
            <p:cNvSpPr/>
            <p:nvPr/>
          </p:nvSpPr>
          <p:spPr>
            <a:xfrm>
              <a:off x="4575292" y="5724770"/>
              <a:ext cx="1886375" cy="3153125"/>
            </a:xfrm>
            <a:custGeom>
              <a:rect b="b" l="l" r="r" t="t"/>
              <a:pathLst>
                <a:path extrusionOk="0" h="126125" w="75455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121"/>
            <p:cNvSpPr/>
            <p:nvPr/>
          </p:nvSpPr>
          <p:spPr>
            <a:xfrm>
              <a:off x="6097850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121"/>
            <p:cNvSpPr/>
            <p:nvPr/>
          </p:nvSpPr>
          <p:spPr>
            <a:xfrm>
              <a:off x="5827675" y="8477350"/>
              <a:ext cx="289400" cy="276150"/>
            </a:xfrm>
            <a:custGeom>
              <a:rect b="b" l="l" r="r" t="t"/>
              <a:pathLst>
                <a:path extrusionOk="0" h="11046" w="11576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121"/>
            <p:cNvSpPr/>
            <p:nvPr/>
          </p:nvSpPr>
          <p:spPr>
            <a:xfrm>
              <a:off x="5777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121"/>
            <p:cNvSpPr/>
            <p:nvPr/>
          </p:nvSpPr>
          <p:spPr>
            <a:xfrm>
              <a:off x="5864350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121"/>
            <p:cNvSpPr/>
            <p:nvPr/>
          </p:nvSpPr>
          <p:spPr>
            <a:xfrm>
              <a:off x="4720200" y="8477350"/>
              <a:ext cx="288575" cy="276150"/>
            </a:xfrm>
            <a:custGeom>
              <a:rect b="b" l="l" r="r" t="t"/>
              <a:pathLst>
                <a:path extrusionOk="0" h="11046" w="11543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121"/>
            <p:cNvSpPr/>
            <p:nvPr/>
          </p:nvSpPr>
          <p:spPr>
            <a:xfrm>
              <a:off x="4843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121"/>
            <p:cNvSpPr/>
            <p:nvPr/>
          </p:nvSpPr>
          <p:spPr>
            <a:xfrm>
              <a:off x="4756075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121"/>
            <p:cNvSpPr/>
            <p:nvPr/>
          </p:nvSpPr>
          <p:spPr>
            <a:xfrm>
              <a:off x="4685175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121"/>
            <p:cNvSpPr/>
            <p:nvPr/>
          </p:nvSpPr>
          <p:spPr>
            <a:xfrm>
              <a:off x="4713525" y="6849500"/>
              <a:ext cx="1416050" cy="1918075"/>
            </a:xfrm>
            <a:custGeom>
              <a:rect b="b" l="l" r="r" t="t"/>
              <a:pathLst>
                <a:path extrusionOk="0" h="76723" w="56642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121"/>
            <p:cNvSpPr/>
            <p:nvPr/>
          </p:nvSpPr>
          <p:spPr>
            <a:xfrm>
              <a:off x="4711875" y="5732875"/>
              <a:ext cx="1416025" cy="1798825"/>
            </a:xfrm>
            <a:custGeom>
              <a:rect b="b" l="l" r="r" t="t"/>
              <a:pathLst>
                <a:path extrusionOk="0" h="71953" w="56641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121"/>
            <p:cNvSpPr/>
            <p:nvPr/>
          </p:nvSpPr>
          <p:spPr>
            <a:xfrm>
              <a:off x="4738550" y="5834625"/>
              <a:ext cx="73425" cy="148450"/>
            </a:xfrm>
            <a:custGeom>
              <a:rect b="b" l="l" r="r" t="t"/>
              <a:pathLst>
                <a:path extrusionOk="0" h="5938" w="2937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121"/>
            <p:cNvSpPr/>
            <p:nvPr/>
          </p:nvSpPr>
          <p:spPr>
            <a:xfrm>
              <a:off x="4809450" y="5733725"/>
              <a:ext cx="196825" cy="112600"/>
            </a:xfrm>
            <a:custGeom>
              <a:rect b="b" l="l" r="r" t="t"/>
              <a:pathLst>
                <a:path extrusionOk="0" h="4504" w="7873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121"/>
            <p:cNvSpPr/>
            <p:nvPr/>
          </p:nvSpPr>
          <p:spPr>
            <a:xfrm>
              <a:off x="6026975" y="5834625"/>
              <a:ext cx="73400" cy="148450"/>
            </a:xfrm>
            <a:custGeom>
              <a:rect b="b" l="l" r="r" t="t"/>
              <a:pathLst>
                <a:path extrusionOk="0" h="5938" w="2936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121"/>
            <p:cNvSpPr/>
            <p:nvPr/>
          </p:nvSpPr>
          <p:spPr>
            <a:xfrm>
              <a:off x="5831825" y="5733725"/>
              <a:ext cx="197675" cy="112600"/>
            </a:xfrm>
            <a:custGeom>
              <a:rect b="b" l="l" r="r" t="t"/>
              <a:pathLst>
                <a:path extrusionOk="0" h="4504" w="7907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121"/>
            <p:cNvSpPr/>
            <p:nvPr/>
          </p:nvSpPr>
          <p:spPr>
            <a:xfrm>
              <a:off x="4856150" y="8025350"/>
              <a:ext cx="1129975" cy="743050"/>
            </a:xfrm>
            <a:custGeom>
              <a:rect b="b" l="l" r="r" t="t"/>
              <a:pathLst>
                <a:path extrusionOk="0" h="29722" w="45199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121"/>
            <p:cNvSpPr/>
            <p:nvPr/>
          </p:nvSpPr>
          <p:spPr>
            <a:xfrm>
              <a:off x="5020425" y="8025350"/>
              <a:ext cx="802250" cy="743050"/>
            </a:xfrm>
            <a:custGeom>
              <a:rect b="b" l="l" r="r" t="t"/>
              <a:pathLst>
                <a:path extrusionOk="0" h="29722" w="3209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121"/>
            <p:cNvSpPr/>
            <p:nvPr/>
          </p:nvSpPr>
          <p:spPr>
            <a:xfrm>
              <a:off x="4834450" y="5869650"/>
              <a:ext cx="1168375" cy="2215575"/>
            </a:xfrm>
            <a:custGeom>
              <a:rect b="b" l="l" r="r" t="t"/>
              <a:pathLst>
                <a:path extrusionOk="0" h="88623" w="46735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121"/>
            <p:cNvSpPr/>
            <p:nvPr/>
          </p:nvSpPr>
          <p:spPr>
            <a:xfrm>
              <a:off x="4881150" y="5905500"/>
              <a:ext cx="81750" cy="222675"/>
            </a:xfrm>
            <a:custGeom>
              <a:rect b="b" l="l" r="r" t="t"/>
              <a:pathLst>
                <a:path extrusionOk="0" h="8907" w="327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121"/>
            <p:cNvSpPr/>
            <p:nvPr/>
          </p:nvSpPr>
          <p:spPr>
            <a:xfrm>
              <a:off x="4807775" y="6153175"/>
              <a:ext cx="1222550" cy="1955600"/>
            </a:xfrm>
            <a:custGeom>
              <a:rect b="b" l="l" r="r" t="t"/>
              <a:pathLst>
                <a:path extrusionOk="0" h="78224" w="48902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121"/>
            <p:cNvSpPr/>
            <p:nvPr/>
          </p:nvSpPr>
          <p:spPr>
            <a:xfrm>
              <a:off x="5228900" y="63041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121"/>
            <p:cNvSpPr/>
            <p:nvPr/>
          </p:nvSpPr>
          <p:spPr>
            <a:xfrm>
              <a:off x="5577475" y="6153175"/>
              <a:ext cx="340275" cy="272725"/>
            </a:xfrm>
            <a:custGeom>
              <a:rect b="b" l="l" r="r" t="t"/>
              <a:pathLst>
                <a:path extrusionOk="0" h="10909" w="13611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121"/>
            <p:cNvSpPr/>
            <p:nvPr/>
          </p:nvSpPr>
          <p:spPr>
            <a:xfrm>
              <a:off x="5400700" y="6153175"/>
              <a:ext cx="335250" cy="251875"/>
            </a:xfrm>
            <a:custGeom>
              <a:rect b="b" l="l" r="r" t="t"/>
              <a:pathLst>
                <a:path extrusionOk="0" h="10075" w="1341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121"/>
            <p:cNvSpPr/>
            <p:nvPr/>
          </p:nvSpPr>
          <p:spPr>
            <a:xfrm>
              <a:off x="4922850" y="6391675"/>
              <a:ext cx="994075" cy="1417725"/>
            </a:xfrm>
            <a:custGeom>
              <a:rect b="b" l="l" r="r" t="t"/>
              <a:pathLst>
                <a:path extrusionOk="0" h="56709" w="39763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121"/>
            <p:cNvSpPr/>
            <p:nvPr/>
          </p:nvSpPr>
          <p:spPr>
            <a:xfrm>
              <a:off x="5032925" y="7077175"/>
              <a:ext cx="773075" cy="494550"/>
            </a:xfrm>
            <a:custGeom>
              <a:rect b="b" l="l" r="r" t="t"/>
              <a:pathLst>
                <a:path extrusionOk="0" h="19782" w="30923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121"/>
            <p:cNvSpPr/>
            <p:nvPr/>
          </p:nvSpPr>
          <p:spPr>
            <a:xfrm>
              <a:off x="4866150" y="7713650"/>
              <a:ext cx="1105800" cy="434725"/>
            </a:xfrm>
            <a:custGeom>
              <a:rect b="b" l="l" r="r" t="t"/>
              <a:pathLst>
                <a:path extrusionOk="0" h="17389" w="44232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121"/>
            <p:cNvSpPr/>
            <p:nvPr/>
          </p:nvSpPr>
          <p:spPr>
            <a:xfrm>
              <a:off x="5228900" y="77418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121"/>
            <p:cNvSpPr/>
            <p:nvPr/>
          </p:nvSpPr>
          <p:spPr>
            <a:xfrm>
              <a:off x="4972900" y="6153175"/>
              <a:ext cx="537075" cy="243525"/>
            </a:xfrm>
            <a:custGeom>
              <a:rect b="b" l="l" r="r" t="t"/>
              <a:pathLst>
                <a:path extrusionOk="0" h="9741" w="21483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121"/>
            <p:cNvSpPr/>
            <p:nvPr/>
          </p:nvSpPr>
          <p:spPr>
            <a:xfrm>
              <a:off x="5863525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121"/>
            <p:cNvSpPr/>
            <p:nvPr/>
          </p:nvSpPr>
          <p:spPr>
            <a:xfrm>
              <a:off x="5863525" y="6131925"/>
              <a:ext cx="192650" cy="349025"/>
            </a:xfrm>
            <a:custGeom>
              <a:rect b="b" l="l" r="r" t="t"/>
              <a:pathLst>
                <a:path extrusionOk="0" h="13961" w="7706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121"/>
            <p:cNvSpPr/>
            <p:nvPr/>
          </p:nvSpPr>
          <p:spPr>
            <a:xfrm>
              <a:off x="5866850" y="7027150"/>
              <a:ext cx="231875" cy="44200"/>
            </a:xfrm>
            <a:custGeom>
              <a:rect b="b" l="l" r="r" t="t"/>
              <a:pathLst>
                <a:path extrusionOk="0" h="1768" w="9275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121"/>
            <p:cNvSpPr/>
            <p:nvPr/>
          </p:nvSpPr>
          <p:spPr>
            <a:xfrm>
              <a:off x="4785250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121"/>
            <p:cNvSpPr/>
            <p:nvPr/>
          </p:nvSpPr>
          <p:spPr>
            <a:xfrm>
              <a:off x="4784425" y="6132050"/>
              <a:ext cx="192650" cy="348900"/>
            </a:xfrm>
            <a:custGeom>
              <a:rect b="b" l="l" r="r" t="t"/>
              <a:pathLst>
                <a:path extrusionOk="0" h="13956" w="7706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21"/>
            <p:cNvSpPr/>
            <p:nvPr/>
          </p:nvSpPr>
          <p:spPr>
            <a:xfrm>
              <a:off x="4741900" y="7027150"/>
              <a:ext cx="233525" cy="44200"/>
            </a:xfrm>
            <a:custGeom>
              <a:rect b="b" l="l" r="r" t="t"/>
              <a:pathLst>
                <a:path extrusionOk="0" h="1768" w="9341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21"/>
            <p:cNvSpPr/>
            <p:nvPr/>
          </p:nvSpPr>
          <p:spPr>
            <a:xfrm>
              <a:off x="5866850" y="6426700"/>
              <a:ext cx="231875" cy="44225"/>
            </a:xfrm>
            <a:custGeom>
              <a:rect b="b" l="l" r="r" t="t"/>
              <a:pathLst>
                <a:path extrusionOk="0" h="1769" w="9275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21"/>
            <p:cNvSpPr/>
            <p:nvPr/>
          </p:nvSpPr>
          <p:spPr>
            <a:xfrm>
              <a:off x="4741900" y="6426700"/>
              <a:ext cx="233525" cy="44225"/>
            </a:xfrm>
            <a:custGeom>
              <a:rect b="b" l="l" r="r" t="t"/>
              <a:pathLst>
                <a:path extrusionOk="0" h="1769" w="9341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21"/>
            <p:cNvSpPr/>
            <p:nvPr/>
          </p:nvSpPr>
          <p:spPr>
            <a:xfrm>
              <a:off x="4917025" y="7854400"/>
              <a:ext cx="559575" cy="293925"/>
            </a:xfrm>
            <a:custGeom>
              <a:rect b="b" l="l" r="r" t="t"/>
              <a:pathLst>
                <a:path extrusionOk="0" h="11757" w="22383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21"/>
            <p:cNvSpPr/>
            <p:nvPr/>
          </p:nvSpPr>
          <p:spPr>
            <a:xfrm>
              <a:off x="5393200" y="7715125"/>
              <a:ext cx="462850" cy="412825"/>
            </a:xfrm>
            <a:custGeom>
              <a:rect b="b" l="l" r="r" t="t"/>
              <a:pathLst>
                <a:path extrusionOk="0" h="16513" w="18514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21"/>
            <p:cNvSpPr/>
            <p:nvPr/>
          </p:nvSpPr>
          <p:spPr>
            <a:xfrm>
              <a:off x="4907850" y="7712225"/>
              <a:ext cx="740550" cy="434900"/>
            </a:xfrm>
            <a:custGeom>
              <a:rect b="b" l="l" r="r" t="t"/>
              <a:pathLst>
                <a:path extrusionOk="0" h="17396" w="29622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21"/>
            <p:cNvSpPr/>
            <p:nvPr/>
          </p:nvSpPr>
          <p:spPr>
            <a:xfrm>
              <a:off x="5575825" y="7716800"/>
              <a:ext cx="396975" cy="392800"/>
            </a:xfrm>
            <a:custGeom>
              <a:rect b="b" l="l" r="r" t="t"/>
              <a:pathLst>
                <a:path extrusionOk="0" h="15712" w="15879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21"/>
            <p:cNvSpPr/>
            <p:nvPr/>
          </p:nvSpPr>
          <p:spPr>
            <a:xfrm>
              <a:off x="6056175" y="7333200"/>
              <a:ext cx="20850" cy="110925"/>
            </a:xfrm>
            <a:custGeom>
              <a:rect b="b" l="l" r="r" t="t"/>
              <a:pathLst>
                <a:path extrusionOk="0" h="4437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21"/>
            <p:cNvSpPr/>
            <p:nvPr/>
          </p:nvSpPr>
          <p:spPr>
            <a:xfrm>
              <a:off x="6056175" y="6483425"/>
              <a:ext cx="20850" cy="111775"/>
            </a:xfrm>
            <a:custGeom>
              <a:rect b="b" l="l" r="r" t="t"/>
              <a:pathLst>
                <a:path extrusionOk="0" h="4471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21"/>
            <p:cNvSpPr/>
            <p:nvPr/>
          </p:nvSpPr>
          <p:spPr>
            <a:xfrm>
              <a:off x="4764400" y="7333200"/>
              <a:ext cx="20875" cy="110925"/>
            </a:xfrm>
            <a:custGeom>
              <a:rect b="b" l="l" r="r" t="t"/>
              <a:pathLst>
                <a:path extrusionOk="0" h="4437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21"/>
            <p:cNvSpPr/>
            <p:nvPr/>
          </p:nvSpPr>
          <p:spPr>
            <a:xfrm>
              <a:off x="4764400" y="6483425"/>
              <a:ext cx="20875" cy="111775"/>
            </a:xfrm>
            <a:custGeom>
              <a:rect b="b" l="l" r="r" t="t"/>
              <a:pathLst>
                <a:path extrusionOk="0" h="4471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21"/>
            <p:cNvSpPr/>
            <p:nvPr/>
          </p:nvSpPr>
          <p:spPr>
            <a:xfrm>
              <a:off x="5006250" y="6528450"/>
              <a:ext cx="81750" cy="743050"/>
            </a:xfrm>
            <a:custGeom>
              <a:rect b="b" l="l" r="r" t="t"/>
              <a:pathLst>
                <a:path extrusionOk="0" h="29722" w="327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21"/>
            <p:cNvSpPr/>
            <p:nvPr/>
          </p:nvSpPr>
          <p:spPr>
            <a:xfrm>
              <a:off x="5006250" y="7334025"/>
              <a:ext cx="81750" cy="221025"/>
            </a:xfrm>
            <a:custGeom>
              <a:rect b="b" l="l" r="r" t="t"/>
              <a:pathLst>
                <a:path extrusionOk="0" h="8841" w="327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21"/>
            <p:cNvSpPr/>
            <p:nvPr/>
          </p:nvSpPr>
          <p:spPr>
            <a:xfrm>
              <a:off x="4919525" y="7766100"/>
              <a:ext cx="101750" cy="245000"/>
            </a:xfrm>
            <a:custGeom>
              <a:rect b="b" l="l" r="r" t="t"/>
              <a:pathLst>
                <a:path extrusionOk="0" h="9800" w="407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21"/>
            <p:cNvSpPr/>
            <p:nvPr/>
          </p:nvSpPr>
          <p:spPr>
            <a:xfrm>
              <a:off x="4897000" y="8021275"/>
              <a:ext cx="60900" cy="74050"/>
            </a:xfrm>
            <a:custGeom>
              <a:rect b="b" l="l" r="r" t="t"/>
              <a:pathLst>
                <a:path extrusionOk="0" h="2962" w="2436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21"/>
            <p:cNvSpPr/>
            <p:nvPr/>
          </p:nvSpPr>
          <p:spPr>
            <a:xfrm>
              <a:off x="4738550" y="7531675"/>
              <a:ext cx="25050" cy="527900"/>
            </a:xfrm>
            <a:custGeom>
              <a:rect b="b" l="l" r="r" t="t"/>
              <a:pathLst>
                <a:path extrusionOk="0" h="21116" w="1002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21"/>
            <p:cNvSpPr/>
            <p:nvPr/>
          </p:nvSpPr>
          <p:spPr>
            <a:xfrm>
              <a:off x="4738550" y="6664375"/>
              <a:ext cx="25050" cy="364450"/>
            </a:xfrm>
            <a:custGeom>
              <a:rect b="b" l="l" r="r" t="t"/>
              <a:pathLst>
                <a:path extrusionOk="0" h="14578" w="1002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21"/>
            <p:cNvSpPr/>
            <p:nvPr/>
          </p:nvSpPr>
          <p:spPr>
            <a:xfrm>
              <a:off x="6065325" y="7881925"/>
              <a:ext cx="269400" cy="69225"/>
            </a:xfrm>
            <a:custGeom>
              <a:rect b="b" l="l" r="r" t="t"/>
              <a:pathLst>
                <a:path extrusionOk="0" h="2769" w="10776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21"/>
            <p:cNvSpPr/>
            <p:nvPr/>
          </p:nvSpPr>
          <p:spPr>
            <a:xfrm>
              <a:off x="606700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21"/>
            <p:cNvSpPr/>
            <p:nvPr/>
          </p:nvSpPr>
          <p:spPr>
            <a:xfrm>
              <a:off x="4495050" y="7887750"/>
              <a:ext cx="268550" cy="73425"/>
            </a:xfrm>
            <a:custGeom>
              <a:rect b="b" l="l" r="r" t="t"/>
              <a:pathLst>
                <a:path extrusionOk="0" h="2937" w="10742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21"/>
            <p:cNvSpPr/>
            <p:nvPr/>
          </p:nvSpPr>
          <p:spPr>
            <a:xfrm>
              <a:off x="449505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21"/>
            <p:cNvSpPr/>
            <p:nvPr/>
          </p:nvSpPr>
          <p:spPr>
            <a:xfrm>
              <a:off x="5035425" y="5696175"/>
              <a:ext cx="783925" cy="52575"/>
            </a:xfrm>
            <a:custGeom>
              <a:rect b="b" l="l" r="r" t="t"/>
              <a:pathLst>
                <a:path extrusionOk="0" h="2103" w="31357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21"/>
            <p:cNvSpPr/>
            <p:nvPr/>
          </p:nvSpPr>
          <p:spPr>
            <a:xfrm>
              <a:off x="5032925" y="7077175"/>
              <a:ext cx="562925" cy="494550"/>
            </a:xfrm>
            <a:custGeom>
              <a:rect b="b" l="l" r="r" t="t"/>
              <a:pathLst>
                <a:path extrusionOk="0" h="19782" w="22517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21"/>
            <p:cNvSpPr/>
            <p:nvPr/>
          </p:nvSpPr>
          <p:spPr>
            <a:xfrm>
              <a:off x="5379000" y="7143900"/>
              <a:ext cx="427000" cy="427825"/>
            </a:xfrm>
            <a:custGeom>
              <a:rect b="b" l="l" r="r" t="t"/>
              <a:pathLst>
                <a:path extrusionOk="0" h="17113" w="1708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21"/>
            <p:cNvSpPr/>
            <p:nvPr/>
          </p:nvSpPr>
          <p:spPr>
            <a:xfrm>
              <a:off x="5172200" y="7077175"/>
              <a:ext cx="551250" cy="494550"/>
            </a:xfrm>
            <a:custGeom>
              <a:rect b="b" l="l" r="r" t="t"/>
              <a:pathLst>
                <a:path extrusionOk="0" h="19782" w="2205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21"/>
            <p:cNvSpPr/>
            <p:nvPr/>
          </p:nvSpPr>
          <p:spPr>
            <a:xfrm>
              <a:off x="4762750" y="8167125"/>
              <a:ext cx="80900" cy="221850"/>
            </a:xfrm>
            <a:custGeom>
              <a:rect b="b" l="l" r="r" t="t"/>
              <a:pathLst>
                <a:path extrusionOk="0" h="8874" w="3236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21"/>
            <p:cNvSpPr/>
            <p:nvPr/>
          </p:nvSpPr>
          <p:spPr>
            <a:xfrm>
              <a:off x="5281450" y="5707025"/>
              <a:ext cx="240200" cy="18375"/>
            </a:xfrm>
            <a:custGeom>
              <a:rect b="b" l="l" r="r" t="t"/>
              <a:pathLst>
                <a:path extrusionOk="0" h="735" w="9608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82" name="Google Shape;1582;p121"/>
          <p:cNvCxnSpPr/>
          <p:nvPr/>
        </p:nvCxnSpPr>
        <p:spPr>
          <a:xfrm>
            <a:off x="19264" y="3883023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83" name="Google Shape;1583;p121"/>
          <p:cNvGrpSpPr/>
          <p:nvPr/>
        </p:nvGrpSpPr>
        <p:grpSpPr>
          <a:xfrm rot="10800000">
            <a:off x="5855362" y="3373725"/>
            <a:ext cx="2166395" cy="2195096"/>
            <a:chOff x="1410161" y="1578330"/>
            <a:chExt cx="2837081" cy="2874667"/>
          </a:xfrm>
        </p:grpSpPr>
        <p:sp>
          <p:nvSpPr>
            <p:cNvPr id="1584" name="Google Shape;1584;p121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21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rect b="b" l="l" r="r" t="t"/>
              <a:pathLst>
                <a:path extrusionOk="0" h="1368" w="1369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21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21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rect b="b" l="l" r="r" t="t"/>
              <a:pathLst>
                <a:path extrusionOk="0" h="44144" w="4481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21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rect b="b" l="l" r="r" t="t"/>
              <a:pathLst>
                <a:path extrusionOk="0" h="42073" w="42702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21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rect b="b" l="l" r="r" t="t"/>
              <a:pathLst>
                <a:path extrusionOk="0" h="35825" w="36306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21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rect b="b" l="l" r="r" t="t"/>
              <a:pathLst>
                <a:path extrusionOk="0" h="20704" w="20816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21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21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rect b="b" l="l" r="r" t="t"/>
              <a:pathLst>
                <a:path extrusionOk="0" h="20297" w="20335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21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rect b="b" l="l" r="r" t="t"/>
              <a:pathLst>
                <a:path extrusionOk="0" h="3809" w="5953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21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rect b="b" l="l" r="r" t="t"/>
              <a:pathLst>
                <a:path extrusionOk="0" h="2404" w="2072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21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21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rect b="b" l="l" r="r" t="t"/>
              <a:pathLst>
                <a:path extrusionOk="0" h="2958" w="4364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21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rect b="b" l="l" r="r" t="t"/>
              <a:pathLst>
                <a:path extrusionOk="0" h="4289" w="3143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21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rect b="b" l="l" r="r" t="t"/>
              <a:pathLst>
                <a:path extrusionOk="0" h="2108" w="2367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21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rect b="b" l="l" r="r" t="t"/>
              <a:pathLst>
                <a:path extrusionOk="0" h="1480" w="1517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21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rect b="b" l="l" r="r" t="t"/>
              <a:pathLst>
                <a:path extrusionOk="0" h="1554" w="1479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21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rect b="b" l="l" r="r" t="t"/>
              <a:pathLst>
                <a:path extrusionOk="0" h="5916" w="5658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21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rect b="b" l="l" r="r" t="t"/>
              <a:pathLst>
                <a:path extrusionOk="0" h="3957" w="2282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21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rect b="b" l="l" r="r" t="t"/>
              <a:pathLst>
                <a:path extrusionOk="0" h="1853" w="4255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21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rect b="b" l="l" r="r" t="t"/>
              <a:pathLst>
                <a:path extrusionOk="0" h="8725" w="8578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21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rect b="b" l="l" r="r" t="t"/>
              <a:pathLst>
                <a:path extrusionOk="0" h="896" w="1036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21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rect b="b" l="l" r="r" t="t"/>
              <a:pathLst>
                <a:path extrusionOk="0" h="4364" w="3033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21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rect b="b" l="l" r="r" t="t"/>
              <a:pathLst>
                <a:path extrusionOk="0" h="3181" w="429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21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rect b="b" l="l" r="r" t="t"/>
              <a:pathLst>
                <a:path extrusionOk="0" h="3033" w="1591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21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rect b="b" l="l" r="r" t="t"/>
              <a:pathLst>
                <a:path extrusionOk="0" h="3032" w="159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21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rect b="b" l="l" r="r" t="t"/>
              <a:pathLst>
                <a:path extrusionOk="0" h="3033" w="1554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21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rect b="b" l="l" r="r" t="t"/>
              <a:pathLst>
                <a:path extrusionOk="0" h="1739" w="2959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21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rect b="b" l="l" r="r" t="t"/>
              <a:pathLst>
                <a:path extrusionOk="0" h="1739" w="2958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21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rect b="b" l="l" r="r" t="t"/>
              <a:pathLst>
                <a:path extrusionOk="0" h="1738" w="2959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21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rect b="b" l="l" r="r" t="t"/>
              <a:pathLst>
                <a:path extrusionOk="0" h="3883" w="4252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21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rect b="b" l="l" r="r" t="t"/>
              <a:pathLst>
                <a:path extrusionOk="0" h="4326" w="3772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21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21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21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21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21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rect b="b" l="l" r="r" t="t"/>
              <a:pathLst>
                <a:path extrusionOk="0" h="44107" w="44846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21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rect b="b" l="l" r="r" t="t"/>
              <a:pathLst>
                <a:path extrusionOk="0" h="42111" w="42702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21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rect b="b" l="l" r="r" t="t"/>
              <a:pathLst>
                <a:path extrusionOk="0" h="35789" w="36269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21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rect b="b" l="l" r="r" t="t"/>
              <a:pathLst>
                <a:path extrusionOk="0" h="20705" w="20852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21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21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rect b="b" l="l" r="r" t="t"/>
              <a:pathLst>
                <a:path extrusionOk="0" h="20261" w="20334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21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rect b="b" l="l" r="r" t="t"/>
              <a:pathLst>
                <a:path extrusionOk="0" h="3846" w="599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21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rect b="b" l="l" r="r" t="t"/>
              <a:pathLst>
                <a:path extrusionOk="0" h="2404" w="2108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21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21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rect b="b" l="l" r="r" t="t"/>
              <a:pathLst>
                <a:path extrusionOk="0" h="2959" w="4326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21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rect b="b" l="l" r="r" t="t"/>
              <a:pathLst>
                <a:path extrusionOk="0" h="4290" w="3143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21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rect b="b" l="l" r="r" t="t"/>
              <a:pathLst>
                <a:path extrusionOk="0" h="2071" w="233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21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rect b="b" l="l" r="r" t="t"/>
              <a:pathLst>
                <a:path extrusionOk="0" h="1479" w="1517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21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rect b="b" l="l" r="r" t="t"/>
              <a:pathLst>
                <a:path extrusionOk="0" h="2606" w="3476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21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rect b="b" l="l" r="r" t="t"/>
              <a:pathLst>
                <a:path extrusionOk="0" h="1517" w="148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21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rect b="b" l="l" r="r" t="t"/>
              <a:pathLst>
                <a:path extrusionOk="0" h="3297" w="2663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21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rect b="b" l="l" r="r" t="t"/>
              <a:pathLst>
                <a:path extrusionOk="0" h="5879" w="5694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21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rect b="b" l="l" r="r" t="t"/>
              <a:pathLst>
                <a:path extrusionOk="0" h="3924" w="224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21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rect b="b" l="l" r="r" t="t"/>
              <a:pathLst>
                <a:path extrusionOk="0" h="1854" w="4251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21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rect b="b" l="l" r="r" t="t"/>
              <a:pathLst>
                <a:path extrusionOk="0" h="8713" w="8615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21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rect b="b" l="l" r="r" t="t"/>
              <a:pathLst>
                <a:path extrusionOk="0" h="879" w="100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21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rect b="b" l="l" r="r" t="t"/>
              <a:pathLst>
                <a:path extrusionOk="0" h="4400" w="307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21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rect b="b" l="l" r="r" t="t"/>
              <a:pathLst>
                <a:path extrusionOk="0" h="3181" w="4327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21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rect b="b" l="l" r="r" t="t"/>
              <a:pathLst>
                <a:path extrusionOk="0" h="2995" w="1553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21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rect b="b" l="l" r="r" t="t"/>
              <a:pathLst>
                <a:path extrusionOk="0" h="2996" w="1554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21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rect b="b" l="l" r="r" t="t"/>
              <a:pathLst>
                <a:path extrusionOk="0" h="2995" w="1591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21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21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rect b="b" l="l" r="r" t="t"/>
              <a:pathLst>
                <a:path extrusionOk="0" h="1701" w="2959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21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21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rect b="b" l="l" r="r" t="t"/>
              <a:pathLst>
                <a:path extrusionOk="0" h="3920" w="4253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21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rect b="b" l="l" r="r" t="t"/>
              <a:pathLst>
                <a:path extrusionOk="0" h="4327" w="3772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51" name="Google Shape;1651;p121"/>
          <p:cNvCxnSpPr/>
          <p:nvPr/>
        </p:nvCxnSpPr>
        <p:spPr>
          <a:xfrm>
            <a:off x="-12836" y="1247198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52" name="Google Shape;1652;p121"/>
          <p:cNvGrpSpPr/>
          <p:nvPr/>
        </p:nvGrpSpPr>
        <p:grpSpPr>
          <a:xfrm>
            <a:off x="8315593" y="259002"/>
            <a:ext cx="696579" cy="664277"/>
            <a:chOff x="1523350" y="584350"/>
            <a:chExt cx="598950" cy="571175"/>
          </a:xfrm>
        </p:grpSpPr>
        <p:sp>
          <p:nvSpPr>
            <p:cNvPr id="1653" name="Google Shape;1653;p121"/>
            <p:cNvSpPr/>
            <p:nvPr/>
          </p:nvSpPr>
          <p:spPr>
            <a:xfrm>
              <a:off x="1523350" y="584350"/>
              <a:ext cx="598950" cy="571175"/>
            </a:xfrm>
            <a:custGeom>
              <a:rect b="b" l="l" r="r" t="t"/>
              <a:pathLst>
                <a:path extrusionOk="0" h="22847" w="23958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4" name="Google Shape;1654;p121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1655" name="Google Shape;1655;p121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rect b="b" l="l" r="r" t="t"/>
                <a:pathLst>
                  <a:path extrusionOk="0" h="19409" w="2137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121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rect b="b" l="l" r="r" t="t"/>
                <a:pathLst>
                  <a:path extrusionOk="0" h="13828" w="9909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subTitle"/>
          </p:nvPr>
        </p:nvSpPr>
        <p:spPr>
          <a:xfrm>
            <a:off x="1948800" y="3119004"/>
            <a:ext cx="2390700" cy="51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1900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2" type="subTitle"/>
          </p:nvPr>
        </p:nvSpPr>
        <p:spPr>
          <a:xfrm>
            <a:off x="1948789" y="3631459"/>
            <a:ext cx="2390700" cy="73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hasCustomPrompt="1" idx="3" type="title"/>
          </p:nvPr>
        </p:nvSpPr>
        <p:spPr>
          <a:xfrm>
            <a:off x="716314" y="3024437"/>
            <a:ext cx="1045500" cy="1419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/>
          <p:nvPr>
            <p:ph idx="4" type="subTitle"/>
          </p:nvPr>
        </p:nvSpPr>
        <p:spPr>
          <a:xfrm flipH="1">
            <a:off x="4804500" y="3119004"/>
            <a:ext cx="2390700" cy="51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1900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6" name="Google Shape;46;p13"/>
          <p:cNvSpPr txBox="1"/>
          <p:nvPr>
            <p:ph idx="5" type="subTitle"/>
          </p:nvPr>
        </p:nvSpPr>
        <p:spPr>
          <a:xfrm flipH="1">
            <a:off x="4804511" y="3631459"/>
            <a:ext cx="2390700" cy="735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hasCustomPrompt="1" idx="6" type="title"/>
          </p:nvPr>
        </p:nvSpPr>
        <p:spPr>
          <a:xfrm flipH="1">
            <a:off x="7382183" y="3024437"/>
            <a:ext cx="1045500" cy="1419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/>
          <p:nvPr>
            <p:ph idx="7" type="subTitle"/>
          </p:nvPr>
        </p:nvSpPr>
        <p:spPr>
          <a:xfrm>
            <a:off x="1948800" y="1371377"/>
            <a:ext cx="2390700" cy="51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1900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8" type="subTitle"/>
          </p:nvPr>
        </p:nvSpPr>
        <p:spPr>
          <a:xfrm>
            <a:off x="1948789" y="1883632"/>
            <a:ext cx="2390700" cy="73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hasCustomPrompt="1" idx="9" type="title"/>
          </p:nvPr>
        </p:nvSpPr>
        <p:spPr>
          <a:xfrm>
            <a:off x="716314" y="1295475"/>
            <a:ext cx="1045500" cy="1419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13" type="subTitle"/>
          </p:nvPr>
        </p:nvSpPr>
        <p:spPr>
          <a:xfrm flipH="1">
            <a:off x="4804500" y="1371377"/>
            <a:ext cx="2390700" cy="512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1900"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4" type="subTitle"/>
          </p:nvPr>
        </p:nvSpPr>
        <p:spPr>
          <a:xfrm flipH="1">
            <a:off x="4804511" y="1883632"/>
            <a:ext cx="2390700" cy="73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hasCustomPrompt="1" idx="15" type="title"/>
          </p:nvPr>
        </p:nvSpPr>
        <p:spPr>
          <a:xfrm flipH="1">
            <a:off x="7382183" y="1295400"/>
            <a:ext cx="1045500" cy="1419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20000" y="3111025"/>
            <a:ext cx="4367700" cy="6225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720000" y="1213275"/>
            <a:ext cx="4763400" cy="210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5" name="Google Shape;65;p18"/>
          <p:cNvCxnSpPr/>
          <p:nvPr/>
        </p:nvCxnSpPr>
        <p:spPr>
          <a:xfrm>
            <a:off x="-6450" y="961875"/>
            <a:ext cx="215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8"/>
          <p:cNvCxnSpPr/>
          <p:nvPr/>
        </p:nvCxnSpPr>
        <p:spPr>
          <a:xfrm>
            <a:off x="6998661" y="961875"/>
            <a:ext cx="215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1_1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9" name="Google Shape;69;p19"/>
          <p:cNvCxnSpPr/>
          <p:nvPr/>
        </p:nvCxnSpPr>
        <p:spPr>
          <a:xfrm>
            <a:off x="-225126" y="293803"/>
            <a:ext cx="965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idx="1" type="subTitle"/>
          </p:nvPr>
        </p:nvSpPr>
        <p:spPr>
          <a:xfrm flipH="1">
            <a:off x="1110043" y="2067164"/>
            <a:ext cx="3041100" cy="1304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200" y="1893521"/>
            <a:ext cx="4423200" cy="80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5493750" y="1866125"/>
            <a:ext cx="1471500" cy="1491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720200" y="2851893"/>
            <a:ext cx="4423200" cy="5061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idx="1" type="subTitle"/>
          </p:nvPr>
        </p:nvSpPr>
        <p:spPr>
          <a:xfrm flipH="1">
            <a:off x="720000" y="2609850"/>
            <a:ext cx="3852000" cy="1026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type="title"/>
          </p:nvPr>
        </p:nvSpPr>
        <p:spPr>
          <a:xfrm>
            <a:off x="720000" y="1508550"/>
            <a:ext cx="3852000" cy="1185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21"/>
          <p:cNvSpPr/>
          <p:nvPr>
            <p:ph idx="2" type="pic"/>
          </p:nvPr>
        </p:nvSpPr>
        <p:spPr>
          <a:xfrm>
            <a:off x="4914900" y="-25825"/>
            <a:ext cx="4229100" cy="5201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idx="1" type="subTitle"/>
          </p:nvPr>
        </p:nvSpPr>
        <p:spPr>
          <a:xfrm flipH="1">
            <a:off x="720025" y="1239600"/>
            <a:ext cx="3933000" cy="1722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3"/>
          <p:cNvSpPr txBox="1"/>
          <p:nvPr>
            <p:ph idx="1" type="body"/>
          </p:nvPr>
        </p:nvSpPr>
        <p:spPr>
          <a:xfrm>
            <a:off x="713100" y="1239600"/>
            <a:ext cx="3718800" cy="28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assion One"/>
              <a:buChar char="■"/>
              <a:defRPr sz="1250"/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2" type="body"/>
          </p:nvPr>
        </p:nvSpPr>
        <p:spPr>
          <a:xfrm>
            <a:off x="4698250" y="1780500"/>
            <a:ext cx="3718800" cy="23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2500">
                <a:latin typeface="Passion One"/>
                <a:ea typeface="Passion One"/>
                <a:cs typeface="Passion One"/>
                <a:sym typeface="Passion One"/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2" type="title"/>
          </p:nvPr>
        </p:nvSpPr>
        <p:spPr>
          <a:xfrm>
            <a:off x="720025" y="254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7" name="Google Shape;87;p24"/>
          <p:cNvSpPr txBox="1"/>
          <p:nvPr>
            <p:ph idx="1" type="subTitle"/>
          </p:nvPr>
        </p:nvSpPr>
        <p:spPr>
          <a:xfrm>
            <a:off x="720025" y="3075725"/>
            <a:ext cx="23055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3" type="title"/>
          </p:nvPr>
        </p:nvSpPr>
        <p:spPr>
          <a:xfrm>
            <a:off x="3419246" y="254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24"/>
          <p:cNvSpPr txBox="1"/>
          <p:nvPr>
            <p:ph idx="4" type="subTitle"/>
          </p:nvPr>
        </p:nvSpPr>
        <p:spPr>
          <a:xfrm>
            <a:off x="3419246" y="3075725"/>
            <a:ext cx="23055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5" type="title"/>
          </p:nvPr>
        </p:nvSpPr>
        <p:spPr>
          <a:xfrm>
            <a:off x="6118472" y="254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1" name="Google Shape;91;p24"/>
          <p:cNvSpPr txBox="1"/>
          <p:nvPr>
            <p:ph idx="6" type="subTitle"/>
          </p:nvPr>
        </p:nvSpPr>
        <p:spPr>
          <a:xfrm>
            <a:off x="6118472" y="3075725"/>
            <a:ext cx="23055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2" type="title"/>
          </p:nvPr>
        </p:nvSpPr>
        <p:spPr>
          <a:xfrm>
            <a:off x="1295950" y="3186800"/>
            <a:ext cx="1435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25"/>
          <p:cNvSpPr txBox="1"/>
          <p:nvPr>
            <p:ph idx="1" type="subTitle"/>
          </p:nvPr>
        </p:nvSpPr>
        <p:spPr>
          <a:xfrm>
            <a:off x="1295950" y="3572322"/>
            <a:ext cx="14352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3" type="title"/>
          </p:nvPr>
        </p:nvSpPr>
        <p:spPr>
          <a:xfrm>
            <a:off x="3856951" y="3186800"/>
            <a:ext cx="1435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" name="Google Shape;97;p25"/>
          <p:cNvSpPr txBox="1"/>
          <p:nvPr>
            <p:ph idx="4" type="subTitle"/>
          </p:nvPr>
        </p:nvSpPr>
        <p:spPr>
          <a:xfrm>
            <a:off x="3856951" y="3572322"/>
            <a:ext cx="14352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5" type="title"/>
          </p:nvPr>
        </p:nvSpPr>
        <p:spPr>
          <a:xfrm>
            <a:off x="6422825" y="3186800"/>
            <a:ext cx="1435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6" type="subTitle"/>
          </p:nvPr>
        </p:nvSpPr>
        <p:spPr>
          <a:xfrm>
            <a:off x="6422825" y="3572322"/>
            <a:ext cx="14352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/>
          <p:nvPr>
            <p:ph idx="7" type="pic"/>
          </p:nvPr>
        </p:nvSpPr>
        <p:spPr>
          <a:xfrm>
            <a:off x="1331950" y="1486411"/>
            <a:ext cx="1363200" cy="1363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5"/>
          <p:cNvSpPr/>
          <p:nvPr>
            <p:ph idx="8" type="pic"/>
          </p:nvPr>
        </p:nvSpPr>
        <p:spPr>
          <a:xfrm>
            <a:off x="6458825" y="1486411"/>
            <a:ext cx="1363200" cy="1363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5"/>
          <p:cNvSpPr/>
          <p:nvPr>
            <p:ph idx="9" type="pic"/>
          </p:nvPr>
        </p:nvSpPr>
        <p:spPr>
          <a:xfrm>
            <a:off x="3892950" y="1486411"/>
            <a:ext cx="1363200" cy="1363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2" type="title"/>
          </p:nvPr>
        </p:nvSpPr>
        <p:spPr>
          <a:xfrm>
            <a:off x="2830407" y="1439526"/>
            <a:ext cx="14841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" name="Google Shape;106;p26"/>
          <p:cNvSpPr txBox="1"/>
          <p:nvPr>
            <p:ph idx="1" type="subTitle"/>
          </p:nvPr>
        </p:nvSpPr>
        <p:spPr>
          <a:xfrm>
            <a:off x="725050" y="1439526"/>
            <a:ext cx="2052900" cy="62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3" type="title"/>
          </p:nvPr>
        </p:nvSpPr>
        <p:spPr>
          <a:xfrm>
            <a:off x="4842324" y="1439526"/>
            <a:ext cx="14841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" name="Google Shape;108;p26"/>
          <p:cNvSpPr txBox="1"/>
          <p:nvPr>
            <p:ph idx="4" type="subTitle"/>
          </p:nvPr>
        </p:nvSpPr>
        <p:spPr>
          <a:xfrm>
            <a:off x="6378950" y="1439526"/>
            <a:ext cx="2052900" cy="62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5" type="title"/>
          </p:nvPr>
        </p:nvSpPr>
        <p:spPr>
          <a:xfrm>
            <a:off x="2830407" y="3870495"/>
            <a:ext cx="14841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" name="Google Shape;110;p26"/>
          <p:cNvSpPr txBox="1"/>
          <p:nvPr>
            <p:ph idx="6" type="subTitle"/>
          </p:nvPr>
        </p:nvSpPr>
        <p:spPr>
          <a:xfrm>
            <a:off x="725050" y="3862095"/>
            <a:ext cx="2052900" cy="62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7" type="title"/>
          </p:nvPr>
        </p:nvSpPr>
        <p:spPr>
          <a:xfrm>
            <a:off x="4842324" y="3870495"/>
            <a:ext cx="14841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2" name="Google Shape;112;p26"/>
          <p:cNvSpPr txBox="1"/>
          <p:nvPr>
            <p:ph idx="8" type="subTitle"/>
          </p:nvPr>
        </p:nvSpPr>
        <p:spPr>
          <a:xfrm>
            <a:off x="6378950" y="3862095"/>
            <a:ext cx="2052900" cy="62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27"/>
          <p:cNvSpPr txBox="1"/>
          <p:nvPr>
            <p:ph idx="2" type="title"/>
          </p:nvPr>
        </p:nvSpPr>
        <p:spPr>
          <a:xfrm>
            <a:off x="720000" y="2818193"/>
            <a:ext cx="1710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6" name="Google Shape;116;p27"/>
          <p:cNvSpPr txBox="1"/>
          <p:nvPr>
            <p:ph idx="1" type="subTitle"/>
          </p:nvPr>
        </p:nvSpPr>
        <p:spPr>
          <a:xfrm>
            <a:off x="720000" y="3293993"/>
            <a:ext cx="1710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3" type="title"/>
          </p:nvPr>
        </p:nvSpPr>
        <p:spPr>
          <a:xfrm>
            <a:off x="4720133" y="2818193"/>
            <a:ext cx="1710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8" name="Google Shape;118;p27"/>
          <p:cNvSpPr txBox="1"/>
          <p:nvPr>
            <p:ph idx="4" type="subTitle"/>
          </p:nvPr>
        </p:nvSpPr>
        <p:spPr>
          <a:xfrm>
            <a:off x="4720133" y="3293993"/>
            <a:ext cx="1710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5" type="title"/>
          </p:nvPr>
        </p:nvSpPr>
        <p:spPr>
          <a:xfrm>
            <a:off x="2720061" y="2818193"/>
            <a:ext cx="1710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" name="Google Shape;120;p27"/>
          <p:cNvSpPr txBox="1"/>
          <p:nvPr>
            <p:ph idx="6" type="subTitle"/>
          </p:nvPr>
        </p:nvSpPr>
        <p:spPr>
          <a:xfrm>
            <a:off x="2720061" y="3293993"/>
            <a:ext cx="1710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7" type="title"/>
          </p:nvPr>
        </p:nvSpPr>
        <p:spPr>
          <a:xfrm>
            <a:off x="6720236" y="2818193"/>
            <a:ext cx="1710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" name="Google Shape;122;p27"/>
          <p:cNvSpPr txBox="1"/>
          <p:nvPr>
            <p:ph idx="8" type="subTitle"/>
          </p:nvPr>
        </p:nvSpPr>
        <p:spPr>
          <a:xfrm>
            <a:off x="6720236" y="3293993"/>
            <a:ext cx="1710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2" type="title"/>
          </p:nvPr>
        </p:nvSpPr>
        <p:spPr>
          <a:xfrm>
            <a:off x="726007" y="1416004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6" name="Google Shape;126;p28"/>
          <p:cNvSpPr txBox="1"/>
          <p:nvPr>
            <p:ph idx="1" type="subTitle"/>
          </p:nvPr>
        </p:nvSpPr>
        <p:spPr>
          <a:xfrm>
            <a:off x="726007" y="1891804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3" type="title"/>
          </p:nvPr>
        </p:nvSpPr>
        <p:spPr>
          <a:xfrm>
            <a:off x="3919367" y="1416004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8" name="Google Shape;128;p28"/>
          <p:cNvSpPr txBox="1"/>
          <p:nvPr>
            <p:ph idx="4" type="subTitle"/>
          </p:nvPr>
        </p:nvSpPr>
        <p:spPr>
          <a:xfrm>
            <a:off x="3919346" y="1891804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5" type="title"/>
          </p:nvPr>
        </p:nvSpPr>
        <p:spPr>
          <a:xfrm>
            <a:off x="726007" y="3089379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" name="Google Shape;130;p28"/>
          <p:cNvSpPr txBox="1"/>
          <p:nvPr>
            <p:ph idx="6" type="subTitle"/>
          </p:nvPr>
        </p:nvSpPr>
        <p:spPr>
          <a:xfrm>
            <a:off x="726007" y="3565179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7" type="title"/>
          </p:nvPr>
        </p:nvSpPr>
        <p:spPr>
          <a:xfrm>
            <a:off x="3919367" y="3089379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" name="Google Shape;132;p28"/>
          <p:cNvSpPr txBox="1"/>
          <p:nvPr>
            <p:ph idx="8" type="subTitle"/>
          </p:nvPr>
        </p:nvSpPr>
        <p:spPr>
          <a:xfrm>
            <a:off x="3919346" y="3565179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2" type="title"/>
          </p:nvPr>
        </p:nvSpPr>
        <p:spPr>
          <a:xfrm>
            <a:off x="976387" y="1362175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6" name="Google Shape;136;p29"/>
          <p:cNvSpPr txBox="1"/>
          <p:nvPr>
            <p:ph idx="1" type="subTitle"/>
          </p:nvPr>
        </p:nvSpPr>
        <p:spPr>
          <a:xfrm>
            <a:off x="976387" y="1994752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3" type="title"/>
          </p:nvPr>
        </p:nvSpPr>
        <p:spPr>
          <a:xfrm>
            <a:off x="3543298" y="1362175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8" name="Google Shape;138;p29"/>
          <p:cNvSpPr txBox="1"/>
          <p:nvPr>
            <p:ph idx="4" type="subTitle"/>
          </p:nvPr>
        </p:nvSpPr>
        <p:spPr>
          <a:xfrm>
            <a:off x="3543353" y="1994752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5" type="title"/>
          </p:nvPr>
        </p:nvSpPr>
        <p:spPr>
          <a:xfrm>
            <a:off x="976387" y="2811380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29"/>
          <p:cNvSpPr txBox="1"/>
          <p:nvPr>
            <p:ph idx="6" type="subTitle"/>
          </p:nvPr>
        </p:nvSpPr>
        <p:spPr>
          <a:xfrm>
            <a:off x="976387" y="3443857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9"/>
          <p:cNvSpPr txBox="1"/>
          <p:nvPr>
            <p:ph idx="7" type="title"/>
          </p:nvPr>
        </p:nvSpPr>
        <p:spPr>
          <a:xfrm>
            <a:off x="3543298" y="2811380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9"/>
          <p:cNvSpPr txBox="1"/>
          <p:nvPr>
            <p:ph idx="8" type="subTitle"/>
          </p:nvPr>
        </p:nvSpPr>
        <p:spPr>
          <a:xfrm>
            <a:off x="3543298" y="3443857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9" type="title"/>
          </p:nvPr>
        </p:nvSpPr>
        <p:spPr>
          <a:xfrm>
            <a:off x="6110215" y="1362175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29"/>
          <p:cNvSpPr txBox="1"/>
          <p:nvPr>
            <p:ph idx="13" type="subTitle"/>
          </p:nvPr>
        </p:nvSpPr>
        <p:spPr>
          <a:xfrm>
            <a:off x="6110215" y="1994752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14" type="title"/>
          </p:nvPr>
        </p:nvSpPr>
        <p:spPr>
          <a:xfrm>
            <a:off x="6110215" y="2811380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6" name="Google Shape;146;p29"/>
          <p:cNvSpPr txBox="1"/>
          <p:nvPr>
            <p:ph idx="15" type="subTitle"/>
          </p:nvPr>
        </p:nvSpPr>
        <p:spPr>
          <a:xfrm>
            <a:off x="6110215" y="3443857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CUSTOM_1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2" type="title"/>
          </p:nvPr>
        </p:nvSpPr>
        <p:spPr>
          <a:xfrm>
            <a:off x="1749168" y="1320225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150" name="Google Shape;150;p30"/>
          <p:cNvSpPr txBox="1"/>
          <p:nvPr>
            <p:ph hasCustomPrompt="1" idx="3" type="title"/>
          </p:nvPr>
        </p:nvSpPr>
        <p:spPr>
          <a:xfrm>
            <a:off x="1014793" y="1320225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30"/>
          <p:cNvSpPr txBox="1"/>
          <p:nvPr>
            <p:ph idx="4" type="title"/>
          </p:nvPr>
        </p:nvSpPr>
        <p:spPr>
          <a:xfrm>
            <a:off x="5500132" y="1320225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152" name="Google Shape;152;p30"/>
          <p:cNvSpPr txBox="1"/>
          <p:nvPr>
            <p:ph hasCustomPrompt="1" idx="5" type="title"/>
          </p:nvPr>
        </p:nvSpPr>
        <p:spPr>
          <a:xfrm>
            <a:off x="4758782" y="1320225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30"/>
          <p:cNvSpPr txBox="1"/>
          <p:nvPr>
            <p:ph idx="6" type="title"/>
          </p:nvPr>
        </p:nvSpPr>
        <p:spPr>
          <a:xfrm>
            <a:off x="1749168" y="1989185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154" name="Google Shape;154;p30"/>
          <p:cNvSpPr txBox="1"/>
          <p:nvPr>
            <p:ph hasCustomPrompt="1" idx="7" type="title"/>
          </p:nvPr>
        </p:nvSpPr>
        <p:spPr>
          <a:xfrm>
            <a:off x="1014793" y="1982600"/>
            <a:ext cx="621900" cy="572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30"/>
          <p:cNvSpPr txBox="1"/>
          <p:nvPr>
            <p:ph idx="8" type="title"/>
          </p:nvPr>
        </p:nvSpPr>
        <p:spPr>
          <a:xfrm>
            <a:off x="5500132" y="1989185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156" name="Google Shape;156;p30"/>
          <p:cNvSpPr txBox="1"/>
          <p:nvPr>
            <p:ph hasCustomPrompt="1" idx="9" type="title"/>
          </p:nvPr>
        </p:nvSpPr>
        <p:spPr>
          <a:xfrm>
            <a:off x="4758782" y="1988585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30"/>
          <p:cNvSpPr txBox="1"/>
          <p:nvPr>
            <p:ph idx="13" type="title"/>
          </p:nvPr>
        </p:nvSpPr>
        <p:spPr>
          <a:xfrm>
            <a:off x="1749168" y="2658144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158" name="Google Shape;158;p30"/>
          <p:cNvSpPr txBox="1"/>
          <p:nvPr>
            <p:ph hasCustomPrompt="1" idx="14" type="title"/>
          </p:nvPr>
        </p:nvSpPr>
        <p:spPr>
          <a:xfrm>
            <a:off x="1014793" y="2644950"/>
            <a:ext cx="621900" cy="572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30"/>
          <p:cNvSpPr txBox="1"/>
          <p:nvPr>
            <p:ph idx="15" type="title"/>
          </p:nvPr>
        </p:nvSpPr>
        <p:spPr>
          <a:xfrm>
            <a:off x="5500132" y="2658144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160" name="Google Shape;160;p30"/>
          <p:cNvSpPr txBox="1"/>
          <p:nvPr>
            <p:ph hasCustomPrompt="1" idx="16" type="title"/>
          </p:nvPr>
        </p:nvSpPr>
        <p:spPr>
          <a:xfrm>
            <a:off x="4758782" y="2657544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  <p:sp>
        <p:nvSpPr>
          <p:cNvPr id="161" name="Google Shape;161;p30"/>
          <p:cNvSpPr txBox="1"/>
          <p:nvPr>
            <p:ph idx="17" type="title"/>
          </p:nvPr>
        </p:nvSpPr>
        <p:spPr>
          <a:xfrm>
            <a:off x="1749168" y="3327104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162" name="Google Shape;162;p30"/>
          <p:cNvSpPr txBox="1"/>
          <p:nvPr>
            <p:ph hasCustomPrompt="1" idx="18" type="title"/>
          </p:nvPr>
        </p:nvSpPr>
        <p:spPr>
          <a:xfrm>
            <a:off x="1014793" y="3326500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  <p:sp>
        <p:nvSpPr>
          <p:cNvPr id="163" name="Google Shape;163;p30"/>
          <p:cNvSpPr txBox="1"/>
          <p:nvPr>
            <p:ph idx="19" type="title"/>
          </p:nvPr>
        </p:nvSpPr>
        <p:spPr>
          <a:xfrm>
            <a:off x="5500132" y="3327104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164" name="Google Shape;164;p30"/>
          <p:cNvSpPr txBox="1"/>
          <p:nvPr>
            <p:ph hasCustomPrompt="1" idx="20" type="title"/>
          </p:nvPr>
        </p:nvSpPr>
        <p:spPr>
          <a:xfrm>
            <a:off x="4758782" y="3326504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  <p:sp>
        <p:nvSpPr>
          <p:cNvPr id="165" name="Google Shape;165;p30"/>
          <p:cNvSpPr txBox="1"/>
          <p:nvPr>
            <p:ph idx="21" type="title"/>
          </p:nvPr>
        </p:nvSpPr>
        <p:spPr>
          <a:xfrm>
            <a:off x="1749168" y="3996063"/>
            <a:ext cx="264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166" name="Google Shape;166;p30"/>
          <p:cNvSpPr txBox="1"/>
          <p:nvPr>
            <p:ph hasCustomPrompt="1" idx="22" type="title"/>
          </p:nvPr>
        </p:nvSpPr>
        <p:spPr>
          <a:xfrm>
            <a:off x="1014807" y="3996063"/>
            <a:ext cx="621900" cy="572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30"/>
          <p:cNvSpPr txBox="1"/>
          <p:nvPr>
            <p:ph idx="23" type="title"/>
          </p:nvPr>
        </p:nvSpPr>
        <p:spPr>
          <a:xfrm>
            <a:off x="5500132" y="3996063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168" name="Google Shape;168;p30"/>
          <p:cNvSpPr txBox="1"/>
          <p:nvPr>
            <p:ph hasCustomPrompt="1" idx="24" type="title"/>
          </p:nvPr>
        </p:nvSpPr>
        <p:spPr>
          <a:xfrm>
            <a:off x="4758782" y="3996063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720000" y="1340101"/>
            <a:ext cx="7704000" cy="2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3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3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 flipH="1">
            <a:off x="2593162" y="1893525"/>
            <a:ext cx="4977300" cy="80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1" name="Google Shape;171;p31"/>
          <p:cNvSpPr txBox="1"/>
          <p:nvPr>
            <p:ph hasCustomPrompt="1" idx="2" type="title"/>
          </p:nvPr>
        </p:nvSpPr>
        <p:spPr>
          <a:xfrm flipH="1">
            <a:off x="740425" y="1874525"/>
            <a:ext cx="1471500" cy="14715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2" name="Google Shape;172;p31"/>
          <p:cNvSpPr txBox="1"/>
          <p:nvPr>
            <p:ph idx="1" type="subTitle"/>
          </p:nvPr>
        </p:nvSpPr>
        <p:spPr>
          <a:xfrm flipH="1">
            <a:off x="2593162" y="2851900"/>
            <a:ext cx="4977300" cy="5061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3_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1584085" y="1893525"/>
            <a:ext cx="4977300" cy="80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5" name="Google Shape;175;p32"/>
          <p:cNvSpPr txBox="1"/>
          <p:nvPr>
            <p:ph hasCustomPrompt="1" idx="2" type="title"/>
          </p:nvPr>
        </p:nvSpPr>
        <p:spPr>
          <a:xfrm>
            <a:off x="6929450" y="1836125"/>
            <a:ext cx="1471500" cy="14715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6" name="Google Shape;176;p32"/>
          <p:cNvSpPr txBox="1"/>
          <p:nvPr>
            <p:ph idx="1" type="subTitle"/>
          </p:nvPr>
        </p:nvSpPr>
        <p:spPr>
          <a:xfrm>
            <a:off x="1584086" y="2851900"/>
            <a:ext cx="4977300" cy="5061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740488" y="1451225"/>
            <a:ext cx="3205200" cy="1588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9" name="Google Shape;179;p33"/>
          <p:cNvSpPr txBox="1"/>
          <p:nvPr>
            <p:ph hasCustomPrompt="1" idx="2" type="title"/>
          </p:nvPr>
        </p:nvSpPr>
        <p:spPr>
          <a:xfrm>
            <a:off x="4189325" y="1500400"/>
            <a:ext cx="1471500" cy="14715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0" name="Google Shape;180;p33"/>
          <p:cNvSpPr txBox="1"/>
          <p:nvPr>
            <p:ph idx="1" type="subTitle"/>
          </p:nvPr>
        </p:nvSpPr>
        <p:spPr>
          <a:xfrm>
            <a:off x="740488" y="3062425"/>
            <a:ext cx="4924200" cy="5061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3" name="Google Shape;183;p34"/>
          <p:cNvSpPr txBox="1"/>
          <p:nvPr>
            <p:ph idx="2" type="title"/>
          </p:nvPr>
        </p:nvSpPr>
        <p:spPr>
          <a:xfrm>
            <a:off x="720000" y="2947663"/>
            <a:ext cx="2410500" cy="5400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9pPr>
          </a:lstStyle>
          <a:p/>
        </p:txBody>
      </p:sp>
      <p:sp>
        <p:nvSpPr>
          <p:cNvPr id="184" name="Google Shape;184;p34"/>
          <p:cNvSpPr txBox="1"/>
          <p:nvPr>
            <p:ph idx="1" type="subTitle"/>
          </p:nvPr>
        </p:nvSpPr>
        <p:spPr>
          <a:xfrm>
            <a:off x="720000" y="3487938"/>
            <a:ext cx="2410500" cy="8664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34"/>
          <p:cNvSpPr txBox="1"/>
          <p:nvPr>
            <p:ph idx="3" type="title"/>
          </p:nvPr>
        </p:nvSpPr>
        <p:spPr>
          <a:xfrm>
            <a:off x="3366750" y="2947663"/>
            <a:ext cx="2410500" cy="5400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9pPr>
          </a:lstStyle>
          <a:p/>
        </p:txBody>
      </p:sp>
      <p:sp>
        <p:nvSpPr>
          <p:cNvPr id="186" name="Google Shape;186;p34"/>
          <p:cNvSpPr txBox="1"/>
          <p:nvPr>
            <p:ph idx="4" type="subTitle"/>
          </p:nvPr>
        </p:nvSpPr>
        <p:spPr>
          <a:xfrm>
            <a:off x="3366750" y="3487938"/>
            <a:ext cx="2410500" cy="8664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34"/>
          <p:cNvSpPr txBox="1"/>
          <p:nvPr>
            <p:ph idx="5" type="title"/>
          </p:nvPr>
        </p:nvSpPr>
        <p:spPr>
          <a:xfrm>
            <a:off x="6013500" y="2947663"/>
            <a:ext cx="2410500" cy="5400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9pPr>
          </a:lstStyle>
          <a:p/>
        </p:txBody>
      </p:sp>
      <p:sp>
        <p:nvSpPr>
          <p:cNvPr id="188" name="Google Shape;188;p34"/>
          <p:cNvSpPr txBox="1"/>
          <p:nvPr>
            <p:ph idx="6" type="subTitle"/>
          </p:nvPr>
        </p:nvSpPr>
        <p:spPr>
          <a:xfrm>
            <a:off x="6013500" y="3487938"/>
            <a:ext cx="2410500" cy="8664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34"/>
          <p:cNvSpPr txBox="1"/>
          <p:nvPr>
            <p:ph hasCustomPrompt="1" idx="7" type="title"/>
          </p:nvPr>
        </p:nvSpPr>
        <p:spPr>
          <a:xfrm>
            <a:off x="720000" y="1360663"/>
            <a:ext cx="2410500" cy="1088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34"/>
          <p:cNvSpPr txBox="1"/>
          <p:nvPr>
            <p:ph hasCustomPrompt="1" idx="8" type="title"/>
          </p:nvPr>
        </p:nvSpPr>
        <p:spPr>
          <a:xfrm>
            <a:off x="3366750" y="1360663"/>
            <a:ext cx="2410500" cy="1088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34"/>
          <p:cNvSpPr txBox="1"/>
          <p:nvPr>
            <p:ph hasCustomPrompt="1" idx="9" type="title"/>
          </p:nvPr>
        </p:nvSpPr>
        <p:spPr>
          <a:xfrm>
            <a:off x="6013500" y="1360663"/>
            <a:ext cx="2410500" cy="1088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hasCustomPrompt="1" type="title"/>
          </p:nvPr>
        </p:nvSpPr>
        <p:spPr>
          <a:xfrm>
            <a:off x="1017900" y="688352"/>
            <a:ext cx="3072000" cy="768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4" name="Google Shape;194;p35"/>
          <p:cNvSpPr txBox="1"/>
          <p:nvPr>
            <p:ph idx="1" type="subTitle"/>
          </p:nvPr>
        </p:nvSpPr>
        <p:spPr>
          <a:xfrm>
            <a:off x="1017900" y="1457296"/>
            <a:ext cx="3072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5" name="Google Shape;195;p35"/>
          <p:cNvSpPr txBox="1"/>
          <p:nvPr>
            <p:ph hasCustomPrompt="1" idx="2" type="title"/>
          </p:nvPr>
        </p:nvSpPr>
        <p:spPr>
          <a:xfrm>
            <a:off x="5054100" y="688352"/>
            <a:ext cx="3072000" cy="768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6" name="Google Shape;196;p35"/>
          <p:cNvSpPr txBox="1"/>
          <p:nvPr>
            <p:ph idx="3" type="subTitle"/>
          </p:nvPr>
        </p:nvSpPr>
        <p:spPr>
          <a:xfrm>
            <a:off x="5054100" y="1457275"/>
            <a:ext cx="3072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7" name="Google Shape;197;p35"/>
          <p:cNvSpPr txBox="1"/>
          <p:nvPr>
            <p:ph hasCustomPrompt="1" idx="4" type="title"/>
          </p:nvPr>
        </p:nvSpPr>
        <p:spPr>
          <a:xfrm>
            <a:off x="1017900" y="2391102"/>
            <a:ext cx="3072000" cy="768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8" name="Google Shape;198;p35"/>
          <p:cNvSpPr txBox="1"/>
          <p:nvPr>
            <p:ph idx="5" type="subTitle"/>
          </p:nvPr>
        </p:nvSpPr>
        <p:spPr>
          <a:xfrm>
            <a:off x="1017900" y="3160046"/>
            <a:ext cx="3072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9" name="Google Shape;199;p35"/>
          <p:cNvSpPr txBox="1"/>
          <p:nvPr>
            <p:ph hasCustomPrompt="1" idx="6" type="title"/>
          </p:nvPr>
        </p:nvSpPr>
        <p:spPr>
          <a:xfrm>
            <a:off x="5054100" y="2391102"/>
            <a:ext cx="3072000" cy="768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0" name="Google Shape;200;p35"/>
          <p:cNvSpPr txBox="1"/>
          <p:nvPr>
            <p:ph idx="7" type="subTitle"/>
          </p:nvPr>
        </p:nvSpPr>
        <p:spPr>
          <a:xfrm>
            <a:off x="5054100" y="3160025"/>
            <a:ext cx="3072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2087525" y="535800"/>
            <a:ext cx="4983900" cy="137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36"/>
          <p:cNvSpPr txBox="1"/>
          <p:nvPr/>
        </p:nvSpPr>
        <p:spPr>
          <a:xfrm>
            <a:off x="720000" y="4343399"/>
            <a:ext cx="7704000" cy="346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</a:t>
            </a:r>
            <a:r>
              <a:rPr lang="en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4" name="Google Shape;204;p36"/>
          <p:cNvSpPr txBox="1"/>
          <p:nvPr>
            <p:ph idx="1" type="subTitle"/>
          </p:nvPr>
        </p:nvSpPr>
        <p:spPr>
          <a:xfrm>
            <a:off x="2083800" y="1800224"/>
            <a:ext cx="4983900" cy="1317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6"/>
          <p:cNvSpPr txBox="1"/>
          <p:nvPr>
            <p:ph idx="2" type="subTitle"/>
          </p:nvPr>
        </p:nvSpPr>
        <p:spPr>
          <a:xfrm>
            <a:off x="2806618" y="3800650"/>
            <a:ext cx="3545700" cy="25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37"/>
          <p:cNvCxnSpPr/>
          <p:nvPr/>
        </p:nvCxnSpPr>
        <p:spPr>
          <a:xfrm rot="10800000">
            <a:off x="7114375" y="0"/>
            <a:ext cx="0" cy="519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7"/>
          <p:cNvCxnSpPr/>
          <p:nvPr/>
        </p:nvCxnSpPr>
        <p:spPr>
          <a:xfrm rot="10800000">
            <a:off x="7107900" y="2584625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7"/>
          <p:cNvCxnSpPr/>
          <p:nvPr/>
        </p:nvCxnSpPr>
        <p:spPr>
          <a:xfrm rot="10800000">
            <a:off x="7107900" y="4617950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37"/>
          <p:cNvCxnSpPr/>
          <p:nvPr/>
        </p:nvCxnSpPr>
        <p:spPr>
          <a:xfrm rot="10800000">
            <a:off x="7107900" y="553000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1" name="Google Shape;211;p37"/>
          <p:cNvGrpSpPr/>
          <p:nvPr/>
        </p:nvGrpSpPr>
        <p:grpSpPr>
          <a:xfrm rot="5400000">
            <a:off x="7722828" y="1128008"/>
            <a:ext cx="806244" cy="881612"/>
            <a:chOff x="-991575" y="941475"/>
            <a:chExt cx="1147025" cy="1254250"/>
          </a:xfrm>
        </p:grpSpPr>
        <p:sp>
          <p:nvSpPr>
            <p:cNvPr id="212" name="Google Shape;212;p37"/>
            <p:cNvSpPr/>
            <p:nvPr/>
          </p:nvSpPr>
          <p:spPr>
            <a:xfrm>
              <a:off x="-991575" y="1105850"/>
              <a:ext cx="823550" cy="843100"/>
            </a:xfrm>
            <a:custGeom>
              <a:rect b="b" l="l" r="r" t="t"/>
              <a:pathLst>
                <a:path extrusionOk="0" h="33724" w="32942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7"/>
            <p:cNvSpPr/>
            <p:nvPr/>
          </p:nvSpPr>
          <p:spPr>
            <a:xfrm>
              <a:off x="-374175" y="2003475"/>
              <a:ext cx="192275" cy="192250"/>
            </a:xfrm>
            <a:custGeom>
              <a:rect b="b" l="l" r="r" t="t"/>
              <a:pathLst>
                <a:path extrusionOk="0" h="7690" w="7691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7"/>
            <p:cNvSpPr/>
            <p:nvPr/>
          </p:nvSpPr>
          <p:spPr>
            <a:xfrm>
              <a:off x="-679725" y="941475"/>
              <a:ext cx="835175" cy="732450"/>
            </a:xfrm>
            <a:custGeom>
              <a:rect b="b" l="l" r="r" t="t"/>
              <a:pathLst>
                <a:path extrusionOk="0" h="29298" w="33407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37"/>
          <p:cNvGrpSpPr/>
          <p:nvPr/>
        </p:nvGrpSpPr>
        <p:grpSpPr>
          <a:xfrm>
            <a:off x="6961531" y="2248464"/>
            <a:ext cx="2636783" cy="2671716"/>
            <a:chOff x="1410161" y="1578330"/>
            <a:chExt cx="2837081" cy="2874667"/>
          </a:xfrm>
        </p:grpSpPr>
        <p:sp>
          <p:nvSpPr>
            <p:cNvPr id="216" name="Google Shape;216;p37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7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rect b="b" l="l" r="r" t="t"/>
              <a:pathLst>
                <a:path extrusionOk="0" h="1368" w="1369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7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7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rect b="b" l="l" r="r" t="t"/>
              <a:pathLst>
                <a:path extrusionOk="0" h="44144" w="4481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7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rect b="b" l="l" r="r" t="t"/>
              <a:pathLst>
                <a:path extrusionOk="0" h="42073" w="42702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7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rect b="b" l="l" r="r" t="t"/>
              <a:pathLst>
                <a:path extrusionOk="0" h="35825" w="36306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7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rect b="b" l="l" r="r" t="t"/>
              <a:pathLst>
                <a:path extrusionOk="0" h="20704" w="20816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7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7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rect b="b" l="l" r="r" t="t"/>
              <a:pathLst>
                <a:path extrusionOk="0" h="20297" w="20335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7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rect b="b" l="l" r="r" t="t"/>
              <a:pathLst>
                <a:path extrusionOk="0" h="3809" w="5953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7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rect b="b" l="l" r="r" t="t"/>
              <a:pathLst>
                <a:path extrusionOk="0" h="2404" w="2072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7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7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rect b="b" l="l" r="r" t="t"/>
              <a:pathLst>
                <a:path extrusionOk="0" h="2958" w="4364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7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rect b="b" l="l" r="r" t="t"/>
              <a:pathLst>
                <a:path extrusionOk="0" h="4289" w="3143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7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rect b="b" l="l" r="r" t="t"/>
              <a:pathLst>
                <a:path extrusionOk="0" h="2108" w="2367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7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rect b="b" l="l" r="r" t="t"/>
              <a:pathLst>
                <a:path extrusionOk="0" h="1480" w="1517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7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rect b="b" l="l" r="r" t="t"/>
              <a:pathLst>
                <a:path extrusionOk="0" h="1554" w="1479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7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rect b="b" l="l" r="r" t="t"/>
              <a:pathLst>
                <a:path extrusionOk="0" h="5916" w="5658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7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rect b="b" l="l" r="r" t="t"/>
              <a:pathLst>
                <a:path extrusionOk="0" h="3957" w="2282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7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rect b="b" l="l" r="r" t="t"/>
              <a:pathLst>
                <a:path extrusionOk="0" h="1853" w="4255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7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rect b="b" l="l" r="r" t="t"/>
              <a:pathLst>
                <a:path extrusionOk="0" h="8725" w="8578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7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rect b="b" l="l" r="r" t="t"/>
              <a:pathLst>
                <a:path extrusionOk="0" h="896" w="1036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7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rect b="b" l="l" r="r" t="t"/>
              <a:pathLst>
                <a:path extrusionOk="0" h="4364" w="3033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7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rect b="b" l="l" r="r" t="t"/>
              <a:pathLst>
                <a:path extrusionOk="0" h="3181" w="429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7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rect b="b" l="l" r="r" t="t"/>
              <a:pathLst>
                <a:path extrusionOk="0" h="3033" w="1591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7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rect b="b" l="l" r="r" t="t"/>
              <a:pathLst>
                <a:path extrusionOk="0" h="3032" w="159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7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rect b="b" l="l" r="r" t="t"/>
              <a:pathLst>
                <a:path extrusionOk="0" h="3033" w="1554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rect b="b" l="l" r="r" t="t"/>
              <a:pathLst>
                <a:path extrusionOk="0" h="1739" w="2959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7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rect b="b" l="l" r="r" t="t"/>
              <a:pathLst>
                <a:path extrusionOk="0" h="1739" w="2958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rect b="b" l="l" r="r" t="t"/>
              <a:pathLst>
                <a:path extrusionOk="0" h="1738" w="2959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rect b="b" l="l" r="r" t="t"/>
              <a:pathLst>
                <a:path extrusionOk="0" h="3883" w="4252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rect b="b" l="l" r="r" t="t"/>
              <a:pathLst>
                <a:path extrusionOk="0" h="4326" w="3772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7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7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7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7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rect b="b" l="l" r="r" t="t"/>
              <a:pathLst>
                <a:path extrusionOk="0" h="44107" w="44846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rect b="b" l="l" r="r" t="t"/>
              <a:pathLst>
                <a:path extrusionOk="0" h="42111" w="42702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7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rect b="b" l="l" r="r" t="t"/>
              <a:pathLst>
                <a:path extrusionOk="0" h="35789" w="36269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7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rect b="b" l="l" r="r" t="t"/>
              <a:pathLst>
                <a:path extrusionOk="0" h="20705" w="20852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7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7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rect b="b" l="l" r="r" t="t"/>
              <a:pathLst>
                <a:path extrusionOk="0" h="20261" w="20334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7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rect b="b" l="l" r="r" t="t"/>
              <a:pathLst>
                <a:path extrusionOk="0" h="3846" w="599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rect b="b" l="l" r="r" t="t"/>
              <a:pathLst>
                <a:path extrusionOk="0" h="2404" w="2108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7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7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rect b="b" l="l" r="r" t="t"/>
              <a:pathLst>
                <a:path extrusionOk="0" h="2959" w="4326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7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rect b="b" l="l" r="r" t="t"/>
              <a:pathLst>
                <a:path extrusionOk="0" h="4290" w="3143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7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rect b="b" l="l" r="r" t="t"/>
              <a:pathLst>
                <a:path extrusionOk="0" h="2071" w="233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7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rect b="b" l="l" r="r" t="t"/>
              <a:pathLst>
                <a:path extrusionOk="0" h="1479" w="1517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7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rect b="b" l="l" r="r" t="t"/>
              <a:pathLst>
                <a:path extrusionOk="0" h="2606" w="3476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7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rect b="b" l="l" r="r" t="t"/>
              <a:pathLst>
                <a:path extrusionOk="0" h="1517" w="148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7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rect b="b" l="l" r="r" t="t"/>
              <a:pathLst>
                <a:path extrusionOk="0" h="3297" w="2663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7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rect b="b" l="l" r="r" t="t"/>
              <a:pathLst>
                <a:path extrusionOk="0" h="5879" w="5694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7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rect b="b" l="l" r="r" t="t"/>
              <a:pathLst>
                <a:path extrusionOk="0" h="3924" w="224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7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rect b="b" l="l" r="r" t="t"/>
              <a:pathLst>
                <a:path extrusionOk="0" h="1854" w="4251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7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rect b="b" l="l" r="r" t="t"/>
              <a:pathLst>
                <a:path extrusionOk="0" h="8713" w="8615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7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rect b="b" l="l" r="r" t="t"/>
              <a:pathLst>
                <a:path extrusionOk="0" h="879" w="100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7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rect b="b" l="l" r="r" t="t"/>
              <a:pathLst>
                <a:path extrusionOk="0" h="4400" w="307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rect b="b" l="l" r="r" t="t"/>
              <a:pathLst>
                <a:path extrusionOk="0" h="3181" w="4327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rect b="b" l="l" r="r" t="t"/>
              <a:pathLst>
                <a:path extrusionOk="0" h="2995" w="1553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7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rect b="b" l="l" r="r" t="t"/>
              <a:pathLst>
                <a:path extrusionOk="0" h="2996" w="1554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7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rect b="b" l="l" r="r" t="t"/>
              <a:pathLst>
                <a:path extrusionOk="0" h="2995" w="1591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rect b="b" l="l" r="r" t="t"/>
              <a:pathLst>
                <a:path extrusionOk="0" h="1701" w="2959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7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7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rect b="b" l="l" r="r" t="t"/>
              <a:pathLst>
                <a:path extrusionOk="0" h="3920" w="4253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rect b="b" l="l" r="r" t="t"/>
              <a:pathLst>
                <a:path extrusionOk="0" h="4327" w="3772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8"/>
          <p:cNvGrpSpPr/>
          <p:nvPr/>
        </p:nvGrpSpPr>
        <p:grpSpPr>
          <a:xfrm>
            <a:off x="7937432" y="257042"/>
            <a:ext cx="973137" cy="477034"/>
            <a:chOff x="6870075" y="2926700"/>
            <a:chExt cx="3147275" cy="1542800"/>
          </a:xfrm>
        </p:grpSpPr>
        <p:sp>
          <p:nvSpPr>
            <p:cNvPr id="285" name="Google Shape;285;p38"/>
            <p:cNvSpPr/>
            <p:nvPr/>
          </p:nvSpPr>
          <p:spPr>
            <a:xfrm>
              <a:off x="6870075" y="3041775"/>
              <a:ext cx="3023025" cy="1427725"/>
            </a:xfrm>
            <a:custGeom>
              <a:rect b="b" l="l" r="r" t="t"/>
              <a:pathLst>
                <a:path extrusionOk="0" h="57109" w="120921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8"/>
            <p:cNvSpPr/>
            <p:nvPr/>
          </p:nvSpPr>
          <p:spPr>
            <a:xfrm>
              <a:off x="7986700" y="2955900"/>
              <a:ext cx="1110000" cy="45050"/>
            </a:xfrm>
            <a:custGeom>
              <a:rect b="b" l="l" r="r" t="t"/>
              <a:pathLst>
                <a:path extrusionOk="0" h="1802" w="4440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8"/>
            <p:cNvSpPr/>
            <p:nvPr/>
          </p:nvSpPr>
          <p:spPr>
            <a:xfrm>
              <a:off x="7829100" y="2972575"/>
              <a:ext cx="1403525" cy="112600"/>
            </a:xfrm>
            <a:custGeom>
              <a:rect b="b" l="l" r="r" t="t"/>
              <a:pathLst>
                <a:path extrusionOk="0" h="4504" w="56141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8"/>
            <p:cNvSpPr/>
            <p:nvPr/>
          </p:nvSpPr>
          <p:spPr>
            <a:xfrm>
              <a:off x="7986700" y="4279350"/>
              <a:ext cx="1110000" cy="45050"/>
            </a:xfrm>
            <a:custGeom>
              <a:rect b="b" l="l" r="r" t="t"/>
              <a:pathLst>
                <a:path extrusionOk="0" h="1802" w="4440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8"/>
            <p:cNvSpPr/>
            <p:nvPr/>
          </p:nvSpPr>
          <p:spPr>
            <a:xfrm>
              <a:off x="7829100" y="4195100"/>
              <a:ext cx="1403525" cy="112625"/>
            </a:xfrm>
            <a:custGeom>
              <a:rect b="b" l="l" r="r" t="t"/>
              <a:pathLst>
                <a:path extrusionOk="0" h="4505" w="56141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8"/>
            <p:cNvSpPr/>
            <p:nvPr/>
          </p:nvSpPr>
          <p:spPr>
            <a:xfrm>
              <a:off x="9986475" y="3085975"/>
              <a:ext cx="30875" cy="207675"/>
            </a:xfrm>
            <a:custGeom>
              <a:rect b="b" l="l" r="r" t="t"/>
              <a:pathLst>
                <a:path extrusionOk="0" h="8307" w="1235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8"/>
            <p:cNvSpPr/>
            <p:nvPr/>
          </p:nvSpPr>
          <p:spPr>
            <a:xfrm>
              <a:off x="9986475" y="3085975"/>
              <a:ext cx="30875" cy="48400"/>
            </a:xfrm>
            <a:custGeom>
              <a:rect b="b" l="l" r="r" t="t"/>
              <a:pathLst>
                <a:path extrusionOk="0" h="1936" w="1235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8"/>
            <p:cNvSpPr/>
            <p:nvPr/>
          </p:nvSpPr>
          <p:spPr>
            <a:xfrm>
              <a:off x="9986475" y="3986625"/>
              <a:ext cx="30875" cy="207675"/>
            </a:xfrm>
            <a:custGeom>
              <a:rect b="b" l="l" r="r" t="t"/>
              <a:pathLst>
                <a:path extrusionOk="0" h="8307" w="1235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8"/>
            <p:cNvSpPr/>
            <p:nvPr/>
          </p:nvSpPr>
          <p:spPr>
            <a:xfrm>
              <a:off x="9986475" y="4145900"/>
              <a:ext cx="30875" cy="48400"/>
            </a:xfrm>
            <a:custGeom>
              <a:rect b="b" l="l" r="r" t="t"/>
              <a:pathLst>
                <a:path extrusionOk="0" h="1936" w="1235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8"/>
            <p:cNvSpPr/>
            <p:nvPr/>
          </p:nvSpPr>
          <p:spPr>
            <a:xfrm>
              <a:off x="9144200" y="2926700"/>
              <a:ext cx="714700" cy="97600"/>
            </a:xfrm>
            <a:custGeom>
              <a:rect b="b" l="l" r="r" t="t"/>
              <a:pathLst>
                <a:path extrusionOk="0" h="3904" w="28588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8"/>
            <p:cNvSpPr/>
            <p:nvPr/>
          </p:nvSpPr>
          <p:spPr>
            <a:xfrm>
              <a:off x="9142525" y="4254325"/>
              <a:ext cx="713875" cy="98425"/>
            </a:xfrm>
            <a:custGeom>
              <a:rect b="b" l="l" r="r" t="t"/>
              <a:pathLst>
                <a:path extrusionOk="0" h="3937" w="28555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8"/>
            <p:cNvSpPr/>
            <p:nvPr/>
          </p:nvSpPr>
          <p:spPr>
            <a:xfrm>
              <a:off x="9825525" y="2960050"/>
              <a:ext cx="180150" cy="1359350"/>
            </a:xfrm>
            <a:custGeom>
              <a:rect b="b" l="l" r="r" t="t"/>
              <a:pathLst>
                <a:path extrusionOk="0" h="54374" w="7206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8"/>
            <p:cNvSpPr/>
            <p:nvPr/>
          </p:nvSpPr>
          <p:spPr>
            <a:xfrm>
              <a:off x="9729625" y="2973400"/>
              <a:ext cx="261875" cy="1332650"/>
            </a:xfrm>
            <a:custGeom>
              <a:rect b="b" l="l" r="r" t="t"/>
              <a:pathLst>
                <a:path extrusionOk="0" h="53306" w="10475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8"/>
            <p:cNvSpPr/>
            <p:nvPr/>
          </p:nvSpPr>
          <p:spPr>
            <a:xfrm>
              <a:off x="6991825" y="3021775"/>
              <a:ext cx="33375" cy="65900"/>
            </a:xfrm>
            <a:custGeom>
              <a:rect b="b" l="l" r="r" t="t"/>
              <a:pathLst>
                <a:path extrusionOk="0" h="2636" w="1335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8"/>
            <p:cNvSpPr/>
            <p:nvPr/>
          </p:nvSpPr>
          <p:spPr>
            <a:xfrm>
              <a:off x="6991825" y="4191775"/>
              <a:ext cx="33375" cy="66750"/>
            </a:xfrm>
            <a:custGeom>
              <a:rect b="b" l="l" r="r" t="t"/>
              <a:pathLst>
                <a:path extrusionOk="0" h="2670" w="1335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8"/>
            <p:cNvSpPr/>
            <p:nvPr/>
          </p:nvSpPr>
          <p:spPr>
            <a:xfrm>
              <a:off x="7160275" y="2926700"/>
              <a:ext cx="714700" cy="97600"/>
            </a:xfrm>
            <a:custGeom>
              <a:rect b="b" l="l" r="r" t="t"/>
              <a:pathLst>
                <a:path extrusionOk="0" h="3904" w="28588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8"/>
            <p:cNvSpPr/>
            <p:nvPr/>
          </p:nvSpPr>
          <p:spPr>
            <a:xfrm>
              <a:off x="7160275" y="4254325"/>
              <a:ext cx="713875" cy="98425"/>
            </a:xfrm>
            <a:custGeom>
              <a:rect b="b" l="l" r="r" t="t"/>
              <a:pathLst>
                <a:path extrusionOk="0" h="3937" w="28555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7001850" y="2960050"/>
              <a:ext cx="180150" cy="1359350"/>
            </a:xfrm>
            <a:custGeom>
              <a:rect b="b" l="l" r="r" t="t"/>
              <a:pathLst>
                <a:path extrusionOk="0" h="54374" w="7206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7016025" y="2974250"/>
              <a:ext cx="261875" cy="1332625"/>
            </a:xfrm>
            <a:custGeom>
              <a:rect b="b" l="l" r="r" t="t"/>
              <a:pathLst>
                <a:path extrusionOk="0" h="53305" w="10475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7086075" y="3001750"/>
              <a:ext cx="2859550" cy="1275100"/>
            </a:xfrm>
            <a:custGeom>
              <a:rect b="b" l="l" r="r" t="t"/>
              <a:pathLst>
                <a:path extrusionOk="0" h="51004" w="114382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7198650" y="3041775"/>
              <a:ext cx="805600" cy="1196725"/>
            </a:xfrm>
            <a:custGeom>
              <a:rect b="b" l="l" r="r" t="t"/>
              <a:pathLst>
                <a:path extrusionOk="0" h="47869" w="32224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9135850" y="3068475"/>
              <a:ext cx="731400" cy="1143350"/>
            </a:xfrm>
            <a:custGeom>
              <a:rect b="b" l="l" r="r" t="t"/>
              <a:pathLst>
                <a:path extrusionOk="0" h="45734" w="29256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9188400" y="3094325"/>
              <a:ext cx="647975" cy="1090800"/>
            </a:xfrm>
            <a:custGeom>
              <a:rect b="b" l="l" r="r" t="t"/>
              <a:pathLst>
                <a:path extrusionOk="0" h="43632" w="25919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7091900" y="33401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7091900" y="33943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7091900" y="34485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7091900" y="3501900"/>
              <a:ext cx="35875" cy="72175"/>
            </a:xfrm>
            <a:custGeom>
              <a:rect b="b" l="l" r="r" t="t"/>
              <a:pathLst>
                <a:path extrusionOk="0" h="2887" w="1435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7091900" y="3556125"/>
              <a:ext cx="35875" cy="72150"/>
            </a:xfrm>
            <a:custGeom>
              <a:rect b="b" l="l" r="r" t="t"/>
              <a:pathLst>
                <a:path extrusionOk="0" h="2886" w="1435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7091900" y="3867700"/>
              <a:ext cx="35875" cy="72775"/>
            </a:xfrm>
            <a:custGeom>
              <a:rect b="b" l="l" r="r" t="t"/>
              <a:pathLst>
                <a:path extrusionOk="0" h="2911" w="1435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7091900" y="3814625"/>
              <a:ext cx="35875" cy="72125"/>
            </a:xfrm>
            <a:custGeom>
              <a:rect b="b" l="l" r="r" t="t"/>
              <a:pathLst>
                <a:path extrusionOk="0" h="2885" w="1435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7091900" y="3759275"/>
              <a:ext cx="35875" cy="72900"/>
            </a:xfrm>
            <a:custGeom>
              <a:rect b="b" l="l" r="r" t="t"/>
              <a:pathLst>
                <a:path extrusionOk="0" h="2916" w="1435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7091900" y="3706225"/>
              <a:ext cx="35875" cy="72150"/>
            </a:xfrm>
            <a:custGeom>
              <a:rect b="b" l="l" r="r" t="t"/>
              <a:pathLst>
                <a:path extrusionOk="0" h="2886" w="1435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7091900" y="3651700"/>
              <a:ext cx="35875" cy="73125"/>
            </a:xfrm>
            <a:custGeom>
              <a:rect b="b" l="l" r="r" t="t"/>
              <a:pathLst>
                <a:path extrusionOk="0" h="2925" w="1435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7111075" y="3614700"/>
              <a:ext cx="17550" cy="50900"/>
            </a:xfrm>
            <a:custGeom>
              <a:rect b="b" l="l" r="r" t="t"/>
              <a:pathLst>
                <a:path extrusionOk="0" h="2036" w="702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7103575" y="3961600"/>
              <a:ext cx="25875" cy="255225"/>
            </a:xfrm>
            <a:custGeom>
              <a:rect b="b" l="l" r="r" t="t"/>
              <a:pathLst>
                <a:path extrusionOk="0" h="10209" w="1035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7090225" y="3986625"/>
              <a:ext cx="31725" cy="207675"/>
            </a:xfrm>
            <a:custGeom>
              <a:rect b="b" l="l" r="r" t="t"/>
              <a:pathLst>
                <a:path extrusionOk="0" h="8307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7090225" y="4145900"/>
              <a:ext cx="31725" cy="48400"/>
            </a:xfrm>
            <a:custGeom>
              <a:rect b="b" l="l" r="r" t="t"/>
              <a:pathLst>
                <a:path extrusionOk="0" h="1936" w="1269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7103575" y="3063475"/>
              <a:ext cx="25875" cy="255200"/>
            </a:xfrm>
            <a:custGeom>
              <a:rect b="b" l="l" r="r" t="t"/>
              <a:pathLst>
                <a:path extrusionOk="0" h="10208" w="1035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7090225" y="3085975"/>
              <a:ext cx="31725" cy="207675"/>
            </a:xfrm>
            <a:custGeom>
              <a:rect b="b" l="l" r="r" t="t"/>
              <a:pathLst>
                <a:path extrusionOk="0" h="8307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7090225" y="3085975"/>
              <a:ext cx="31725" cy="47575"/>
            </a:xfrm>
            <a:custGeom>
              <a:rect b="b" l="l" r="r" t="t"/>
              <a:pathLst>
                <a:path extrusionOk="0" h="1903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7226175" y="3705600"/>
              <a:ext cx="748875" cy="504550"/>
            </a:xfrm>
            <a:custGeom>
              <a:rect b="b" l="l" r="r" t="t"/>
              <a:pathLst>
                <a:path extrusionOk="0" h="20182" w="29955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7226175" y="3070150"/>
              <a:ext cx="748875" cy="504550"/>
            </a:xfrm>
            <a:custGeom>
              <a:rect b="b" l="l" r="r" t="t"/>
              <a:pathLst>
                <a:path extrusionOk="0" h="20182" w="29955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7175300" y="3043450"/>
              <a:ext cx="78400" cy="1196725"/>
            </a:xfrm>
            <a:custGeom>
              <a:rect b="b" l="l" r="r" t="t"/>
              <a:pathLst>
                <a:path extrusionOk="0" h="47869" w="3136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7916650" y="3065975"/>
              <a:ext cx="1316800" cy="1150000"/>
            </a:xfrm>
            <a:custGeom>
              <a:rect b="b" l="l" r="r" t="t"/>
              <a:pathLst>
                <a:path extrusionOk="0" h="46000" w="52672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8136825" y="3246925"/>
              <a:ext cx="1003225" cy="785600"/>
            </a:xfrm>
            <a:custGeom>
              <a:rect b="b" l="l" r="r" t="t"/>
              <a:pathLst>
                <a:path extrusionOk="0" h="31424" w="40129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7957525" y="4061675"/>
              <a:ext cx="1115825" cy="198500"/>
            </a:xfrm>
            <a:custGeom>
              <a:rect b="b" l="l" r="r" t="t"/>
              <a:pathLst>
                <a:path extrusionOk="0" h="7940" w="44633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7957525" y="3020100"/>
              <a:ext cx="1115825" cy="198500"/>
            </a:xfrm>
            <a:custGeom>
              <a:rect b="b" l="l" r="r" t="t"/>
              <a:pathLst>
                <a:path extrusionOk="0" h="7940" w="44633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7980875" y="3001750"/>
              <a:ext cx="1888875" cy="221850"/>
            </a:xfrm>
            <a:custGeom>
              <a:rect b="b" l="l" r="r" t="t"/>
              <a:pathLst>
                <a:path extrusionOk="0" h="8874" w="75555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8518750" y="3010100"/>
              <a:ext cx="172650" cy="19200"/>
            </a:xfrm>
            <a:custGeom>
              <a:rect b="b" l="l" r="r" t="t"/>
              <a:pathLst>
                <a:path extrusionOk="0" h="768" w="6906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7980875" y="4056675"/>
              <a:ext cx="1888875" cy="221850"/>
            </a:xfrm>
            <a:custGeom>
              <a:rect b="b" l="l" r="r" t="t"/>
              <a:pathLst>
                <a:path extrusionOk="0" h="8874" w="75555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8518750" y="4250150"/>
              <a:ext cx="172650" cy="20050"/>
            </a:xfrm>
            <a:custGeom>
              <a:rect b="b" l="l" r="r" t="t"/>
              <a:pathLst>
                <a:path extrusionOk="0" h="802" w="6906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8804800" y="3111000"/>
              <a:ext cx="352775" cy="95100"/>
            </a:xfrm>
            <a:custGeom>
              <a:rect b="b" l="l" r="r" t="t"/>
              <a:pathLst>
                <a:path extrusionOk="0" h="3804" w="14111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8131800" y="3081825"/>
              <a:ext cx="541250" cy="124275"/>
            </a:xfrm>
            <a:custGeom>
              <a:rect b="b" l="l" r="r" t="t"/>
              <a:pathLst>
                <a:path extrusionOk="0" h="4971" w="2165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8803950" y="4073350"/>
              <a:ext cx="353625" cy="95100"/>
            </a:xfrm>
            <a:custGeom>
              <a:rect b="b" l="l" r="r" t="t"/>
              <a:pathLst>
                <a:path extrusionOk="0" h="3804" w="14145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8130975" y="4073350"/>
              <a:ext cx="542075" cy="124300"/>
            </a:xfrm>
            <a:custGeom>
              <a:rect b="b" l="l" r="r" t="t"/>
              <a:pathLst>
                <a:path extrusionOk="0" h="4972" w="21683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8206025" y="4074200"/>
              <a:ext cx="110100" cy="123450"/>
            </a:xfrm>
            <a:custGeom>
              <a:rect b="b" l="l" r="r" t="t"/>
              <a:pathLst>
                <a:path extrusionOk="0" h="4938" w="4404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8271075" y="4074200"/>
              <a:ext cx="178500" cy="123450"/>
            </a:xfrm>
            <a:custGeom>
              <a:rect b="b" l="l" r="r" t="t"/>
              <a:pathLst>
                <a:path extrusionOk="0" h="4938" w="714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8490400" y="4074200"/>
              <a:ext cx="110100" cy="123450"/>
            </a:xfrm>
            <a:custGeom>
              <a:rect b="b" l="l" r="r" t="t"/>
              <a:pathLst>
                <a:path extrusionOk="0" h="4938" w="4404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8884025" y="4074200"/>
              <a:ext cx="91750" cy="94250"/>
            </a:xfrm>
            <a:custGeom>
              <a:rect b="b" l="l" r="r" t="t"/>
              <a:pathLst>
                <a:path extrusionOk="0" h="3770" w="367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8949900" y="4074200"/>
              <a:ext cx="158475" cy="94250"/>
            </a:xfrm>
            <a:custGeom>
              <a:rect b="b" l="l" r="r" t="t"/>
              <a:pathLst>
                <a:path extrusionOk="0" h="3770" w="6339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8210200" y="3082650"/>
              <a:ext cx="110950" cy="123450"/>
            </a:xfrm>
            <a:custGeom>
              <a:rect b="b" l="l" r="r" t="t"/>
              <a:pathLst>
                <a:path extrusionOk="0" h="4938" w="4438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8276925" y="3082650"/>
              <a:ext cx="176800" cy="123450"/>
            </a:xfrm>
            <a:custGeom>
              <a:rect b="b" l="l" r="r" t="t"/>
              <a:pathLst>
                <a:path extrusionOk="0" h="4938" w="7072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8500400" y="3082650"/>
              <a:ext cx="110950" cy="123450"/>
            </a:xfrm>
            <a:custGeom>
              <a:rect b="b" l="l" r="r" t="t"/>
              <a:pathLst>
                <a:path extrusionOk="0" h="4938" w="4438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8888175" y="3111825"/>
              <a:ext cx="91775" cy="94275"/>
            </a:xfrm>
            <a:custGeom>
              <a:rect b="b" l="l" r="r" t="t"/>
              <a:pathLst>
                <a:path extrusionOk="0" h="3771" w="3671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8954900" y="3111825"/>
              <a:ext cx="158475" cy="94275"/>
            </a:xfrm>
            <a:custGeom>
              <a:rect b="b" l="l" r="r" t="t"/>
              <a:pathLst>
                <a:path extrusionOk="0" h="3771" w="6339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7937500" y="3174050"/>
              <a:ext cx="151800" cy="928750"/>
            </a:xfrm>
            <a:custGeom>
              <a:rect b="b" l="l" r="r" t="t"/>
              <a:pathLst>
                <a:path extrusionOk="0" h="37150" w="6072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7937500" y="3192725"/>
              <a:ext cx="151800" cy="127625"/>
            </a:xfrm>
            <a:custGeom>
              <a:rect b="b" l="l" r="r" t="t"/>
              <a:pathLst>
                <a:path extrusionOk="0" h="5105" w="6072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7937500" y="3257775"/>
              <a:ext cx="151800" cy="195175"/>
            </a:xfrm>
            <a:custGeom>
              <a:rect b="b" l="l" r="r" t="t"/>
              <a:pathLst>
                <a:path extrusionOk="0" h="7807" w="6072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7937500" y="3469600"/>
              <a:ext cx="151800" cy="115925"/>
            </a:xfrm>
            <a:custGeom>
              <a:rect b="b" l="l" r="r" t="t"/>
              <a:pathLst>
                <a:path extrusionOk="0" h="4637" w="6072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7937500" y="3851525"/>
              <a:ext cx="151800" cy="129300"/>
            </a:xfrm>
            <a:custGeom>
              <a:rect b="b" l="l" r="r" t="t"/>
              <a:pathLst>
                <a:path extrusionOk="0" h="5172" w="6072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7937500" y="3918250"/>
              <a:ext cx="151800" cy="155125"/>
            </a:xfrm>
            <a:custGeom>
              <a:rect b="b" l="l" r="r" t="t"/>
              <a:pathLst>
                <a:path extrusionOk="0" h="6205" w="6072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9162550" y="3271950"/>
              <a:ext cx="52550" cy="737050"/>
            </a:xfrm>
            <a:custGeom>
              <a:rect b="b" l="l" r="r" t="t"/>
              <a:pathLst>
                <a:path extrusionOk="0" h="29482" w="2102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9162550" y="3462925"/>
              <a:ext cx="52550" cy="65075"/>
            </a:xfrm>
            <a:custGeom>
              <a:rect b="b" l="l" r="r" t="t"/>
              <a:pathLst>
                <a:path extrusionOk="0" h="2603" w="2102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9162550" y="3528800"/>
              <a:ext cx="52550" cy="131775"/>
            </a:xfrm>
            <a:custGeom>
              <a:rect b="b" l="l" r="r" t="t"/>
              <a:pathLst>
                <a:path extrusionOk="0" h="5271" w="2102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9162550" y="3737275"/>
              <a:ext cx="52550" cy="110950"/>
            </a:xfrm>
            <a:custGeom>
              <a:rect b="b" l="l" r="r" t="t"/>
              <a:pathLst>
                <a:path extrusionOk="0" h="4438" w="2102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8102625" y="3214400"/>
              <a:ext cx="1062450" cy="851475"/>
            </a:xfrm>
            <a:custGeom>
              <a:rect b="b" l="l" r="r" t="t"/>
              <a:pathLst>
                <a:path extrusionOk="0" h="34059" w="42498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9252600" y="326027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9252600" y="3347850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9252600" y="3964125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9252600" y="3876550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9252600" y="3789000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9252600" y="3699750"/>
              <a:ext cx="533750" cy="56750"/>
            </a:xfrm>
            <a:custGeom>
              <a:rect b="b" l="l" r="r" t="t"/>
              <a:pathLst>
                <a:path extrusionOk="0" h="2270" w="2135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9252600" y="3436225"/>
              <a:ext cx="533750" cy="56750"/>
            </a:xfrm>
            <a:custGeom>
              <a:rect b="b" l="l" r="r" t="t"/>
              <a:pathLst>
                <a:path extrusionOk="0" h="2270" w="2135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9252600" y="3523800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9252600" y="3612200"/>
              <a:ext cx="533750" cy="56725"/>
            </a:xfrm>
            <a:custGeom>
              <a:rect b="b" l="l" r="r" t="t"/>
              <a:pathLst>
                <a:path extrusionOk="0" h="2269" w="2135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9252600" y="313102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9252600" y="409337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9275125" y="3327825"/>
              <a:ext cx="430325" cy="623800"/>
            </a:xfrm>
            <a:custGeom>
              <a:rect b="b" l="l" r="r" t="t"/>
              <a:pathLst>
                <a:path extrusionOk="0" h="24952" w="17213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9180050" y="3210250"/>
              <a:ext cx="466200" cy="859800"/>
            </a:xfrm>
            <a:custGeom>
              <a:rect b="b" l="l" r="r" t="t"/>
              <a:pathLst>
                <a:path extrusionOk="0" h="34392" w="18648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9387700" y="3327825"/>
              <a:ext cx="431175" cy="622975"/>
            </a:xfrm>
            <a:custGeom>
              <a:rect b="b" l="l" r="r" t="t"/>
              <a:pathLst>
                <a:path extrusionOk="0" h="24919" w="17247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9489450" y="3474600"/>
              <a:ext cx="227675" cy="329425"/>
            </a:xfrm>
            <a:custGeom>
              <a:rect b="b" l="l" r="r" t="t"/>
              <a:pathLst>
                <a:path extrusionOk="0" h="13177" w="9107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9571175" y="3593025"/>
              <a:ext cx="65075" cy="93425"/>
            </a:xfrm>
            <a:custGeom>
              <a:rect b="b" l="l" r="r" t="t"/>
              <a:pathLst>
                <a:path extrusionOk="0" h="3737" w="2603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9662075" y="36205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9520300" y="36205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9591175" y="3723950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9591175" y="3518800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9641225" y="36939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9538650" y="3548825"/>
              <a:ext cx="28375" cy="36700"/>
            </a:xfrm>
            <a:custGeom>
              <a:rect b="b" l="l" r="r" t="t"/>
              <a:pathLst>
                <a:path extrusionOk="0" h="1468" w="1135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9538650" y="3694750"/>
              <a:ext cx="28375" cy="36725"/>
            </a:xfrm>
            <a:custGeom>
              <a:rect b="b" l="l" r="r" t="t"/>
              <a:pathLst>
                <a:path extrusionOk="0" h="1469" w="1135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9641225" y="35488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5" name="Google Shape;385;p38"/>
          <p:cNvCxnSpPr/>
          <p:nvPr/>
        </p:nvCxnSpPr>
        <p:spPr>
          <a:xfrm>
            <a:off x="-6450" y="961875"/>
            <a:ext cx="215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8"/>
          <p:cNvCxnSpPr/>
          <p:nvPr/>
        </p:nvCxnSpPr>
        <p:spPr>
          <a:xfrm>
            <a:off x="6998661" y="961875"/>
            <a:ext cx="215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39"/>
          <p:cNvGrpSpPr/>
          <p:nvPr/>
        </p:nvGrpSpPr>
        <p:grpSpPr>
          <a:xfrm>
            <a:off x="-558231" y="-1553525"/>
            <a:ext cx="5195100" cy="2942400"/>
            <a:chOff x="-558231" y="-1553525"/>
            <a:chExt cx="5195100" cy="2942400"/>
          </a:xfrm>
        </p:grpSpPr>
        <p:cxnSp>
          <p:nvCxnSpPr>
            <p:cNvPr id="389" name="Google Shape;389;p39"/>
            <p:cNvCxnSpPr/>
            <p:nvPr/>
          </p:nvCxnSpPr>
          <p:spPr>
            <a:xfrm>
              <a:off x="2039319" y="-1215020"/>
              <a:ext cx="0" cy="5195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0" name="Google Shape;390;p39"/>
            <p:cNvCxnSpPr/>
            <p:nvPr/>
          </p:nvCxnSpPr>
          <p:spPr>
            <a:xfrm rot="5400000">
              <a:off x="1113424" y="-82325"/>
              <a:ext cx="2942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39"/>
            <p:cNvCxnSpPr/>
            <p:nvPr/>
          </p:nvCxnSpPr>
          <p:spPr>
            <a:xfrm rot="5400000">
              <a:off x="3146749" y="-82325"/>
              <a:ext cx="2942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39"/>
            <p:cNvCxnSpPr/>
            <p:nvPr/>
          </p:nvCxnSpPr>
          <p:spPr>
            <a:xfrm rot="5400000">
              <a:off x="-918201" y="-82325"/>
              <a:ext cx="2942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3" name="Google Shape;393;p39"/>
          <p:cNvGrpSpPr/>
          <p:nvPr/>
        </p:nvGrpSpPr>
        <p:grpSpPr>
          <a:xfrm rot="5399597">
            <a:off x="480401" y="-512456"/>
            <a:ext cx="2244460" cy="1170725"/>
            <a:chOff x="7361475" y="5882971"/>
            <a:chExt cx="2633725" cy="1373929"/>
          </a:xfrm>
        </p:grpSpPr>
        <p:sp>
          <p:nvSpPr>
            <p:cNvPr id="394" name="Google Shape;394;p39"/>
            <p:cNvSpPr/>
            <p:nvPr/>
          </p:nvSpPr>
          <p:spPr>
            <a:xfrm>
              <a:off x="7442525" y="5882971"/>
              <a:ext cx="2552675" cy="1291900"/>
            </a:xfrm>
            <a:custGeom>
              <a:rect b="b" l="l" r="r" t="t"/>
              <a:pathLst>
                <a:path extrusionOk="0" h="51676" w="102107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7574125" y="602140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7361475" y="602475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7407125" y="5988825"/>
              <a:ext cx="2463450" cy="1218525"/>
            </a:xfrm>
            <a:custGeom>
              <a:rect b="b" l="l" r="r" t="t"/>
              <a:pathLst>
                <a:path extrusionOk="0" h="48741" w="98538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7464675" y="6968075"/>
              <a:ext cx="139275" cy="135800"/>
            </a:xfrm>
            <a:custGeom>
              <a:rect b="b" l="l" r="r" t="t"/>
              <a:pathLst>
                <a:path extrusionOk="0" h="5432" w="5571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7462175" y="6095650"/>
              <a:ext cx="141775" cy="137800"/>
            </a:xfrm>
            <a:custGeom>
              <a:rect b="b" l="l" r="r" t="t"/>
              <a:pathLst>
                <a:path extrusionOk="0" h="5512" w="5671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7543050" y="6871200"/>
              <a:ext cx="663850" cy="275075"/>
            </a:xfrm>
            <a:custGeom>
              <a:rect b="b" l="l" r="r" t="t"/>
              <a:pathLst>
                <a:path extrusionOk="0" h="11003" w="2655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7543050" y="6063525"/>
              <a:ext cx="663850" cy="274825"/>
            </a:xfrm>
            <a:custGeom>
              <a:rect b="b" l="l" r="r" t="t"/>
              <a:pathLst>
                <a:path extrusionOk="0" h="10993" w="26554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407950" y="6455075"/>
              <a:ext cx="2463450" cy="287725"/>
            </a:xfrm>
            <a:custGeom>
              <a:rect b="b" l="l" r="r" t="t"/>
              <a:pathLst>
                <a:path extrusionOk="0" h="11509" w="98538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8594650" y="6559300"/>
              <a:ext cx="45050" cy="76750"/>
            </a:xfrm>
            <a:custGeom>
              <a:rect b="b" l="l" r="r" t="t"/>
              <a:pathLst>
                <a:path extrusionOk="0" h="3070" w="1802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9371875" y="6847850"/>
              <a:ext cx="237675" cy="162625"/>
            </a:xfrm>
            <a:custGeom>
              <a:rect b="b" l="l" r="r" t="t"/>
              <a:pathLst>
                <a:path extrusionOk="0" h="6505" w="9507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9371875" y="6174025"/>
              <a:ext cx="237675" cy="163475"/>
            </a:xfrm>
            <a:custGeom>
              <a:rect b="b" l="l" r="r" t="t"/>
              <a:pathLst>
                <a:path extrusionOk="0" h="6539" w="9507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8903875" y="5962675"/>
              <a:ext cx="145275" cy="144675"/>
            </a:xfrm>
            <a:custGeom>
              <a:rect b="b" l="l" r="r" t="t"/>
              <a:pathLst>
                <a:path extrusionOk="0" h="5787" w="5811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8903900" y="7113025"/>
              <a:ext cx="145250" cy="143875"/>
            </a:xfrm>
            <a:custGeom>
              <a:rect b="b" l="l" r="r" t="t"/>
              <a:pathLst>
                <a:path extrusionOk="0" h="5755" w="581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9573675" y="7002125"/>
              <a:ext cx="201825" cy="162625"/>
            </a:xfrm>
            <a:custGeom>
              <a:rect b="b" l="l" r="r" t="t"/>
              <a:pathLst>
                <a:path extrusionOk="0" h="6505" w="8073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9574500" y="6032250"/>
              <a:ext cx="201000" cy="160975"/>
            </a:xfrm>
            <a:custGeom>
              <a:rect b="b" l="l" r="r" t="t"/>
              <a:pathLst>
                <a:path extrusionOk="0" h="6439" w="804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8694725" y="6146500"/>
              <a:ext cx="522050" cy="924025"/>
            </a:xfrm>
            <a:custGeom>
              <a:rect b="b" l="l" r="r" t="t"/>
              <a:pathLst>
                <a:path extrusionOk="0" h="36961" w="20882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8694725" y="6265750"/>
              <a:ext cx="490375" cy="804775"/>
            </a:xfrm>
            <a:custGeom>
              <a:rect b="b" l="l" r="r" t="t"/>
              <a:pathLst>
                <a:path extrusionOk="0" h="32191" w="19615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7869950" y="6989600"/>
              <a:ext cx="1234250" cy="105950"/>
            </a:xfrm>
            <a:custGeom>
              <a:rect b="b" l="l" r="r" t="t"/>
              <a:pathLst>
                <a:path extrusionOk="0" h="4238" w="4937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7869950" y="6989600"/>
              <a:ext cx="527900" cy="105950"/>
            </a:xfrm>
            <a:custGeom>
              <a:rect b="b" l="l" r="r" t="t"/>
              <a:pathLst>
                <a:path extrusionOk="0" h="4238" w="21116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7543900" y="6253250"/>
              <a:ext cx="538725" cy="708875"/>
            </a:xfrm>
            <a:custGeom>
              <a:rect b="b" l="l" r="r" t="t"/>
              <a:pathLst>
                <a:path extrusionOk="0" h="28355" w="21549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7543900" y="6295775"/>
              <a:ext cx="538725" cy="666350"/>
            </a:xfrm>
            <a:custGeom>
              <a:rect b="b" l="l" r="r" t="t"/>
              <a:pathLst>
                <a:path extrusionOk="0" h="26654" w="21549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7869950" y="6120650"/>
              <a:ext cx="1234250" cy="105100"/>
            </a:xfrm>
            <a:custGeom>
              <a:rect b="b" l="l" r="r" t="t"/>
              <a:pathLst>
                <a:path extrusionOk="0" h="4204" w="4937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7869950" y="6120650"/>
              <a:ext cx="632150" cy="105100"/>
            </a:xfrm>
            <a:custGeom>
              <a:rect b="b" l="l" r="r" t="t"/>
              <a:pathLst>
                <a:path extrusionOk="0" h="4204" w="25286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40"/>
          <p:cNvGrpSpPr/>
          <p:nvPr/>
        </p:nvGrpSpPr>
        <p:grpSpPr>
          <a:xfrm flipH="1" rot="5400000">
            <a:off x="949161" y="-267921"/>
            <a:ext cx="1061973" cy="1718129"/>
            <a:chOff x="4495050" y="5696175"/>
            <a:chExt cx="1966617" cy="3181720"/>
          </a:xfrm>
        </p:grpSpPr>
        <p:sp>
          <p:nvSpPr>
            <p:cNvPr id="420" name="Google Shape;420;p40"/>
            <p:cNvSpPr/>
            <p:nvPr/>
          </p:nvSpPr>
          <p:spPr>
            <a:xfrm>
              <a:off x="4575292" y="5724770"/>
              <a:ext cx="1886375" cy="3153125"/>
            </a:xfrm>
            <a:custGeom>
              <a:rect b="b" l="l" r="r" t="t"/>
              <a:pathLst>
                <a:path extrusionOk="0" h="126125" w="75455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6097850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0"/>
            <p:cNvSpPr/>
            <p:nvPr/>
          </p:nvSpPr>
          <p:spPr>
            <a:xfrm>
              <a:off x="5827675" y="8477350"/>
              <a:ext cx="289400" cy="276150"/>
            </a:xfrm>
            <a:custGeom>
              <a:rect b="b" l="l" r="r" t="t"/>
              <a:pathLst>
                <a:path extrusionOk="0" h="11046" w="11576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0"/>
            <p:cNvSpPr/>
            <p:nvPr/>
          </p:nvSpPr>
          <p:spPr>
            <a:xfrm>
              <a:off x="5777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5864350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4720200" y="8477350"/>
              <a:ext cx="288575" cy="276150"/>
            </a:xfrm>
            <a:custGeom>
              <a:rect b="b" l="l" r="r" t="t"/>
              <a:pathLst>
                <a:path extrusionOk="0" h="11046" w="11543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4843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4756075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4685175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4713525" y="6849500"/>
              <a:ext cx="1416050" cy="1918075"/>
            </a:xfrm>
            <a:custGeom>
              <a:rect b="b" l="l" r="r" t="t"/>
              <a:pathLst>
                <a:path extrusionOk="0" h="76723" w="56642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4711875" y="5732875"/>
              <a:ext cx="1416025" cy="1798825"/>
            </a:xfrm>
            <a:custGeom>
              <a:rect b="b" l="l" r="r" t="t"/>
              <a:pathLst>
                <a:path extrusionOk="0" h="71953" w="56641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4738550" y="5834625"/>
              <a:ext cx="73425" cy="148450"/>
            </a:xfrm>
            <a:custGeom>
              <a:rect b="b" l="l" r="r" t="t"/>
              <a:pathLst>
                <a:path extrusionOk="0" h="5938" w="2937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4809450" y="5733725"/>
              <a:ext cx="196825" cy="112600"/>
            </a:xfrm>
            <a:custGeom>
              <a:rect b="b" l="l" r="r" t="t"/>
              <a:pathLst>
                <a:path extrusionOk="0" h="4504" w="7873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6026975" y="5834625"/>
              <a:ext cx="73400" cy="148450"/>
            </a:xfrm>
            <a:custGeom>
              <a:rect b="b" l="l" r="r" t="t"/>
              <a:pathLst>
                <a:path extrusionOk="0" h="5938" w="2936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5831825" y="5733725"/>
              <a:ext cx="197675" cy="112600"/>
            </a:xfrm>
            <a:custGeom>
              <a:rect b="b" l="l" r="r" t="t"/>
              <a:pathLst>
                <a:path extrusionOk="0" h="4504" w="7907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0"/>
            <p:cNvSpPr/>
            <p:nvPr/>
          </p:nvSpPr>
          <p:spPr>
            <a:xfrm>
              <a:off x="4856150" y="8025350"/>
              <a:ext cx="1129975" cy="743050"/>
            </a:xfrm>
            <a:custGeom>
              <a:rect b="b" l="l" r="r" t="t"/>
              <a:pathLst>
                <a:path extrusionOk="0" h="29722" w="45199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0"/>
            <p:cNvSpPr/>
            <p:nvPr/>
          </p:nvSpPr>
          <p:spPr>
            <a:xfrm>
              <a:off x="5020425" y="8025350"/>
              <a:ext cx="802250" cy="743050"/>
            </a:xfrm>
            <a:custGeom>
              <a:rect b="b" l="l" r="r" t="t"/>
              <a:pathLst>
                <a:path extrusionOk="0" h="29722" w="3209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4834450" y="5869650"/>
              <a:ext cx="1168375" cy="2215575"/>
            </a:xfrm>
            <a:custGeom>
              <a:rect b="b" l="l" r="r" t="t"/>
              <a:pathLst>
                <a:path extrusionOk="0" h="88623" w="46735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4881150" y="5905500"/>
              <a:ext cx="81750" cy="222675"/>
            </a:xfrm>
            <a:custGeom>
              <a:rect b="b" l="l" r="r" t="t"/>
              <a:pathLst>
                <a:path extrusionOk="0" h="8907" w="327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4807775" y="6153175"/>
              <a:ext cx="1222550" cy="1955600"/>
            </a:xfrm>
            <a:custGeom>
              <a:rect b="b" l="l" r="r" t="t"/>
              <a:pathLst>
                <a:path extrusionOk="0" h="78224" w="48902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5228900" y="63041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5577475" y="6153175"/>
              <a:ext cx="340275" cy="272725"/>
            </a:xfrm>
            <a:custGeom>
              <a:rect b="b" l="l" r="r" t="t"/>
              <a:pathLst>
                <a:path extrusionOk="0" h="10909" w="13611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5400700" y="6153175"/>
              <a:ext cx="335250" cy="251875"/>
            </a:xfrm>
            <a:custGeom>
              <a:rect b="b" l="l" r="r" t="t"/>
              <a:pathLst>
                <a:path extrusionOk="0" h="10075" w="1341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4922850" y="6391675"/>
              <a:ext cx="994075" cy="1417725"/>
            </a:xfrm>
            <a:custGeom>
              <a:rect b="b" l="l" r="r" t="t"/>
              <a:pathLst>
                <a:path extrusionOk="0" h="56709" w="39763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5032925" y="7077175"/>
              <a:ext cx="773075" cy="494550"/>
            </a:xfrm>
            <a:custGeom>
              <a:rect b="b" l="l" r="r" t="t"/>
              <a:pathLst>
                <a:path extrusionOk="0" h="19782" w="30923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4866150" y="7713650"/>
              <a:ext cx="1105800" cy="434725"/>
            </a:xfrm>
            <a:custGeom>
              <a:rect b="b" l="l" r="r" t="t"/>
              <a:pathLst>
                <a:path extrusionOk="0" h="17389" w="44232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5228900" y="77418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4972900" y="6153175"/>
              <a:ext cx="537075" cy="243525"/>
            </a:xfrm>
            <a:custGeom>
              <a:rect b="b" l="l" r="r" t="t"/>
              <a:pathLst>
                <a:path extrusionOk="0" h="9741" w="21483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5863525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0"/>
            <p:cNvSpPr/>
            <p:nvPr/>
          </p:nvSpPr>
          <p:spPr>
            <a:xfrm>
              <a:off x="5863525" y="6131925"/>
              <a:ext cx="192650" cy="349025"/>
            </a:xfrm>
            <a:custGeom>
              <a:rect b="b" l="l" r="r" t="t"/>
              <a:pathLst>
                <a:path extrusionOk="0" h="13961" w="7706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866850" y="7027150"/>
              <a:ext cx="231875" cy="44200"/>
            </a:xfrm>
            <a:custGeom>
              <a:rect b="b" l="l" r="r" t="t"/>
              <a:pathLst>
                <a:path extrusionOk="0" h="1768" w="9275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4785250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0"/>
            <p:cNvSpPr/>
            <p:nvPr/>
          </p:nvSpPr>
          <p:spPr>
            <a:xfrm>
              <a:off x="4784425" y="6132050"/>
              <a:ext cx="192650" cy="348900"/>
            </a:xfrm>
            <a:custGeom>
              <a:rect b="b" l="l" r="r" t="t"/>
              <a:pathLst>
                <a:path extrusionOk="0" h="13956" w="7706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4741900" y="7027150"/>
              <a:ext cx="233525" cy="44200"/>
            </a:xfrm>
            <a:custGeom>
              <a:rect b="b" l="l" r="r" t="t"/>
              <a:pathLst>
                <a:path extrusionOk="0" h="1768" w="9341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5866850" y="6426700"/>
              <a:ext cx="231875" cy="44225"/>
            </a:xfrm>
            <a:custGeom>
              <a:rect b="b" l="l" r="r" t="t"/>
              <a:pathLst>
                <a:path extrusionOk="0" h="1769" w="9275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741900" y="6426700"/>
              <a:ext cx="233525" cy="44225"/>
            </a:xfrm>
            <a:custGeom>
              <a:rect b="b" l="l" r="r" t="t"/>
              <a:pathLst>
                <a:path extrusionOk="0" h="1769" w="9341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4917025" y="7854400"/>
              <a:ext cx="559575" cy="293925"/>
            </a:xfrm>
            <a:custGeom>
              <a:rect b="b" l="l" r="r" t="t"/>
              <a:pathLst>
                <a:path extrusionOk="0" h="11757" w="22383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5393200" y="7715125"/>
              <a:ext cx="462850" cy="412825"/>
            </a:xfrm>
            <a:custGeom>
              <a:rect b="b" l="l" r="r" t="t"/>
              <a:pathLst>
                <a:path extrusionOk="0" h="16513" w="18514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4907850" y="7712225"/>
              <a:ext cx="740550" cy="434900"/>
            </a:xfrm>
            <a:custGeom>
              <a:rect b="b" l="l" r="r" t="t"/>
              <a:pathLst>
                <a:path extrusionOk="0" h="17396" w="29622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5575825" y="7716800"/>
              <a:ext cx="396975" cy="392800"/>
            </a:xfrm>
            <a:custGeom>
              <a:rect b="b" l="l" r="r" t="t"/>
              <a:pathLst>
                <a:path extrusionOk="0" h="15712" w="15879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6056175" y="7333200"/>
              <a:ext cx="20850" cy="110925"/>
            </a:xfrm>
            <a:custGeom>
              <a:rect b="b" l="l" r="r" t="t"/>
              <a:pathLst>
                <a:path extrusionOk="0" h="4437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6056175" y="6483425"/>
              <a:ext cx="20850" cy="111775"/>
            </a:xfrm>
            <a:custGeom>
              <a:rect b="b" l="l" r="r" t="t"/>
              <a:pathLst>
                <a:path extrusionOk="0" h="4471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4764400" y="7333200"/>
              <a:ext cx="20875" cy="110925"/>
            </a:xfrm>
            <a:custGeom>
              <a:rect b="b" l="l" r="r" t="t"/>
              <a:pathLst>
                <a:path extrusionOk="0" h="4437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4764400" y="6483425"/>
              <a:ext cx="20875" cy="111775"/>
            </a:xfrm>
            <a:custGeom>
              <a:rect b="b" l="l" r="r" t="t"/>
              <a:pathLst>
                <a:path extrusionOk="0" h="4471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5006250" y="6528450"/>
              <a:ext cx="81750" cy="743050"/>
            </a:xfrm>
            <a:custGeom>
              <a:rect b="b" l="l" r="r" t="t"/>
              <a:pathLst>
                <a:path extrusionOk="0" h="29722" w="327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006250" y="7334025"/>
              <a:ext cx="81750" cy="221025"/>
            </a:xfrm>
            <a:custGeom>
              <a:rect b="b" l="l" r="r" t="t"/>
              <a:pathLst>
                <a:path extrusionOk="0" h="8841" w="327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4919525" y="7766100"/>
              <a:ext cx="101750" cy="245000"/>
            </a:xfrm>
            <a:custGeom>
              <a:rect b="b" l="l" r="r" t="t"/>
              <a:pathLst>
                <a:path extrusionOk="0" h="9800" w="407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4897000" y="8021275"/>
              <a:ext cx="60900" cy="74050"/>
            </a:xfrm>
            <a:custGeom>
              <a:rect b="b" l="l" r="r" t="t"/>
              <a:pathLst>
                <a:path extrusionOk="0" h="2962" w="2436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4738550" y="7531675"/>
              <a:ext cx="25050" cy="527900"/>
            </a:xfrm>
            <a:custGeom>
              <a:rect b="b" l="l" r="r" t="t"/>
              <a:pathLst>
                <a:path extrusionOk="0" h="21116" w="1002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4738550" y="6664375"/>
              <a:ext cx="25050" cy="364450"/>
            </a:xfrm>
            <a:custGeom>
              <a:rect b="b" l="l" r="r" t="t"/>
              <a:pathLst>
                <a:path extrusionOk="0" h="14578" w="1002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6065325" y="7881925"/>
              <a:ext cx="269400" cy="69225"/>
            </a:xfrm>
            <a:custGeom>
              <a:rect b="b" l="l" r="r" t="t"/>
              <a:pathLst>
                <a:path extrusionOk="0" h="2769" w="10776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0"/>
            <p:cNvSpPr/>
            <p:nvPr/>
          </p:nvSpPr>
          <p:spPr>
            <a:xfrm>
              <a:off x="606700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0"/>
            <p:cNvSpPr/>
            <p:nvPr/>
          </p:nvSpPr>
          <p:spPr>
            <a:xfrm>
              <a:off x="4495050" y="7887750"/>
              <a:ext cx="268550" cy="73425"/>
            </a:xfrm>
            <a:custGeom>
              <a:rect b="b" l="l" r="r" t="t"/>
              <a:pathLst>
                <a:path extrusionOk="0" h="2937" w="10742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0"/>
            <p:cNvSpPr/>
            <p:nvPr/>
          </p:nvSpPr>
          <p:spPr>
            <a:xfrm>
              <a:off x="449505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5035425" y="5696175"/>
              <a:ext cx="783925" cy="52575"/>
            </a:xfrm>
            <a:custGeom>
              <a:rect b="b" l="l" r="r" t="t"/>
              <a:pathLst>
                <a:path extrusionOk="0" h="2103" w="31357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5032925" y="7077175"/>
              <a:ext cx="562925" cy="494550"/>
            </a:xfrm>
            <a:custGeom>
              <a:rect b="b" l="l" r="r" t="t"/>
              <a:pathLst>
                <a:path extrusionOk="0" h="19782" w="22517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5379000" y="7143900"/>
              <a:ext cx="427000" cy="427825"/>
            </a:xfrm>
            <a:custGeom>
              <a:rect b="b" l="l" r="r" t="t"/>
              <a:pathLst>
                <a:path extrusionOk="0" h="17113" w="1708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0"/>
            <p:cNvSpPr/>
            <p:nvPr/>
          </p:nvSpPr>
          <p:spPr>
            <a:xfrm>
              <a:off x="5172200" y="7077175"/>
              <a:ext cx="551250" cy="494550"/>
            </a:xfrm>
            <a:custGeom>
              <a:rect b="b" l="l" r="r" t="t"/>
              <a:pathLst>
                <a:path extrusionOk="0" h="19782" w="2205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4762750" y="8167125"/>
              <a:ext cx="80900" cy="221850"/>
            </a:xfrm>
            <a:custGeom>
              <a:rect b="b" l="l" r="r" t="t"/>
              <a:pathLst>
                <a:path extrusionOk="0" h="8874" w="3236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5281450" y="5707025"/>
              <a:ext cx="240200" cy="18375"/>
            </a:xfrm>
            <a:custGeom>
              <a:rect b="b" l="l" r="r" t="t"/>
              <a:pathLst>
                <a:path extrusionOk="0" h="735" w="9608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80" name="Google Shape;480;p40"/>
          <p:cNvCxnSpPr/>
          <p:nvPr/>
        </p:nvCxnSpPr>
        <p:spPr>
          <a:xfrm>
            <a:off x="19264" y="3883023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81" name="Google Shape;481;p40"/>
          <p:cNvGrpSpPr/>
          <p:nvPr/>
        </p:nvGrpSpPr>
        <p:grpSpPr>
          <a:xfrm rot="10800000">
            <a:off x="5855362" y="3373725"/>
            <a:ext cx="2166395" cy="2195096"/>
            <a:chOff x="1410161" y="1578330"/>
            <a:chExt cx="2837081" cy="2874667"/>
          </a:xfrm>
        </p:grpSpPr>
        <p:sp>
          <p:nvSpPr>
            <p:cNvPr id="482" name="Google Shape;482;p40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0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rect b="b" l="l" r="r" t="t"/>
              <a:pathLst>
                <a:path extrusionOk="0" h="1368" w="1369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rect b="b" l="l" r="r" t="t"/>
              <a:pathLst>
                <a:path extrusionOk="0" h="44144" w="4481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rect b="b" l="l" r="r" t="t"/>
              <a:pathLst>
                <a:path extrusionOk="0" h="42073" w="42702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rect b="b" l="l" r="r" t="t"/>
              <a:pathLst>
                <a:path extrusionOk="0" h="35825" w="36306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rect b="b" l="l" r="r" t="t"/>
              <a:pathLst>
                <a:path extrusionOk="0" h="20704" w="20816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rect b="b" l="l" r="r" t="t"/>
              <a:pathLst>
                <a:path extrusionOk="0" h="20297" w="20335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rect b="b" l="l" r="r" t="t"/>
              <a:pathLst>
                <a:path extrusionOk="0" h="3809" w="5953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rect b="b" l="l" r="r" t="t"/>
              <a:pathLst>
                <a:path extrusionOk="0" h="2404" w="2072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rect b="b" l="l" r="r" t="t"/>
              <a:pathLst>
                <a:path extrusionOk="0" h="2958" w="4364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rect b="b" l="l" r="r" t="t"/>
              <a:pathLst>
                <a:path extrusionOk="0" h="4289" w="3143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rect b="b" l="l" r="r" t="t"/>
              <a:pathLst>
                <a:path extrusionOk="0" h="2108" w="2367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rect b="b" l="l" r="r" t="t"/>
              <a:pathLst>
                <a:path extrusionOk="0" h="1480" w="1517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rect b="b" l="l" r="r" t="t"/>
              <a:pathLst>
                <a:path extrusionOk="0" h="1554" w="1479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rect b="b" l="l" r="r" t="t"/>
              <a:pathLst>
                <a:path extrusionOk="0" h="5916" w="5658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rect b="b" l="l" r="r" t="t"/>
              <a:pathLst>
                <a:path extrusionOk="0" h="3957" w="2282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rect b="b" l="l" r="r" t="t"/>
              <a:pathLst>
                <a:path extrusionOk="0" h="1853" w="4255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rect b="b" l="l" r="r" t="t"/>
              <a:pathLst>
                <a:path extrusionOk="0" h="8725" w="8578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0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rect b="b" l="l" r="r" t="t"/>
              <a:pathLst>
                <a:path extrusionOk="0" h="896" w="1036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0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rect b="b" l="l" r="r" t="t"/>
              <a:pathLst>
                <a:path extrusionOk="0" h="4364" w="3033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rect b="b" l="l" r="r" t="t"/>
              <a:pathLst>
                <a:path extrusionOk="0" h="3181" w="429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0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rect b="b" l="l" r="r" t="t"/>
              <a:pathLst>
                <a:path extrusionOk="0" h="3033" w="1591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0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rect b="b" l="l" r="r" t="t"/>
              <a:pathLst>
                <a:path extrusionOk="0" h="3032" w="159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rect b="b" l="l" r="r" t="t"/>
              <a:pathLst>
                <a:path extrusionOk="0" h="3033" w="1554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rect b="b" l="l" r="r" t="t"/>
              <a:pathLst>
                <a:path extrusionOk="0" h="1739" w="2959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0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rect b="b" l="l" r="r" t="t"/>
              <a:pathLst>
                <a:path extrusionOk="0" h="1739" w="2958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0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rect b="b" l="l" r="r" t="t"/>
              <a:pathLst>
                <a:path extrusionOk="0" h="1738" w="2959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rect b="b" l="l" r="r" t="t"/>
              <a:pathLst>
                <a:path extrusionOk="0" h="3883" w="4252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rect b="b" l="l" r="r" t="t"/>
              <a:pathLst>
                <a:path extrusionOk="0" h="4326" w="3772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0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0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rect b="b" l="l" r="r" t="t"/>
              <a:pathLst>
                <a:path extrusionOk="0" h="44107" w="44846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0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rect b="b" l="l" r="r" t="t"/>
              <a:pathLst>
                <a:path extrusionOk="0" h="42111" w="42702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0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rect b="b" l="l" r="r" t="t"/>
              <a:pathLst>
                <a:path extrusionOk="0" h="35789" w="36269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0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rect b="b" l="l" r="r" t="t"/>
              <a:pathLst>
                <a:path extrusionOk="0" h="20705" w="20852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0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rect b="b" l="l" r="r" t="t"/>
              <a:pathLst>
                <a:path extrusionOk="0" h="20261" w="20334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rect b="b" l="l" r="r" t="t"/>
              <a:pathLst>
                <a:path extrusionOk="0" h="3846" w="599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rect b="b" l="l" r="r" t="t"/>
              <a:pathLst>
                <a:path extrusionOk="0" h="2404" w="2108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0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rect b="b" l="l" r="r" t="t"/>
              <a:pathLst>
                <a:path extrusionOk="0" h="2959" w="4326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rect b="b" l="l" r="r" t="t"/>
              <a:pathLst>
                <a:path extrusionOk="0" h="4290" w="3143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rect b="b" l="l" r="r" t="t"/>
              <a:pathLst>
                <a:path extrusionOk="0" h="2071" w="233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rect b="b" l="l" r="r" t="t"/>
              <a:pathLst>
                <a:path extrusionOk="0" h="1479" w="1517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rect b="b" l="l" r="r" t="t"/>
              <a:pathLst>
                <a:path extrusionOk="0" h="2606" w="3476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rect b="b" l="l" r="r" t="t"/>
              <a:pathLst>
                <a:path extrusionOk="0" h="1517" w="148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rect b="b" l="l" r="r" t="t"/>
              <a:pathLst>
                <a:path extrusionOk="0" h="3297" w="2663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rect b="b" l="l" r="r" t="t"/>
              <a:pathLst>
                <a:path extrusionOk="0" h="5879" w="5694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rect b="b" l="l" r="r" t="t"/>
              <a:pathLst>
                <a:path extrusionOk="0" h="3924" w="224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rect b="b" l="l" r="r" t="t"/>
              <a:pathLst>
                <a:path extrusionOk="0" h="1854" w="4251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rect b="b" l="l" r="r" t="t"/>
              <a:pathLst>
                <a:path extrusionOk="0" h="8713" w="8615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rect b="b" l="l" r="r" t="t"/>
              <a:pathLst>
                <a:path extrusionOk="0" h="879" w="100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rect b="b" l="l" r="r" t="t"/>
              <a:pathLst>
                <a:path extrusionOk="0" h="4400" w="307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rect b="b" l="l" r="r" t="t"/>
              <a:pathLst>
                <a:path extrusionOk="0" h="3181" w="4327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rect b="b" l="l" r="r" t="t"/>
              <a:pathLst>
                <a:path extrusionOk="0" h="2995" w="1553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rect b="b" l="l" r="r" t="t"/>
              <a:pathLst>
                <a:path extrusionOk="0" h="2996" w="1554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rect b="b" l="l" r="r" t="t"/>
              <a:pathLst>
                <a:path extrusionOk="0" h="2995" w="1591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rect b="b" l="l" r="r" t="t"/>
              <a:pathLst>
                <a:path extrusionOk="0" h="1701" w="2959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rect b="b" l="l" r="r" t="t"/>
              <a:pathLst>
                <a:path extrusionOk="0" h="3920" w="4253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rect b="b" l="l" r="r" t="t"/>
              <a:pathLst>
                <a:path extrusionOk="0" h="4327" w="3772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49" name="Google Shape;549;p40"/>
          <p:cNvCxnSpPr/>
          <p:nvPr/>
        </p:nvCxnSpPr>
        <p:spPr>
          <a:xfrm>
            <a:off x="-12836" y="1247198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0" name="Google Shape;550;p40"/>
          <p:cNvGrpSpPr/>
          <p:nvPr/>
        </p:nvGrpSpPr>
        <p:grpSpPr>
          <a:xfrm>
            <a:off x="8315593" y="259002"/>
            <a:ext cx="696579" cy="664277"/>
            <a:chOff x="1523350" y="584350"/>
            <a:chExt cx="598950" cy="571175"/>
          </a:xfrm>
        </p:grpSpPr>
        <p:sp>
          <p:nvSpPr>
            <p:cNvPr id="551" name="Google Shape;551;p40"/>
            <p:cNvSpPr/>
            <p:nvPr/>
          </p:nvSpPr>
          <p:spPr>
            <a:xfrm>
              <a:off x="1523350" y="584350"/>
              <a:ext cx="598950" cy="571175"/>
            </a:xfrm>
            <a:custGeom>
              <a:rect b="b" l="l" r="r" t="t"/>
              <a:pathLst>
                <a:path extrusionOk="0" h="22847" w="23958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2" name="Google Shape;552;p40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553" name="Google Shape;553;p40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rect b="b" l="l" r="r" t="t"/>
                <a:pathLst>
                  <a:path extrusionOk="0" h="19409" w="2137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40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rect b="b" l="l" r="r" t="t"/>
                <a:pathLst>
                  <a:path extrusionOk="0" h="13828" w="9909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title"/>
          </p:nvPr>
        </p:nvSpPr>
        <p:spPr>
          <a:xfrm>
            <a:off x="1540700" y="2725396"/>
            <a:ext cx="2527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1" name="Google Shape;21;p5"/>
          <p:cNvSpPr txBox="1"/>
          <p:nvPr>
            <p:ph idx="3" type="title"/>
          </p:nvPr>
        </p:nvSpPr>
        <p:spPr>
          <a:xfrm>
            <a:off x="5075764" y="2725396"/>
            <a:ext cx="2527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5075770" y="3247123"/>
            <a:ext cx="25275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5"/>
          <p:cNvSpPr txBox="1"/>
          <p:nvPr>
            <p:ph idx="4" type="subTitle"/>
          </p:nvPr>
        </p:nvSpPr>
        <p:spPr>
          <a:xfrm>
            <a:off x="1540700" y="3247123"/>
            <a:ext cx="25275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 1">
  <p:cSld name="CUSTOM_11_1_2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1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"/>
          <p:cNvSpPr txBox="1"/>
          <p:nvPr>
            <p:ph type="ctrTitle"/>
          </p:nvPr>
        </p:nvSpPr>
        <p:spPr>
          <a:xfrm>
            <a:off x="763225" y="1917225"/>
            <a:ext cx="5775000" cy="21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62" name="Google Shape;562;p43"/>
          <p:cNvSpPr txBox="1"/>
          <p:nvPr>
            <p:ph idx="1" type="subTitle"/>
          </p:nvPr>
        </p:nvSpPr>
        <p:spPr>
          <a:xfrm>
            <a:off x="720000" y="4151575"/>
            <a:ext cx="5165100" cy="45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4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5" name="Google Shape;565;p44"/>
          <p:cNvSpPr txBox="1"/>
          <p:nvPr>
            <p:ph idx="1" type="body"/>
          </p:nvPr>
        </p:nvSpPr>
        <p:spPr>
          <a:xfrm>
            <a:off x="720000" y="1340101"/>
            <a:ext cx="77040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3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5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8" name="Google Shape;568;p45"/>
          <p:cNvSpPr txBox="1"/>
          <p:nvPr>
            <p:ph idx="1" type="subTitle"/>
          </p:nvPr>
        </p:nvSpPr>
        <p:spPr>
          <a:xfrm>
            <a:off x="1948800" y="3119004"/>
            <a:ext cx="2390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1900">
                <a:latin typeface="Antonio"/>
                <a:ea typeface="Antonio"/>
                <a:cs typeface="Antonio"/>
                <a:sym typeface="Antoni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69" name="Google Shape;569;p45"/>
          <p:cNvSpPr txBox="1"/>
          <p:nvPr>
            <p:ph idx="2" type="subTitle"/>
          </p:nvPr>
        </p:nvSpPr>
        <p:spPr>
          <a:xfrm>
            <a:off x="1948789" y="3631459"/>
            <a:ext cx="23907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45"/>
          <p:cNvSpPr txBox="1"/>
          <p:nvPr>
            <p:ph idx="3" type="title"/>
          </p:nvPr>
        </p:nvSpPr>
        <p:spPr>
          <a:xfrm>
            <a:off x="716314" y="3024437"/>
            <a:ext cx="1045500" cy="1419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1" name="Google Shape;571;p45"/>
          <p:cNvSpPr txBox="1"/>
          <p:nvPr>
            <p:ph idx="4" type="subTitle"/>
          </p:nvPr>
        </p:nvSpPr>
        <p:spPr>
          <a:xfrm flipH="1">
            <a:off x="4804500" y="3119004"/>
            <a:ext cx="2390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1900">
                <a:latin typeface="Antonio"/>
                <a:ea typeface="Antonio"/>
                <a:cs typeface="Antonio"/>
                <a:sym typeface="Antoni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2" name="Google Shape;572;p45"/>
          <p:cNvSpPr txBox="1"/>
          <p:nvPr>
            <p:ph idx="5" type="subTitle"/>
          </p:nvPr>
        </p:nvSpPr>
        <p:spPr>
          <a:xfrm flipH="1">
            <a:off x="4804511" y="3631459"/>
            <a:ext cx="23907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45"/>
          <p:cNvSpPr txBox="1"/>
          <p:nvPr>
            <p:ph idx="6" type="title"/>
          </p:nvPr>
        </p:nvSpPr>
        <p:spPr>
          <a:xfrm flipH="1">
            <a:off x="7382183" y="3024437"/>
            <a:ext cx="1045500" cy="1419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4" name="Google Shape;574;p45"/>
          <p:cNvSpPr txBox="1"/>
          <p:nvPr>
            <p:ph idx="7" type="subTitle"/>
          </p:nvPr>
        </p:nvSpPr>
        <p:spPr>
          <a:xfrm>
            <a:off x="1948800" y="1371377"/>
            <a:ext cx="2390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1900">
                <a:latin typeface="Antonio"/>
                <a:ea typeface="Antonio"/>
                <a:cs typeface="Antonio"/>
                <a:sym typeface="Antoni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5" name="Google Shape;575;p45"/>
          <p:cNvSpPr txBox="1"/>
          <p:nvPr>
            <p:ph idx="8" type="subTitle"/>
          </p:nvPr>
        </p:nvSpPr>
        <p:spPr>
          <a:xfrm>
            <a:off x="1948789" y="1883632"/>
            <a:ext cx="23907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45"/>
          <p:cNvSpPr txBox="1"/>
          <p:nvPr>
            <p:ph idx="9" type="title"/>
          </p:nvPr>
        </p:nvSpPr>
        <p:spPr>
          <a:xfrm>
            <a:off x="716314" y="1295475"/>
            <a:ext cx="1045500" cy="1419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7" name="Google Shape;577;p45"/>
          <p:cNvSpPr txBox="1"/>
          <p:nvPr>
            <p:ph idx="13" type="subTitle"/>
          </p:nvPr>
        </p:nvSpPr>
        <p:spPr>
          <a:xfrm flipH="1">
            <a:off x="4804500" y="1371377"/>
            <a:ext cx="2390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1900">
                <a:latin typeface="Antonio"/>
                <a:ea typeface="Antonio"/>
                <a:cs typeface="Antonio"/>
                <a:sym typeface="Antoni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78" name="Google Shape;578;p45"/>
          <p:cNvSpPr txBox="1"/>
          <p:nvPr>
            <p:ph idx="14" type="subTitle"/>
          </p:nvPr>
        </p:nvSpPr>
        <p:spPr>
          <a:xfrm flipH="1">
            <a:off x="4804511" y="1883632"/>
            <a:ext cx="23907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p45"/>
          <p:cNvSpPr txBox="1"/>
          <p:nvPr>
            <p:ph idx="15" type="title"/>
          </p:nvPr>
        </p:nvSpPr>
        <p:spPr>
          <a:xfrm flipH="1">
            <a:off x="7382183" y="1295400"/>
            <a:ext cx="1045500" cy="1419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6"/>
          <p:cNvSpPr txBox="1"/>
          <p:nvPr>
            <p:ph type="title"/>
          </p:nvPr>
        </p:nvSpPr>
        <p:spPr>
          <a:xfrm>
            <a:off x="720200" y="1893521"/>
            <a:ext cx="44232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2" name="Google Shape;582;p46"/>
          <p:cNvSpPr txBox="1"/>
          <p:nvPr>
            <p:ph idx="2" type="title"/>
          </p:nvPr>
        </p:nvSpPr>
        <p:spPr>
          <a:xfrm>
            <a:off x="5493750" y="1866125"/>
            <a:ext cx="1471500" cy="1491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83" name="Google Shape;583;p46"/>
          <p:cNvSpPr txBox="1"/>
          <p:nvPr>
            <p:ph idx="1" type="subTitle"/>
          </p:nvPr>
        </p:nvSpPr>
        <p:spPr>
          <a:xfrm>
            <a:off x="720200" y="2851893"/>
            <a:ext cx="4423200" cy="506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7"/>
          <p:cNvSpPr txBox="1"/>
          <p:nvPr>
            <p:ph type="title"/>
          </p:nvPr>
        </p:nvSpPr>
        <p:spPr>
          <a:xfrm>
            <a:off x="4572000" y="1122925"/>
            <a:ext cx="3436500" cy="13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6" name="Google Shape;586;p47"/>
          <p:cNvSpPr txBox="1"/>
          <p:nvPr>
            <p:ph idx="1" type="subTitle"/>
          </p:nvPr>
        </p:nvSpPr>
        <p:spPr>
          <a:xfrm>
            <a:off x="4572000" y="2473700"/>
            <a:ext cx="3436500" cy="15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8"/>
          <p:cNvSpPr txBox="1"/>
          <p:nvPr>
            <p:ph idx="1" type="body"/>
          </p:nvPr>
        </p:nvSpPr>
        <p:spPr>
          <a:xfrm>
            <a:off x="726900" y="1514400"/>
            <a:ext cx="4339500" cy="26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■"/>
              <a:defRPr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9" name="Google Shape;589;p48"/>
          <p:cNvSpPr txBox="1"/>
          <p:nvPr>
            <p:ph type="title"/>
          </p:nvPr>
        </p:nvSpPr>
        <p:spPr>
          <a:xfrm>
            <a:off x="726900" y="548675"/>
            <a:ext cx="76971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_1_1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9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2" name="Google Shape;592;p49"/>
          <p:cNvSpPr txBox="1"/>
          <p:nvPr>
            <p:ph idx="2" type="title"/>
          </p:nvPr>
        </p:nvSpPr>
        <p:spPr>
          <a:xfrm>
            <a:off x="726007" y="1416004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3" name="Google Shape;593;p49"/>
          <p:cNvSpPr txBox="1"/>
          <p:nvPr>
            <p:ph idx="1" type="subTitle"/>
          </p:nvPr>
        </p:nvSpPr>
        <p:spPr>
          <a:xfrm>
            <a:off x="726007" y="1891804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49"/>
          <p:cNvSpPr txBox="1"/>
          <p:nvPr>
            <p:ph idx="3" type="title"/>
          </p:nvPr>
        </p:nvSpPr>
        <p:spPr>
          <a:xfrm>
            <a:off x="3919367" y="1416004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5" name="Google Shape;595;p49"/>
          <p:cNvSpPr txBox="1"/>
          <p:nvPr>
            <p:ph idx="4" type="subTitle"/>
          </p:nvPr>
        </p:nvSpPr>
        <p:spPr>
          <a:xfrm>
            <a:off x="3919346" y="1891804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49"/>
          <p:cNvSpPr txBox="1"/>
          <p:nvPr>
            <p:ph idx="5" type="title"/>
          </p:nvPr>
        </p:nvSpPr>
        <p:spPr>
          <a:xfrm>
            <a:off x="726007" y="3089379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7" name="Google Shape;597;p49"/>
          <p:cNvSpPr txBox="1"/>
          <p:nvPr>
            <p:ph idx="6" type="subTitle"/>
          </p:nvPr>
        </p:nvSpPr>
        <p:spPr>
          <a:xfrm>
            <a:off x="726007" y="3565179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49"/>
          <p:cNvSpPr txBox="1"/>
          <p:nvPr>
            <p:ph idx="7" type="title"/>
          </p:nvPr>
        </p:nvSpPr>
        <p:spPr>
          <a:xfrm>
            <a:off x="3919367" y="3089379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9" name="Google Shape;599;p49"/>
          <p:cNvSpPr txBox="1"/>
          <p:nvPr>
            <p:ph idx="8" type="subTitle"/>
          </p:nvPr>
        </p:nvSpPr>
        <p:spPr>
          <a:xfrm>
            <a:off x="3919346" y="3565179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3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0"/>
          <p:cNvSpPr txBox="1"/>
          <p:nvPr>
            <p:ph type="title"/>
          </p:nvPr>
        </p:nvSpPr>
        <p:spPr>
          <a:xfrm flipH="1">
            <a:off x="2593162" y="1893525"/>
            <a:ext cx="49773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2" name="Google Shape;602;p50"/>
          <p:cNvSpPr txBox="1"/>
          <p:nvPr>
            <p:ph idx="2" type="title"/>
          </p:nvPr>
        </p:nvSpPr>
        <p:spPr>
          <a:xfrm flipH="1">
            <a:off x="740425" y="1874525"/>
            <a:ext cx="1471500" cy="14715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03" name="Google Shape;603;p50"/>
          <p:cNvSpPr txBox="1"/>
          <p:nvPr>
            <p:ph idx="1" type="subTitle"/>
          </p:nvPr>
        </p:nvSpPr>
        <p:spPr>
          <a:xfrm flipH="1">
            <a:off x="2593162" y="2851900"/>
            <a:ext cx="4977300" cy="506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1_1_1_1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1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06" name="Google Shape;606;p51"/>
          <p:cNvCxnSpPr/>
          <p:nvPr/>
        </p:nvCxnSpPr>
        <p:spPr>
          <a:xfrm>
            <a:off x="-225126" y="293803"/>
            <a:ext cx="965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2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3_2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3"/>
          <p:cNvSpPr txBox="1"/>
          <p:nvPr>
            <p:ph type="title"/>
          </p:nvPr>
        </p:nvSpPr>
        <p:spPr>
          <a:xfrm>
            <a:off x="1584085" y="1893525"/>
            <a:ext cx="49773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1" name="Google Shape;611;p53"/>
          <p:cNvSpPr txBox="1"/>
          <p:nvPr>
            <p:ph idx="2" type="title"/>
          </p:nvPr>
        </p:nvSpPr>
        <p:spPr>
          <a:xfrm>
            <a:off x="6929450" y="1836125"/>
            <a:ext cx="1471500" cy="14715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12" name="Google Shape;612;p53"/>
          <p:cNvSpPr txBox="1"/>
          <p:nvPr>
            <p:ph idx="1" type="subTitle"/>
          </p:nvPr>
        </p:nvSpPr>
        <p:spPr>
          <a:xfrm>
            <a:off x="1584086" y="2851900"/>
            <a:ext cx="4977300" cy="506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4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5" name="Google Shape;615;p54"/>
          <p:cNvSpPr txBox="1"/>
          <p:nvPr>
            <p:ph idx="2" type="title"/>
          </p:nvPr>
        </p:nvSpPr>
        <p:spPr>
          <a:xfrm>
            <a:off x="2830407" y="1439526"/>
            <a:ext cx="14841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6" name="Google Shape;616;p54"/>
          <p:cNvSpPr txBox="1"/>
          <p:nvPr>
            <p:ph idx="1" type="subTitle"/>
          </p:nvPr>
        </p:nvSpPr>
        <p:spPr>
          <a:xfrm>
            <a:off x="725050" y="1439526"/>
            <a:ext cx="20529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54"/>
          <p:cNvSpPr txBox="1"/>
          <p:nvPr>
            <p:ph idx="3" type="title"/>
          </p:nvPr>
        </p:nvSpPr>
        <p:spPr>
          <a:xfrm>
            <a:off x="4842324" y="1439526"/>
            <a:ext cx="14841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8" name="Google Shape;618;p54"/>
          <p:cNvSpPr txBox="1"/>
          <p:nvPr>
            <p:ph idx="4" type="subTitle"/>
          </p:nvPr>
        </p:nvSpPr>
        <p:spPr>
          <a:xfrm>
            <a:off x="6378950" y="1439526"/>
            <a:ext cx="20529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54"/>
          <p:cNvSpPr txBox="1"/>
          <p:nvPr>
            <p:ph idx="5" type="title"/>
          </p:nvPr>
        </p:nvSpPr>
        <p:spPr>
          <a:xfrm>
            <a:off x="2830407" y="3870495"/>
            <a:ext cx="14841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0" name="Google Shape;620;p54"/>
          <p:cNvSpPr txBox="1"/>
          <p:nvPr>
            <p:ph idx="6" type="subTitle"/>
          </p:nvPr>
        </p:nvSpPr>
        <p:spPr>
          <a:xfrm>
            <a:off x="725050" y="3862095"/>
            <a:ext cx="20529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54"/>
          <p:cNvSpPr txBox="1"/>
          <p:nvPr>
            <p:ph idx="7" type="title"/>
          </p:nvPr>
        </p:nvSpPr>
        <p:spPr>
          <a:xfrm>
            <a:off x="4842324" y="3870495"/>
            <a:ext cx="14841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2" name="Google Shape;622;p54"/>
          <p:cNvSpPr txBox="1"/>
          <p:nvPr>
            <p:ph idx="8" type="subTitle"/>
          </p:nvPr>
        </p:nvSpPr>
        <p:spPr>
          <a:xfrm>
            <a:off x="6378950" y="3862095"/>
            <a:ext cx="20529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5"/>
          <p:cNvSpPr txBox="1"/>
          <p:nvPr>
            <p:ph type="title"/>
          </p:nvPr>
        </p:nvSpPr>
        <p:spPr>
          <a:xfrm>
            <a:off x="720000" y="3111025"/>
            <a:ext cx="43677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5" name="Google Shape;625;p55"/>
          <p:cNvSpPr txBox="1"/>
          <p:nvPr>
            <p:ph idx="1" type="subTitle"/>
          </p:nvPr>
        </p:nvSpPr>
        <p:spPr>
          <a:xfrm>
            <a:off x="720000" y="1213275"/>
            <a:ext cx="47634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6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8" name="Google Shape;628;p56"/>
          <p:cNvSpPr txBox="1"/>
          <p:nvPr>
            <p:ph idx="2" type="title"/>
          </p:nvPr>
        </p:nvSpPr>
        <p:spPr>
          <a:xfrm>
            <a:off x="1540700" y="2725396"/>
            <a:ext cx="2527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9" name="Google Shape;629;p56"/>
          <p:cNvSpPr txBox="1"/>
          <p:nvPr>
            <p:ph idx="3" type="title"/>
          </p:nvPr>
        </p:nvSpPr>
        <p:spPr>
          <a:xfrm>
            <a:off x="5075764" y="2725396"/>
            <a:ext cx="2527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30" name="Google Shape;630;p56"/>
          <p:cNvSpPr txBox="1"/>
          <p:nvPr>
            <p:ph idx="1" type="subTitle"/>
          </p:nvPr>
        </p:nvSpPr>
        <p:spPr>
          <a:xfrm>
            <a:off x="5075770" y="3247123"/>
            <a:ext cx="25275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1" name="Google Shape;631;p56"/>
          <p:cNvSpPr txBox="1"/>
          <p:nvPr>
            <p:ph idx="4" type="subTitle"/>
          </p:nvPr>
        </p:nvSpPr>
        <p:spPr>
          <a:xfrm>
            <a:off x="1540700" y="3247123"/>
            <a:ext cx="25275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_1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7"/>
          <p:cNvSpPr txBox="1"/>
          <p:nvPr>
            <p:ph type="title"/>
          </p:nvPr>
        </p:nvSpPr>
        <p:spPr>
          <a:xfrm>
            <a:off x="740488" y="1451225"/>
            <a:ext cx="3205200" cy="15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4" name="Google Shape;634;p57"/>
          <p:cNvSpPr txBox="1"/>
          <p:nvPr>
            <p:ph idx="2" type="title"/>
          </p:nvPr>
        </p:nvSpPr>
        <p:spPr>
          <a:xfrm>
            <a:off x="4189325" y="1500400"/>
            <a:ext cx="1471500" cy="14715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35" name="Google Shape;635;p57"/>
          <p:cNvSpPr txBox="1"/>
          <p:nvPr>
            <p:ph idx="1" type="subTitle"/>
          </p:nvPr>
        </p:nvSpPr>
        <p:spPr>
          <a:xfrm>
            <a:off x="740488" y="3062425"/>
            <a:ext cx="4924200" cy="506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8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9"/>
          <p:cNvSpPr txBox="1"/>
          <p:nvPr>
            <p:ph type="title"/>
          </p:nvPr>
        </p:nvSpPr>
        <p:spPr>
          <a:xfrm>
            <a:off x="5010150" y="3401275"/>
            <a:ext cx="2933700" cy="1202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0"/>
          <p:cNvSpPr txBox="1"/>
          <p:nvPr>
            <p:ph type="title"/>
          </p:nvPr>
        </p:nvSpPr>
        <p:spPr>
          <a:xfrm>
            <a:off x="1317900" y="1939350"/>
            <a:ext cx="65082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1"/>
          <p:cNvSpPr txBox="1"/>
          <p:nvPr>
            <p:ph hasCustomPrompt="1" type="title"/>
          </p:nvPr>
        </p:nvSpPr>
        <p:spPr>
          <a:xfrm>
            <a:off x="1038025" y="1350775"/>
            <a:ext cx="7068000" cy="16035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44" name="Google Shape;644;p61"/>
          <p:cNvSpPr txBox="1"/>
          <p:nvPr>
            <p:ph idx="1" type="subTitle"/>
          </p:nvPr>
        </p:nvSpPr>
        <p:spPr>
          <a:xfrm>
            <a:off x="1038025" y="2954225"/>
            <a:ext cx="7068000" cy="497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726900" y="1514400"/>
            <a:ext cx="4339500" cy="26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■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8" name="Google Shape;28;p7"/>
          <p:cNvSpPr txBox="1"/>
          <p:nvPr>
            <p:ph type="title"/>
          </p:nvPr>
        </p:nvSpPr>
        <p:spPr>
          <a:xfrm>
            <a:off x="726900" y="548675"/>
            <a:ext cx="7697100" cy="567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3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_1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4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_1_1_1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5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52" name="Google Shape;652;p65"/>
          <p:cNvCxnSpPr/>
          <p:nvPr/>
        </p:nvCxnSpPr>
        <p:spPr>
          <a:xfrm>
            <a:off x="-6450" y="961875"/>
            <a:ext cx="215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3" name="Google Shape;653;p65"/>
          <p:cNvCxnSpPr/>
          <p:nvPr/>
        </p:nvCxnSpPr>
        <p:spPr>
          <a:xfrm>
            <a:off x="6998661" y="961875"/>
            <a:ext cx="215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6"/>
          <p:cNvSpPr txBox="1"/>
          <p:nvPr>
            <p:ph idx="1" type="subTitle"/>
          </p:nvPr>
        </p:nvSpPr>
        <p:spPr>
          <a:xfrm flipH="1">
            <a:off x="1110043" y="2067164"/>
            <a:ext cx="3041100" cy="13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66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7"/>
          <p:cNvSpPr txBox="1"/>
          <p:nvPr>
            <p:ph idx="1" type="subTitle"/>
          </p:nvPr>
        </p:nvSpPr>
        <p:spPr>
          <a:xfrm flipH="1">
            <a:off x="720000" y="2609850"/>
            <a:ext cx="3852000" cy="1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9" name="Google Shape;659;p67"/>
          <p:cNvSpPr txBox="1"/>
          <p:nvPr>
            <p:ph type="title"/>
          </p:nvPr>
        </p:nvSpPr>
        <p:spPr>
          <a:xfrm>
            <a:off x="720000" y="1508550"/>
            <a:ext cx="3852000" cy="11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0" name="Google Shape;660;p67"/>
          <p:cNvSpPr/>
          <p:nvPr>
            <p:ph idx="2" type="pic"/>
          </p:nvPr>
        </p:nvSpPr>
        <p:spPr>
          <a:xfrm>
            <a:off x="4914900" y="-25825"/>
            <a:ext cx="4229100" cy="5201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8"/>
          <p:cNvSpPr txBox="1"/>
          <p:nvPr>
            <p:ph idx="1" type="subTitle"/>
          </p:nvPr>
        </p:nvSpPr>
        <p:spPr>
          <a:xfrm flipH="1">
            <a:off x="720025" y="1239600"/>
            <a:ext cx="3933000" cy="17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63" name="Google Shape;663;p68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9"/>
          <p:cNvSpPr txBox="1"/>
          <p:nvPr>
            <p:ph idx="1" type="body"/>
          </p:nvPr>
        </p:nvSpPr>
        <p:spPr>
          <a:xfrm>
            <a:off x="713100" y="1239600"/>
            <a:ext cx="3718800" cy="2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Passion One"/>
              <a:buChar char="■"/>
              <a:defRPr sz="125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666" name="Google Shape;666;p69"/>
          <p:cNvSpPr txBox="1"/>
          <p:nvPr>
            <p:ph idx="2" type="body"/>
          </p:nvPr>
        </p:nvSpPr>
        <p:spPr>
          <a:xfrm>
            <a:off x="4698250" y="1780500"/>
            <a:ext cx="37188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2500">
                <a:latin typeface="Passion One"/>
                <a:ea typeface="Passion One"/>
                <a:cs typeface="Passion One"/>
                <a:sym typeface="Passion One"/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667" name="Google Shape;667;p69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0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0" name="Google Shape;670;p70"/>
          <p:cNvSpPr txBox="1"/>
          <p:nvPr>
            <p:ph idx="2" type="title"/>
          </p:nvPr>
        </p:nvSpPr>
        <p:spPr>
          <a:xfrm>
            <a:off x="720025" y="254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1" name="Google Shape;671;p70"/>
          <p:cNvSpPr txBox="1"/>
          <p:nvPr>
            <p:ph idx="1" type="subTitle"/>
          </p:nvPr>
        </p:nvSpPr>
        <p:spPr>
          <a:xfrm>
            <a:off x="720025" y="3075725"/>
            <a:ext cx="23055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70"/>
          <p:cNvSpPr txBox="1"/>
          <p:nvPr>
            <p:ph idx="3" type="title"/>
          </p:nvPr>
        </p:nvSpPr>
        <p:spPr>
          <a:xfrm>
            <a:off x="3419246" y="254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3" name="Google Shape;673;p70"/>
          <p:cNvSpPr txBox="1"/>
          <p:nvPr>
            <p:ph idx="4" type="subTitle"/>
          </p:nvPr>
        </p:nvSpPr>
        <p:spPr>
          <a:xfrm>
            <a:off x="3419246" y="3075725"/>
            <a:ext cx="23055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70"/>
          <p:cNvSpPr txBox="1"/>
          <p:nvPr>
            <p:ph idx="5" type="title"/>
          </p:nvPr>
        </p:nvSpPr>
        <p:spPr>
          <a:xfrm>
            <a:off x="6118472" y="254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5" name="Google Shape;675;p70"/>
          <p:cNvSpPr txBox="1"/>
          <p:nvPr>
            <p:ph idx="6" type="subTitle"/>
          </p:nvPr>
        </p:nvSpPr>
        <p:spPr>
          <a:xfrm>
            <a:off x="6118472" y="3075725"/>
            <a:ext cx="23055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1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8" name="Google Shape;678;p71"/>
          <p:cNvSpPr txBox="1"/>
          <p:nvPr>
            <p:ph idx="2" type="title"/>
          </p:nvPr>
        </p:nvSpPr>
        <p:spPr>
          <a:xfrm>
            <a:off x="1295950" y="3186800"/>
            <a:ext cx="1435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9" name="Google Shape;679;p71"/>
          <p:cNvSpPr txBox="1"/>
          <p:nvPr>
            <p:ph idx="1" type="subTitle"/>
          </p:nvPr>
        </p:nvSpPr>
        <p:spPr>
          <a:xfrm>
            <a:off x="1295950" y="3572322"/>
            <a:ext cx="14352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71"/>
          <p:cNvSpPr txBox="1"/>
          <p:nvPr>
            <p:ph idx="3" type="title"/>
          </p:nvPr>
        </p:nvSpPr>
        <p:spPr>
          <a:xfrm>
            <a:off x="3856951" y="3186800"/>
            <a:ext cx="1435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1" name="Google Shape;681;p71"/>
          <p:cNvSpPr txBox="1"/>
          <p:nvPr>
            <p:ph idx="4" type="subTitle"/>
          </p:nvPr>
        </p:nvSpPr>
        <p:spPr>
          <a:xfrm>
            <a:off x="3856951" y="3572322"/>
            <a:ext cx="14352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p71"/>
          <p:cNvSpPr txBox="1"/>
          <p:nvPr>
            <p:ph idx="5" type="title"/>
          </p:nvPr>
        </p:nvSpPr>
        <p:spPr>
          <a:xfrm>
            <a:off x="6422825" y="3186800"/>
            <a:ext cx="1435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3" name="Google Shape;683;p71"/>
          <p:cNvSpPr txBox="1"/>
          <p:nvPr>
            <p:ph idx="6" type="subTitle"/>
          </p:nvPr>
        </p:nvSpPr>
        <p:spPr>
          <a:xfrm>
            <a:off x="6422825" y="3572322"/>
            <a:ext cx="14352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71"/>
          <p:cNvSpPr/>
          <p:nvPr>
            <p:ph idx="7" type="pic"/>
          </p:nvPr>
        </p:nvSpPr>
        <p:spPr>
          <a:xfrm>
            <a:off x="1331950" y="1486411"/>
            <a:ext cx="1363200" cy="1363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p71"/>
          <p:cNvSpPr/>
          <p:nvPr>
            <p:ph idx="8" type="pic"/>
          </p:nvPr>
        </p:nvSpPr>
        <p:spPr>
          <a:xfrm>
            <a:off x="6458825" y="1486411"/>
            <a:ext cx="1363200" cy="1363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p71"/>
          <p:cNvSpPr/>
          <p:nvPr>
            <p:ph idx="9" type="pic"/>
          </p:nvPr>
        </p:nvSpPr>
        <p:spPr>
          <a:xfrm>
            <a:off x="3892950" y="1486411"/>
            <a:ext cx="1363200" cy="1363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1317900" y="1939350"/>
            <a:ext cx="65082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2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9" name="Google Shape;689;p72"/>
          <p:cNvSpPr txBox="1"/>
          <p:nvPr>
            <p:ph idx="2" type="title"/>
          </p:nvPr>
        </p:nvSpPr>
        <p:spPr>
          <a:xfrm>
            <a:off x="720000" y="2818193"/>
            <a:ext cx="1710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0" name="Google Shape;690;p72"/>
          <p:cNvSpPr txBox="1"/>
          <p:nvPr>
            <p:ph idx="1" type="subTitle"/>
          </p:nvPr>
        </p:nvSpPr>
        <p:spPr>
          <a:xfrm>
            <a:off x="720000" y="3293993"/>
            <a:ext cx="1710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1" name="Google Shape;691;p72"/>
          <p:cNvSpPr txBox="1"/>
          <p:nvPr>
            <p:ph idx="3" type="title"/>
          </p:nvPr>
        </p:nvSpPr>
        <p:spPr>
          <a:xfrm>
            <a:off x="4720133" y="2818193"/>
            <a:ext cx="1710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2" name="Google Shape;692;p72"/>
          <p:cNvSpPr txBox="1"/>
          <p:nvPr>
            <p:ph idx="4" type="subTitle"/>
          </p:nvPr>
        </p:nvSpPr>
        <p:spPr>
          <a:xfrm>
            <a:off x="4720133" y="3293993"/>
            <a:ext cx="1710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72"/>
          <p:cNvSpPr txBox="1"/>
          <p:nvPr>
            <p:ph idx="5" type="title"/>
          </p:nvPr>
        </p:nvSpPr>
        <p:spPr>
          <a:xfrm>
            <a:off x="2720061" y="2818193"/>
            <a:ext cx="1710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4" name="Google Shape;694;p72"/>
          <p:cNvSpPr txBox="1"/>
          <p:nvPr>
            <p:ph idx="6" type="subTitle"/>
          </p:nvPr>
        </p:nvSpPr>
        <p:spPr>
          <a:xfrm>
            <a:off x="2720061" y="3293993"/>
            <a:ext cx="1710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72"/>
          <p:cNvSpPr txBox="1"/>
          <p:nvPr>
            <p:ph idx="7" type="title"/>
          </p:nvPr>
        </p:nvSpPr>
        <p:spPr>
          <a:xfrm>
            <a:off x="6720236" y="2818193"/>
            <a:ext cx="1710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6" name="Google Shape;696;p72"/>
          <p:cNvSpPr txBox="1"/>
          <p:nvPr>
            <p:ph idx="8" type="subTitle"/>
          </p:nvPr>
        </p:nvSpPr>
        <p:spPr>
          <a:xfrm>
            <a:off x="6720236" y="3293993"/>
            <a:ext cx="17106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3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9" name="Google Shape;699;p73"/>
          <p:cNvSpPr txBox="1"/>
          <p:nvPr>
            <p:ph idx="2" type="title"/>
          </p:nvPr>
        </p:nvSpPr>
        <p:spPr>
          <a:xfrm>
            <a:off x="976387" y="1362175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0" name="Google Shape;700;p73"/>
          <p:cNvSpPr txBox="1"/>
          <p:nvPr>
            <p:ph idx="1" type="subTitle"/>
          </p:nvPr>
        </p:nvSpPr>
        <p:spPr>
          <a:xfrm>
            <a:off x="976387" y="1994752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1" name="Google Shape;701;p73"/>
          <p:cNvSpPr txBox="1"/>
          <p:nvPr>
            <p:ph idx="3" type="title"/>
          </p:nvPr>
        </p:nvSpPr>
        <p:spPr>
          <a:xfrm>
            <a:off x="3543298" y="1362175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2" name="Google Shape;702;p73"/>
          <p:cNvSpPr txBox="1"/>
          <p:nvPr>
            <p:ph idx="4" type="subTitle"/>
          </p:nvPr>
        </p:nvSpPr>
        <p:spPr>
          <a:xfrm>
            <a:off x="3543353" y="1994752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3" name="Google Shape;703;p73"/>
          <p:cNvSpPr txBox="1"/>
          <p:nvPr>
            <p:ph idx="5" type="title"/>
          </p:nvPr>
        </p:nvSpPr>
        <p:spPr>
          <a:xfrm>
            <a:off x="976387" y="2811380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4" name="Google Shape;704;p73"/>
          <p:cNvSpPr txBox="1"/>
          <p:nvPr>
            <p:ph idx="6" type="subTitle"/>
          </p:nvPr>
        </p:nvSpPr>
        <p:spPr>
          <a:xfrm>
            <a:off x="976387" y="3443857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73"/>
          <p:cNvSpPr txBox="1"/>
          <p:nvPr>
            <p:ph idx="7" type="title"/>
          </p:nvPr>
        </p:nvSpPr>
        <p:spPr>
          <a:xfrm>
            <a:off x="3543298" y="2811380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6" name="Google Shape;706;p73"/>
          <p:cNvSpPr txBox="1"/>
          <p:nvPr>
            <p:ph idx="8" type="subTitle"/>
          </p:nvPr>
        </p:nvSpPr>
        <p:spPr>
          <a:xfrm>
            <a:off x="3543298" y="3443857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73"/>
          <p:cNvSpPr txBox="1"/>
          <p:nvPr>
            <p:ph idx="9" type="title"/>
          </p:nvPr>
        </p:nvSpPr>
        <p:spPr>
          <a:xfrm>
            <a:off x="6110215" y="1362175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8" name="Google Shape;708;p73"/>
          <p:cNvSpPr txBox="1"/>
          <p:nvPr>
            <p:ph idx="13" type="subTitle"/>
          </p:nvPr>
        </p:nvSpPr>
        <p:spPr>
          <a:xfrm>
            <a:off x="6110215" y="1994752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73"/>
          <p:cNvSpPr txBox="1"/>
          <p:nvPr>
            <p:ph idx="14" type="title"/>
          </p:nvPr>
        </p:nvSpPr>
        <p:spPr>
          <a:xfrm>
            <a:off x="6110215" y="2811380"/>
            <a:ext cx="2057400" cy="464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0" name="Google Shape;710;p73"/>
          <p:cNvSpPr txBox="1"/>
          <p:nvPr>
            <p:ph idx="15" type="subTitle"/>
          </p:nvPr>
        </p:nvSpPr>
        <p:spPr>
          <a:xfrm>
            <a:off x="6110215" y="3443857"/>
            <a:ext cx="20574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CUSTOM_12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4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3" name="Google Shape;713;p74"/>
          <p:cNvSpPr txBox="1"/>
          <p:nvPr>
            <p:ph idx="2" type="title"/>
          </p:nvPr>
        </p:nvSpPr>
        <p:spPr>
          <a:xfrm>
            <a:off x="1749168" y="1320225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714" name="Google Shape;714;p74"/>
          <p:cNvSpPr txBox="1"/>
          <p:nvPr>
            <p:ph idx="3" type="title"/>
          </p:nvPr>
        </p:nvSpPr>
        <p:spPr>
          <a:xfrm>
            <a:off x="1014793" y="1320225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15" name="Google Shape;715;p74"/>
          <p:cNvSpPr txBox="1"/>
          <p:nvPr>
            <p:ph idx="4" type="title"/>
          </p:nvPr>
        </p:nvSpPr>
        <p:spPr>
          <a:xfrm>
            <a:off x="5500132" y="1320225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716" name="Google Shape;716;p74"/>
          <p:cNvSpPr txBox="1"/>
          <p:nvPr>
            <p:ph idx="5" type="title"/>
          </p:nvPr>
        </p:nvSpPr>
        <p:spPr>
          <a:xfrm>
            <a:off x="4758782" y="1320225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17" name="Google Shape;717;p74"/>
          <p:cNvSpPr txBox="1"/>
          <p:nvPr>
            <p:ph idx="6" type="title"/>
          </p:nvPr>
        </p:nvSpPr>
        <p:spPr>
          <a:xfrm>
            <a:off x="1749168" y="1989185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718" name="Google Shape;718;p74"/>
          <p:cNvSpPr txBox="1"/>
          <p:nvPr>
            <p:ph idx="7" type="title"/>
          </p:nvPr>
        </p:nvSpPr>
        <p:spPr>
          <a:xfrm>
            <a:off x="1014793" y="1982600"/>
            <a:ext cx="621900" cy="572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19" name="Google Shape;719;p74"/>
          <p:cNvSpPr txBox="1"/>
          <p:nvPr>
            <p:ph idx="8" type="title"/>
          </p:nvPr>
        </p:nvSpPr>
        <p:spPr>
          <a:xfrm>
            <a:off x="5500132" y="1989185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720" name="Google Shape;720;p74"/>
          <p:cNvSpPr txBox="1"/>
          <p:nvPr>
            <p:ph idx="9" type="title"/>
          </p:nvPr>
        </p:nvSpPr>
        <p:spPr>
          <a:xfrm>
            <a:off x="4758782" y="1988585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21" name="Google Shape;721;p74"/>
          <p:cNvSpPr txBox="1"/>
          <p:nvPr>
            <p:ph idx="13" type="title"/>
          </p:nvPr>
        </p:nvSpPr>
        <p:spPr>
          <a:xfrm>
            <a:off x="1749168" y="2658144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722" name="Google Shape;722;p74"/>
          <p:cNvSpPr txBox="1"/>
          <p:nvPr>
            <p:ph idx="14" type="title"/>
          </p:nvPr>
        </p:nvSpPr>
        <p:spPr>
          <a:xfrm>
            <a:off x="1014793" y="2644950"/>
            <a:ext cx="621900" cy="572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23" name="Google Shape;723;p74"/>
          <p:cNvSpPr txBox="1"/>
          <p:nvPr>
            <p:ph idx="15" type="title"/>
          </p:nvPr>
        </p:nvSpPr>
        <p:spPr>
          <a:xfrm>
            <a:off x="5500132" y="2658144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724" name="Google Shape;724;p74"/>
          <p:cNvSpPr txBox="1"/>
          <p:nvPr>
            <p:ph idx="16" type="title"/>
          </p:nvPr>
        </p:nvSpPr>
        <p:spPr>
          <a:xfrm>
            <a:off x="4758782" y="2657544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25" name="Google Shape;725;p74"/>
          <p:cNvSpPr txBox="1"/>
          <p:nvPr>
            <p:ph idx="17" type="title"/>
          </p:nvPr>
        </p:nvSpPr>
        <p:spPr>
          <a:xfrm>
            <a:off x="1749168" y="3327104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726" name="Google Shape;726;p74"/>
          <p:cNvSpPr txBox="1"/>
          <p:nvPr>
            <p:ph idx="18" type="title"/>
          </p:nvPr>
        </p:nvSpPr>
        <p:spPr>
          <a:xfrm>
            <a:off x="1014793" y="3326500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27" name="Google Shape;727;p74"/>
          <p:cNvSpPr txBox="1"/>
          <p:nvPr>
            <p:ph idx="19" type="title"/>
          </p:nvPr>
        </p:nvSpPr>
        <p:spPr>
          <a:xfrm>
            <a:off x="5500132" y="3327104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728" name="Google Shape;728;p74"/>
          <p:cNvSpPr txBox="1"/>
          <p:nvPr>
            <p:ph idx="20" type="title"/>
          </p:nvPr>
        </p:nvSpPr>
        <p:spPr>
          <a:xfrm>
            <a:off x="4758782" y="3326504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29" name="Google Shape;729;p74"/>
          <p:cNvSpPr txBox="1"/>
          <p:nvPr>
            <p:ph idx="21" type="title"/>
          </p:nvPr>
        </p:nvSpPr>
        <p:spPr>
          <a:xfrm>
            <a:off x="1749168" y="3996063"/>
            <a:ext cx="264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730" name="Google Shape;730;p74"/>
          <p:cNvSpPr txBox="1"/>
          <p:nvPr>
            <p:ph idx="22" type="title"/>
          </p:nvPr>
        </p:nvSpPr>
        <p:spPr>
          <a:xfrm>
            <a:off x="1014807" y="3996063"/>
            <a:ext cx="621900" cy="572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731" name="Google Shape;731;p74"/>
          <p:cNvSpPr txBox="1"/>
          <p:nvPr>
            <p:ph idx="23" type="title"/>
          </p:nvPr>
        </p:nvSpPr>
        <p:spPr>
          <a:xfrm>
            <a:off x="5500132" y="3996063"/>
            <a:ext cx="2640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9pPr>
          </a:lstStyle>
          <a:p/>
        </p:txBody>
      </p:sp>
      <p:sp>
        <p:nvSpPr>
          <p:cNvPr id="732" name="Google Shape;732;p74"/>
          <p:cNvSpPr txBox="1"/>
          <p:nvPr>
            <p:ph idx="24" type="title"/>
          </p:nvPr>
        </p:nvSpPr>
        <p:spPr>
          <a:xfrm>
            <a:off x="4758782" y="3996063"/>
            <a:ext cx="621900" cy="572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Passion One"/>
              <a:buNone/>
              <a:defRPr sz="3000"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5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5" name="Google Shape;735;p75"/>
          <p:cNvSpPr txBox="1"/>
          <p:nvPr>
            <p:ph idx="2" type="title"/>
          </p:nvPr>
        </p:nvSpPr>
        <p:spPr>
          <a:xfrm>
            <a:off x="720000" y="2947663"/>
            <a:ext cx="2410500" cy="5400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9pPr>
          </a:lstStyle>
          <a:p/>
        </p:txBody>
      </p:sp>
      <p:sp>
        <p:nvSpPr>
          <p:cNvPr id="736" name="Google Shape;736;p75"/>
          <p:cNvSpPr txBox="1"/>
          <p:nvPr>
            <p:ph idx="1" type="subTitle"/>
          </p:nvPr>
        </p:nvSpPr>
        <p:spPr>
          <a:xfrm>
            <a:off x="720000" y="3487938"/>
            <a:ext cx="2410500" cy="86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7" name="Google Shape;737;p75"/>
          <p:cNvSpPr txBox="1"/>
          <p:nvPr>
            <p:ph idx="3" type="title"/>
          </p:nvPr>
        </p:nvSpPr>
        <p:spPr>
          <a:xfrm>
            <a:off x="3366750" y="2947663"/>
            <a:ext cx="2410500" cy="5400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9pPr>
          </a:lstStyle>
          <a:p/>
        </p:txBody>
      </p:sp>
      <p:sp>
        <p:nvSpPr>
          <p:cNvPr id="738" name="Google Shape;738;p75"/>
          <p:cNvSpPr txBox="1"/>
          <p:nvPr>
            <p:ph idx="4" type="subTitle"/>
          </p:nvPr>
        </p:nvSpPr>
        <p:spPr>
          <a:xfrm>
            <a:off x="3366750" y="3487938"/>
            <a:ext cx="2410500" cy="86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9" name="Google Shape;739;p75"/>
          <p:cNvSpPr txBox="1"/>
          <p:nvPr>
            <p:ph idx="5" type="title"/>
          </p:nvPr>
        </p:nvSpPr>
        <p:spPr>
          <a:xfrm>
            <a:off x="6013500" y="2947663"/>
            <a:ext cx="2410500" cy="5400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aga"/>
              <a:buNone/>
              <a:defRPr sz="2500">
                <a:solidFill>
                  <a:schemeClr val="dk1"/>
                </a:solidFill>
                <a:latin typeface="Montaga"/>
                <a:ea typeface="Montaga"/>
                <a:cs typeface="Montaga"/>
                <a:sym typeface="Montaga"/>
              </a:defRPr>
            </a:lvl9pPr>
          </a:lstStyle>
          <a:p/>
        </p:txBody>
      </p:sp>
      <p:sp>
        <p:nvSpPr>
          <p:cNvPr id="740" name="Google Shape;740;p75"/>
          <p:cNvSpPr txBox="1"/>
          <p:nvPr>
            <p:ph idx="6" type="subTitle"/>
          </p:nvPr>
        </p:nvSpPr>
        <p:spPr>
          <a:xfrm>
            <a:off x="6013500" y="3487938"/>
            <a:ext cx="2410500" cy="866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1" name="Google Shape;741;p75"/>
          <p:cNvSpPr txBox="1"/>
          <p:nvPr>
            <p:ph idx="7" type="title"/>
          </p:nvPr>
        </p:nvSpPr>
        <p:spPr>
          <a:xfrm>
            <a:off x="720000" y="1360663"/>
            <a:ext cx="2410500" cy="1088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2" name="Google Shape;742;p75"/>
          <p:cNvSpPr txBox="1"/>
          <p:nvPr>
            <p:ph idx="8" type="title"/>
          </p:nvPr>
        </p:nvSpPr>
        <p:spPr>
          <a:xfrm>
            <a:off x="3366750" y="1360663"/>
            <a:ext cx="2410500" cy="1088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3" name="Google Shape;743;p75"/>
          <p:cNvSpPr txBox="1"/>
          <p:nvPr>
            <p:ph idx="9" type="title"/>
          </p:nvPr>
        </p:nvSpPr>
        <p:spPr>
          <a:xfrm>
            <a:off x="6013500" y="1360663"/>
            <a:ext cx="2410500" cy="10887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76"/>
          <p:cNvSpPr txBox="1"/>
          <p:nvPr>
            <p:ph type="title"/>
          </p:nvPr>
        </p:nvSpPr>
        <p:spPr>
          <a:xfrm>
            <a:off x="1017900" y="688352"/>
            <a:ext cx="3072000" cy="768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46" name="Google Shape;746;p76"/>
          <p:cNvSpPr txBox="1"/>
          <p:nvPr>
            <p:ph idx="1" type="subTitle"/>
          </p:nvPr>
        </p:nvSpPr>
        <p:spPr>
          <a:xfrm>
            <a:off x="1017900" y="1457296"/>
            <a:ext cx="3072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47" name="Google Shape;747;p76"/>
          <p:cNvSpPr txBox="1"/>
          <p:nvPr>
            <p:ph idx="2" type="title"/>
          </p:nvPr>
        </p:nvSpPr>
        <p:spPr>
          <a:xfrm>
            <a:off x="5054100" y="688352"/>
            <a:ext cx="3072000" cy="768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48" name="Google Shape;748;p76"/>
          <p:cNvSpPr txBox="1"/>
          <p:nvPr>
            <p:ph idx="3" type="subTitle"/>
          </p:nvPr>
        </p:nvSpPr>
        <p:spPr>
          <a:xfrm>
            <a:off x="5054100" y="1457275"/>
            <a:ext cx="3072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49" name="Google Shape;749;p76"/>
          <p:cNvSpPr txBox="1"/>
          <p:nvPr>
            <p:ph idx="4" type="title"/>
          </p:nvPr>
        </p:nvSpPr>
        <p:spPr>
          <a:xfrm>
            <a:off x="1017900" y="2391102"/>
            <a:ext cx="3072000" cy="768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50" name="Google Shape;750;p76"/>
          <p:cNvSpPr txBox="1"/>
          <p:nvPr>
            <p:ph idx="5" type="subTitle"/>
          </p:nvPr>
        </p:nvSpPr>
        <p:spPr>
          <a:xfrm>
            <a:off x="1017900" y="3160046"/>
            <a:ext cx="3072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51" name="Google Shape;751;p76"/>
          <p:cNvSpPr txBox="1"/>
          <p:nvPr>
            <p:ph idx="6" type="title"/>
          </p:nvPr>
        </p:nvSpPr>
        <p:spPr>
          <a:xfrm>
            <a:off x="5054100" y="2391102"/>
            <a:ext cx="3072000" cy="768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52" name="Google Shape;752;p76"/>
          <p:cNvSpPr txBox="1"/>
          <p:nvPr>
            <p:ph idx="7" type="subTitle"/>
          </p:nvPr>
        </p:nvSpPr>
        <p:spPr>
          <a:xfrm>
            <a:off x="5054100" y="3160025"/>
            <a:ext cx="3072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7"/>
          <p:cNvSpPr txBox="1"/>
          <p:nvPr>
            <p:ph type="title"/>
          </p:nvPr>
        </p:nvSpPr>
        <p:spPr>
          <a:xfrm>
            <a:off x="2087525" y="535800"/>
            <a:ext cx="4983900" cy="13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5" name="Google Shape;755;p77"/>
          <p:cNvSpPr txBox="1"/>
          <p:nvPr/>
        </p:nvSpPr>
        <p:spPr>
          <a:xfrm>
            <a:off x="720000" y="4343399"/>
            <a:ext cx="7704000" cy="346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/>
              </a:rPr>
              <a:t>Freepik</a:t>
            </a:r>
            <a:endParaRPr b="1" i="0" sz="10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56" name="Google Shape;756;p77"/>
          <p:cNvSpPr txBox="1"/>
          <p:nvPr>
            <p:ph idx="1" type="subTitle"/>
          </p:nvPr>
        </p:nvSpPr>
        <p:spPr>
          <a:xfrm>
            <a:off x="2083800" y="1800224"/>
            <a:ext cx="4983900" cy="13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77"/>
          <p:cNvSpPr txBox="1"/>
          <p:nvPr>
            <p:ph idx="2" type="subTitle"/>
          </p:nvPr>
        </p:nvSpPr>
        <p:spPr>
          <a:xfrm>
            <a:off x="2806618" y="3800650"/>
            <a:ext cx="35457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9" name="Google Shape;759;p78"/>
          <p:cNvCxnSpPr/>
          <p:nvPr/>
        </p:nvCxnSpPr>
        <p:spPr>
          <a:xfrm rot="10800000">
            <a:off x="7114375" y="0"/>
            <a:ext cx="0" cy="519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0" name="Google Shape;760;p78"/>
          <p:cNvCxnSpPr/>
          <p:nvPr/>
        </p:nvCxnSpPr>
        <p:spPr>
          <a:xfrm rot="10800000">
            <a:off x="7107900" y="2584625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1" name="Google Shape;761;p78"/>
          <p:cNvCxnSpPr/>
          <p:nvPr/>
        </p:nvCxnSpPr>
        <p:spPr>
          <a:xfrm rot="10800000">
            <a:off x="7107900" y="4617950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2" name="Google Shape;762;p78"/>
          <p:cNvCxnSpPr/>
          <p:nvPr/>
        </p:nvCxnSpPr>
        <p:spPr>
          <a:xfrm rot="10800000">
            <a:off x="7107900" y="553000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63" name="Google Shape;763;p78"/>
          <p:cNvGrpSpPr/>
          <p:nvPr/>
        </p:nvGrpSpPr>
        <p:grpSpPr>
          <a:xfrm rot="5400000">
            <a:off x="7722828" y="1128008"/>
            <a:ext cx="806244" cy="881612"/>
            <a:chOff x="-991575" y="941475"/>
            <a:chExt cx="1147025" cy="1254250"/>
          </a:xfrm>
        </p:grpSpPr>
        <p:sp>
          <p:nvSpPr>
            <p:cNvPr id="764" name="Google Shape;764;p78"/>
            <p:cNvSpPr/>
            <p:nvPr/>
          </p:nvSpPr>
          <p:spPr>
            <a:xfrm>
              <a:off x="-991575" y="1105850"/>
              <a:ext cx="823550" cy="843100"/>
            </a:xfrm>
            <a:custGeom>
              <a:rect b="b" l="l" r="r" t="t"/>
              <a:pathLst>
                <a:path extrusionOk="0" h="33724" w="32942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78"/>
            <p:cNvSpPr/>
            <p:nvPr/>
          </p:nvSpPr>
          <p:spPr>
            <a:xfrm>
              <a:off x="-374175" y="2003475"/>
              <a:ext cx="192275" cy="192250"/>
            </a:xfrm>
            <a:custGeom>
              <a:rect b="b" l="l" r="r" t="t"/>
              <a:pathLst>
                <a:path extrusionOk="0" h="7690" w="7691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78"/>
            <p:cNvSpPr/>
            <p:nvPr/>
          </p:nvSpPr>
          <p:spPr>
            <a:xfrm>
              <a:off x="-679725" y="941475"/>
              <a:ext cx="835175" cy="732450"/>
            </a:xfrm>
            <a:custGeom>
              <a:rect b="b" l="l" r="r" t="t"/>
              <a:pathLst>
                <a:path extrusionOk="0" h="29298" w="33407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7" name="Google Shape;767;p78"/>
          <p:cNvGrpSpPr/>
          <p:nvPr/>
        </p:nvGrpSpPr>
        <p:grpSpPr>
          <a:xfrm>
            <a:off x="6961531" y="2248464"/>
            <a:ext cx="2636783" cy="2671716"/>
            <a:chOff x="1410161" y="1578330"/>
            <a:chExt cx="2837081" cy="2874667"/>
          </a:xfrm>
        </p:grpSpPr>
        <p:sp>
          <p:nvSpPr>
            <p:cNvPr id="768" name="Google Shape;768;p78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78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rect b="b" l="l" r="r" t="t"/>
              <a:pathLst>
                <a:path extrusionOk="0" h="1368" w="1369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78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78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rect b="b" l="l" r="r" t="t"/>
              <a:pathLst>
                <a:path extrusionOk="0" h="44144" w="4481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78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rect b="b" l="l" r="r" t="t"/>
              <a:pathLst>
                <a:path extrusionOk="0" h="42073" w="42702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78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rect b="b" l="l" r="r" t="t"/>
              <a:pathLst>
                <a:path extrusionOk="0" h="35825" w="36306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78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rect b="b" l="l" r="r" t="t"/>
              <a:pathLst>
                <a:path extrusionOk="0" h="20704" w="20816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78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78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rect b="b" l="l" r="r" t="t"/>
              <a:pathLst>
                <a:path extrusionOk="0" h="20297" w="20335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78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rect b="b" l="l" r="r" t="t"/>
              <a:pathLst>
                <a:path extrusionOk="0" h="3809" w="5953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78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rect b="b" l="l" r="r" t="t"/>
              <a:pathLst>
                <a:path extrusionOk="0" h="2404" w="2072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78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78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rect b="b" l="l" r="r" t="t"/>
              <a:pathLst>
                <a:path extrusionOk="0" h="2958" w="4364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78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rect b="b" l="l" r="r" t="t"/>
              <a:pathLst>
                <a:path extrusionOk="0" h="4289" w="3143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78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rect b="b" l="l" r="r" t="t"/>
              <a:pathLst>
                <a:path extrusionOk="0" h="2108" w="2367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78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rect b="b" l="l" r="r" t="t"/>
              <a:pathLst>
                <a:path extrusionOk="0" h="1480" w="1517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78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rect b="b" l="l" r="r" t="t"/>
              <a:pathLst>
                <a:path extrusionOk="0" h="1554" w="1479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78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rect b="b" l="l" r="r" t="t"/>
              <a:pathLst>
                <a:path extrusionOk="0" h="5916" w="5658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78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rect b="b" l="l" r="r" t="t"/>
              <a:pathLst>
                <a:path extrusionOk="0" h="3957" w="2282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78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rect b="b" l="l" r="r" t="t"/>
              <a:pathLst>
                <a:path extrusionOk="0" h="1853" w="4255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78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rect b="b" l="l" r="r" t="t"/>
              <a:pathLst>
                <a:path extrusionOk="0" h="8725" w="8578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78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rect b="b" l="l" r="r" t="t"/>
              <a:pathLst>
                <a:path extrusionOk="0" h="896" w="1036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78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rect b="b" l="l" r="r" t="t"/>
              <a:pathLst>
                <a:path extrusionOk="0" h="4364" w="3033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78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rect b="b" l="l" r="r" t="t"/>
              <a:pathLst>
                <a:path extrusionOk="0" h="3181" w="429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78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rect b="b" l="l" r="r" t="t"/>
              <a:pathLst>
                <a:path extrusionOk="0" h="3033" w="1591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78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rect b="b" l="l" r="r" t="t"/>
              <a:pathLst>
                <a:path extrusionOk="0" h="3032" w="159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78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rect b="b" l="l" r="r" t="t"/>
              <a:pathLst>
                <a:path extrusionOk="0" h="3033" w="1554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78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rect b="b" l="l" r="r" t="t"/>
              <a:pathLst>
                <a:path extrusionOk="0" h="1739" w="2959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78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rect b="b" l="l" r="r" t="t"/>
              <a:pathLst>
                <a:path extrusionOk="0" h="1739" w="2958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78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rect b="b" l="l" r="r" t="t"/>
              <a:pathLst>
                <a:path extrusionOk="0" h="1738" w="2959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78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rect b="b" l="l" r="r" t="t"/>
              <a:pathLst>
                <a:path extrusionOk="0" h="3883" w="4252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78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rect b="b" l="l" r="r" t="t"/>
              <a:pathLst>
                <a:path extrusionOk="0" h="4326" w="3772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78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78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78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78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78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rect b="b" l="l" r="r" t="t"/>
              <a:pathLst>
                <a:path extrusionOk="0" h="44107" w="44846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78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rect b="b" l="l" r="r" t="t"/>
              <a:pathLst>
                <a:path extrusionOk="0" h="42111" w="42702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78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rect b="b" l="l" r="r" t="t"/>
              <a:pathLst>
                <a:path extrusionOk="0" h="35789" w="36269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78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rect b="b" l="l" r="r" t="t"/>
              <a:pathLst>
                <a:path extrusionOk="0" h="20705" w="20852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78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78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rect b="b" l="l" r="r" t="t"/>
              <a:pathLst>
                <a:path extrusionOk="0" h="20261" w="20334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78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rect b="b" l="l" r="r" t="t"/>
              <a:pathLst>
                <a:path extrusionOk="0" h="3846" w="599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78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rect b="b" l="l" r="r" t="t"/>
              <a:pathLst>
                <a:path extrusionOk="0" h="2404" w="2108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78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78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rect b="b" l="l" r="r" t="t"/>
              <a:pathLst>
                <a:path extrusionOk="0" h="2959" w="4326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78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rect b="b" l="l" r="r" t="t"/>
              <a:pathLst>
                <a:path extrusionOk="0" h="4290" w="3143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78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rect b="b" l="l" r="r" t="t"/>
              <a:pathLst>
                <a:path extrusionOk="0" h="2071" w="233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78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rect b="b" l="l" r="r" t="t"/>
              <a:pathLst>
                <a:path extrusionOk="0" h="1479" w="1517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78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rect b="b" l="l" r="r" t="t"/>
              <a:pathLst>
                <a:path extrusionOk="0" h="2606" w="3476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78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rect b="b" l="l" r="r" t="t"/>
              <a:pathLst>
                <a:path extrusionOk="0" h="1517" w="148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78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rect b="b" l="l" r="r" t="t"/>
              <a:pathLst>
                <a:path extrusionOk="0" h="3297" w="2663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78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rect b="b" l="l" r="r" t="t"/>
              <a:pathLst>
                <a:path extrusionOk="0" h="5879" w="5694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78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rect b="b" l="l" r="r" t="t"/>
              <a:pathLst>
                <a:path extrusionOk="0" h="3924" w="224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78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rect b="b" l="l" r="r" t="t"/>
              <a:pathLst>
                <a:path extrusionOk="0" h="1854" w="4251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78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rect b="b" l="l" r="r" t="t"/>
              <a:pathLst>
                <a:path extrusionOk="0" h="8713" w="8615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78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rect b="b" l="l" r="r" t="t"/>
              <a:pathLst>
                <a:path extrusionOk="0" h="879" w="100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78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rect b="b" l="l" r="r" t="t"/>
              <a:pathLst>
                <a:path extrusionOk="0" h="4400" w="307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78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rect b="b" l="l" r="r" t="t"/>
              <a:pathLst>
                <a:path extrusionOk="0" h="3181" w="4327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78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rect b="b" l="l" r="r" t="t"/>
              <a:pathLst>
                <a:path extrusionOk="0" h="2995" w="1553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78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rect b="b" l="l" r="r" t="t"/>
              <a:pathLst>
                <a:path extrusionOk="0" h="2996" w="1554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78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rect b="b" l="l" r="r" t="t"/>
              <a:pathLst>
                <a:path extrusionOk="0" h="2995" w="1591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78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78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rect b="b" l="l" r="r" t="t"/>
              <a:pathLst>
                <a:path extrusionOk="0" h="1701" w="2959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78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78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rect b="b" l="l" r="r" t="t"/>
              <a:pathLst>
                <a:path extrusionOk="0" h="3920" w="4253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78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rect b="b" l="l" r="r" t="t"/>
              <a:pathLst>
                <a:path extrusionOk="0" h="4327" w="3772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79"/>
          <p:cNvGrpSpPr/>
          <p:nvPr/>
        </p:nvGrpSpPr>
        <p:grpSpPr>
          <a:xfrm>
            <a:off x="7937433" y="257042"/>
            <a:ext cx="973137" cy="477034"/>
            <a:chOff x="6870075" y="2926700"/>
            <a:chExt cx="3147275" cy="1542800"/>
          </a:xfrm>
        </p:grpSpPr>
        <p:sp>
          <p:nvSpPr>
            <p:cNvPr id="837" name="Google Shape;837;p79"/>
            <p:cNvSpPr/>
            <p:nvPr/>
          </p:nvSpPr>
          <p:spPr>
            <a:xfrm>
              <a:off x="6870075" y="3041775"/>
              <a:ext cx="3023025" cy="1427725"/>
            </a:xfrm>
            <a:custGeom>
              <a:rect b="b" l="l" r="r" t="t"/>
              <a:pathLst>
                <a:path extrusionOk="0" h="57109" w="120921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79"/>
            <p:cNvSpPr/>
            <p:nvPr/>
          </p:nvSpPr>
          <p:spPr>
            <a:xfrm>
              <a:off x="7986700" y="2955900"/>
              <a:ext cx="1110000" cy="45050"/>
            </a:xfrm>
            <a:custGeom>
              <a:rect b="b" l="l" r="r" t="t"/>
              <a:pathLst>
                <a:path extrusionOk="0" h="1802" w="4440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79"/>
            <p:cNvSpPr/>
            <p:nvPr/>
          </p:nvSpPr>
          <p:spPr>
            <a:xfrm>
              <a:off x="7829100" y="2972575"/>
              <a:ext cx="1403525" cy="112600"/>
            </a:xfrm>
            <a:custGeom>
              <a:rect b="b" l="l" r="r" t="t"/>
              <a:pathLst>
                <a:path extrusionOk="0" h="4504" w="56141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79"/>
            <p:cNvSpPr/>
            <p:nvPr/>
          </p:nvSpPr>
          <p:spPr>
            <a:xfrm>
              <a:off x="7986700" y="4279350"/>
              <a:ext cx="1110000" cy="45050"/>
            </a:xfrm>
            <a:custGeom>
              <a:rect b="b" l="l" r="r" t="t"/>
              <a:pathLst>
                <a:path extrusionOk="0" h="1802" w="4440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79"/>
            <p:cNvSpPr/>
            <p:nvPr/>
          </p:nvSpPr>
          <p:spPr>
            <a:xfrm>
              <a:off x="7829100" y="4195100"/>
              <a:ext cx="1403525" cy="112625"/>
            </a:xfrm>
            <a:custGeom>
              <a:rect b="b" l="l" r="r" t="t"/>
              <a:pathLst>
                <a:path extrusionOk="0" h="4505" w="56141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79"/>
            <p:cNvSpPr/>
            <p:nvPr/>
          </p:nvSpPr>
          <p:spPr>
            <a:xfrm>
              <a:off x="9986475" y="3085975"/>
              <a:ext cx="30875" cy="207675"/>
            </a:xfrm>
            <a:custGeom>
              <a:rect b="b" l="l" r="r" t="t"/>
              <a:pathLst>
                <a:path extrusionOk="0" h="8307" w="1235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79"/>
            <p:cNvSpPr/>
            <p:nvPr/>
          </p:nvSpPr>
          <p:spPr>
            <a:xfrm>
              <a:off x="9986475" y="3085975"/>
              <a:ext cx="30875" cy="48400"/>
            </a:xfrm>
            <a:custGeom>
              <a:rect b="b" l="l" r="r" t="t"/>
              <a:pathLst>
                <a:path extrusionOk="0" h="1936" w="1235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79"/>
            <p:cNvSpPr/>
            <p:nvPr/>
          </p:nvSpPr>
          <p:spPr>
            <a:xfrm>
              <a:off x="9986475" y="3986625"/>
              <a:ext cx="30875" cy="207675"/>
            </a:xfrm>
            <a:custGeom>
              <a:rect b="b" l="l" r="r" t="t"/>
              <a:pathLst>
                <a:path extrusionOk="0" h="8307" w="1235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79"/>
            <p:cNvSpPr/>
            <p:nvPr/>
          </p:nvSpPr>
          <p:spPr>
            <a:xfrm>
              <a:off x="9986475" y="4145900"/>
              <a:ext cx="30875" cy="48400"/>
            </a:xfrm>
            <a:custGeom>
              <a:rect b="b" l="l" r="r" t="t"/>
              <a:pathLst>
                <a:path extrusionOk="0" h="1936" w="1235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79"/>
            <p:cNvSpPr/>
            <p:nvPr/>
          </p:nvSpPr>
          <p:spPr>
            <a:xfrm>
              <a:off x="9144200" y="2926700"/>
              <a:ext cx="714700" cy="97600"/>
            </a:xfrm>
            <a:custGeom>
              <a:rect b="b" l="l" r="r" t="t"/>
              <a:pathLst>
                <a:path extrusionOk="0" h="3904" w="28588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79"/>
            <p:cNvSpPr/>
            <p:nvPr/>
          </p:nvSpPr>
          <p:spPr>
            <a:xfrm>
              <a:off x="9142525" y="4254325"/>
              <a:ext cx="713875" cy="98425"/>
            </a:xfrm>
            <a:custGeom>
              <a:rect b="b" l="l" r="r" t="t"/>
              <a:pathLst>
                <a:path extrusionOk="0" h="3937" w="28555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79"/>
            <p:cNvSpPr/>
            <p:nvPr/>
          </p:nvSpPr>
          <p:spPr>
            <a:xfrm>
              <a:off x="9825525" y="2960050"/>
              <a:ext cx="180150" cy="1359350"/>
            </a:xfrm>
            <a:custGeom>
              <a:rect b="b" l="l" r="r" t="t"/>
              <a:pathLst>
                <a:path extrusionOk="0" h="54374" w="7206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79"/>
            <p:cNvSpPr/>
            <p:nvPr/>
          </p:nvSpPr>
          <p:spPr>
            <a:xfrm>
              <a:off x="9729625" y="2973400"/>
              <a:ext cx="261875" cy="1332650"/>
            </a:xfrm>
            <a:custGeom>
              <a:rect b="b" l="l" r="r" t="t"/>
              <a:pathLst>
                <a:path extrusionOk="0" h="53306" w="10475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79"/>
            <p:cNvSpPr/>
            <p:nvPr/>
          </p:nvSpPr>
          <p:spPr>
            <a:xfrm>
              <a:off x="6991825" y="3021775"/>
              <a:ext cx="33375" cy="65900"/>
            </a:xfrm>
            <a:custGeom>
              <a:rect b="b" l="l" r="r" t="t"/>
              <a:pathLst>
                <a:path extrusionOk="0" h="2636" w="1335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79"/>
            <p:cNvSpPr/>
            <p:nvPr/>
          </p:nvSpPr>
          <p:spPr>
            <a:xfrm>
              <a:off x="6991825" y="4191775"/>
              <a:ext cx="33375" cy="66750"/>
            </a:xfrm>
            <a:custGeom>
              <a:rect b="b" l="l" r="r" t="t"/>
              <a:pathLst>
                <a:path extrusionOk="0" h="2670" w="1335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79"/>
            <p:cNvSpPr/>
            <p:nvPr/>
          </p:nvSpPr>
          <p:spPr>
            <a:xfrm>
              <a:off x="7160275" y="2926700"/>
              <a:ext cx="714700" cy="97600"/>
            </a:xfrm>
            <a:custGeom>
              <a:rect b="b" l="l" r="r" t="t"/>
              <a:pathLst>
                <a:path extrusionOk="0" h="3904" w="28588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79"/>
            <p:cNvSpPr/>
            <p:nvPr/>
          </p:nvSpPr>
          <p:spPr>
            <a:xfrm>
              <a:off x="7160275" y="4254325"/>
              <a:ext cx="713875" cy="98425"/>
            </a:xfrm>
            <a:custGeom>
              <a:rect b="b" l="l" r="r" t="t"/>
              <a:pathLst>
                <a:path extrusionOk="0" h="3937" w="28555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79"/>
            <p:cNvSpPr/>
            <p:nvPr/>
          </p:nvSpPr>
          <p:spPr>
            <a:xfrm>
              <a:off x="7001850" y="2960050"/>
              <a:ext cx="180150" cy="1359350"/>
            </a:xfrm>
            <a:custGeom>
              <a:rect b="b" l="l" r="r" t="t"/>
              <a:pathLst>
                <a:path extrusionOk="0" h="54374" w="7206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79"/>
            <p:cNvSpPr/>
            <p:nvPr/>
          </p:nvSpPr>
          <p:spPr>
            <a:xfrm>
              <a:off x="7016025" y="2974250"/>
              <a:ext cx="261875" cy="1332625"/>
            </a:xfrm>
            <a:custGeom>
              <a:rect b="b" l="l" r="r" t="t"/>
              <a:pathLst>
                <a:path extrusionOk="0" h="53305" w="10475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79"/>
            <p:cNvSpPr/>
            <p:nvPr/>
          </p:nvSpPr>
          <p:spPr>
            <a:xfrm>
              <a:off x="7086075" y="3001750"/>
              <a:ext cx="2859550" cy="1275100"/>
            </a:xfrm>
            <a:custGeom>
              <a:rect b="b" l="l" r="r" t="t"/>
              <a:pathLst>
                <a:path extrusionOk="0" h="51004" w="114382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79"/>
            <p:cNvSpPr/>
            <p:nvPr/>
          </p:nvSpPr>
          <p:spPr>
            <a:xfrm>
              <a:off x="7198650" y="3041775"/>
              <a:ext cx="805600" cy="1196725"/>
            </a:xfrm>
            <a:custGeom>
              <a:rect b="b" l="l" r="r" t="t"/>
              <a:pathLst>
                <a:path extrusionOk="0" h="47869" w="32224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79"/>
            <p:cNvSpPr/>
            <p:nvPr/>
          </p:nvSpPr>
          <p:spPr>
            <a:xfrm>
              <a:off x="9135850" y="3068475"/>
              <a:ext cx="731400" cy="1143350"/>
            </a:xfrm>
            <a:custGeom>
              <a:rect b="b" l="l" r="r" t="t"/>
              <a:pathLst>
                <a:path extrusionOk="0" h="45734" w="29256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79"/>
            <p:cNvSpPr/>
            <p:nvPr/>
          </p:nvSpPr>
          <p:spPr>
            <a:xfrm>
              <a:off x="9188400" y="3094325"/>
              <a:ext cx="647975" cy="1090800"/>
            </a:xfrm>
            <a:custGeom>
              <a:rect b="b" l="l" r="r" t="t"/>
              <a:pathLst>
                <a:path extrusionOk="0" h="43632" w="25919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79"/>
            <p:cNvSpPr/>
            <p:nvPr/>
          </p:nvSpPr>
          <p:spPr>
            <a:xfrm>
              <a:off x="7091900" y="33401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79"/>
            <p:cNvSpPr/>
            <p:nvPr/>
          </p:nvSpPr>
          <p:spPr>
            <a:xfrm>
              <a:off x="7091900" y="33943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79"/>
            <p:cNvSpPr/>
            <p:nvPr/>
          </p:nvSpPr>
          <p:spPr>
            <a:xfrm>
              <a:off x="7091900" y="34485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79"/>
            <p:cNvSpPr/>
            <p:nvPr/>
          </p:nvSpPr>
          <p:spPr>
            <a:xfrm>
              <a:off x="7091900" y="3501900"/>
              <a:ext cx="35875" cy="72175"/>
            </a:xfrm>
            <a:custGeom>
              <a:rect b="b" l="l" r="r" t="t"/>
              <a:pathLst>
                <a:path extrusionOk="0" h="2887" w="1435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79"/>
            <p:cNvSpPr/>
            <p:nvPr/>
          </p:nvSpPr>
          <p:spPr>
            <a:xfrm>
              <a:off x="7091900" y="3556125"/>
              <a:ext cx="35875" cy="72150"/>
            </a:xfrm>
            <a:custGeom>
              <a:rect b="b" l="l" r="r" t="t"/>
              <a:pathLst>
                <a:path extrusionOk="0" h="2886" w="1435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79"/>
            <p:cNvSpPr/>
            <p:nvPr/>
          </p:nvSpPr>
          <p:spPr>
            <a:xfrm>
              <a:off x="7091900" y="3867700"/>
              <a:ext cx="35875" cy="72775"/>
            </a:xfrm>
            <a:custGeom>
              <a:rect b="b" l="l" r="r" t="t"/>
              <a:pathLst>
                <a:path extrusionOk="0" h="2911" w="1435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79"/>
            <p:cNvSpPr/>
            <p:nvPr/>
          </p:nvSpPr>
          <p:spPr>
            <a:xfrm>
              <a:off x="7091900" y="3814625"/>
              <a:ext cx="35875" cy="72125"/>
            </a:xfrm>
            <a:custGeom>
              <a:rect b="b" l="l" r="r" t="t"/>
              <a:pathLst>
                <a:path extrusionOk="0" h="2885" w="1435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79"/>
            <p:cNvSpPr/>
            <p:nvPr/>
          </p:nvSpPr>
          <p:spPr>
            <a:xfrm>
              <a:off x="7091900" y="3759275"/>
              <a:ext cx="35875" cy="72900"/>
            </a:xfrm>
            <a:custGeom>
              <a:rect b="b" l="l" r="r" t="t"/>
              <a:pathLst>
                <a:path extrusionOk="0" h="2916" w="1435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79"/>
            <p:cNvSpPr/>
            <p:nvPr/>
          </p:nvSpPr>
          <p:spPr>
            <a:xfrm>
              <a:off x="7091900" y="3706225"/>
              <a:ext cx="35875" cy="72150"/>
            </a:xfrm>
            <a:custGeom>
              <a:rect b="b" l="l" r="r" t="t"/>
              <a:pathLst>
                <a:path extrusionOk="0" h="2886" w="1435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79"/>
            <p:cNvSpPr/>
            <p:nvPr/>
          </p:nvSpPr>
          <p:spPr>
            <a:xfrm>
              <a:off x="7091900" y="3651700"/>
              <a:ext cx="35875" cy="73125"/>
            </a:xfrm>
            <a:custGeom>
              <a:rect b="b" l="l" r="r" t="t"/>
              <a:pathLst>
                <a:path extrusionOk="0" h="2925" w="1435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79"/>
            <p:cNvSpPr/>
            <p:nvPr/>
          </p:nvSpPr>
          <p:spPr>
            <a:xfrm>
              <a:off x="7111075" y="3614700"/>
              <a:ext cx="17550" cy="50900"/>
            </a:xfrm>
            <a:custGeom>
              <a:rect b="b" l="l" r="r" t="t"/>
              <a:pathLst>
                <a:path extrusionOk="0" h="2036" w="702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79"/>
            <p:cNvSpPr/>
            <p:nvPr/>
          </p:nvSpPr>
          <p:spPr>
            <a:xfrm>
              <a:off x="7103575" y="3961600"/>
              <a:ext cx="25875" cy="255225"/>
            </a:xfrm>
            <a:custGeom>
              <a:rect b="b" l="l" r="r" t="t"/>
              <a:pathLst>
                <a:path extrusionOk="0" h="10209" w="1035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79"/>
            <p:cNvSpPr/>
            <p:nvPr/>
          </p:nvSpPr>
          <p:spPr>
            <a:xfrm>
              <a:off x="7090225" y="3986625"/>
              <a:ext cx="31725" cy="207675"/>
            </a:xfrm>
            <a:custGeom>
              <a:rect b="b" l="l" r="r" t="t"/>
              <a:pathLst>
                <a:path extrusionOk="0" h="8307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79"/>
            <p:cNvSpPr/>
            <p:nvPr/>
          </p:nvSpPr>
          <p:spPr>
            <a:xfrm>
              <a:off x="7090225" y="4145900"/>
              <a:ext cx="31725" cy="48400"/>
            </a:xfrm>
            <a:custGeom>
              <a:rect b="b" l="l" r="r" t="t"/>
              <a:pathLst>
                <a:path extrusionOk="0" h="1936" w="1269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79"/>
            <p:cNvSpPr/>
            <p:nvPr/>
          </p:nvSpPr>
          <p:spPr>
            <a:xfrm>
              <a:off x="7103575" y="3063475"/>
              <a:ext cx="25875" cy="255200"/>
            </a:xfrm>
            <a:custGeom>
              <a:rect b="b" l="l" r="r" t="t"/>
              <a:pathLst>
                <a:path extrusionOk="0" h="10208" w="1035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79"/>
            <p:cNvSpPr/>
            <p:nvPr/>
          </p:nvSpPr>
          <p:spPr>
            <a:xfrm>
              <a:off x="7090225" y="3085975"/>
              <a:ext cx="31725" cy="207675"/>
            </a:xfrm>
            <a:custGeom>
              <a:rect b="b" l="l" r="r" t="t"/>
              <a:pathLst>
                <a:path extrusionOk="0" h="8307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79"/>
            <p:cNvSpPr/>
            <p:nvPr/>
          </p:nvSpPr>
          <p:spPr>
            <a:xfrm>
              <a:off x="7090225" y="3085975"/>
              <a:ext cx="31725" cy="47575"/>
            </a:xfrm>
            <a:custGeom>
              <a:rect b="b" l="l" r="r" t="t"/>
              <a:pathLst>
                <a:path extrusionOk="0" h="1903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79"/>
            <p:cNvSpPr/>
            <p:nvPr/>
          </p:nvSpPr>
          <p:spPr>
            <a:xfrm>
              <a:off x="7226175" y="3705600"/>
              <a:ext cx="748875" cy="504550"/>
            </a:xfrm>
            <a:custGeom>
              <a:rect b="b" l="l" r="r" t="t"/>
              <a:pathLst>
                <a:path extrusionOk="0" h="20182" w="29955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79"/>
            <p:cNvSpPr/>
            <p:nvPr/>
          </p:nvSpPr>
          <p:spPr>
            <a:xfrm>
              <a:off x="7226175" y="3070150"/>
              <a:ext cx="748875" cy="504550"/>
            </a:xfrm>
            <a:custGeom>
              <a:rect b="b" l="l" r="r" t="t"/>
              <a:pathLst>
                <a:path extrusionOk="0" h="20182" w="29955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79"/>
            <p:cNvSpPr/>
            <p:nvPr/>
          </p:nvSpPr>
          <p:spPr>
            <a:xfrm>
              <a:off x="7175300" y="3043450"/>
              <a:ext cx="78400" cy="1196725"/>
            </a:xfrm>
            <a:custGeom>
              <a:rect b="b" l="l" r="r" t="t"/>
              <a:pathLst>
                <a:path extrusionOk="0" h="47869" w="3136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79"/>
            <p:cNvSpPr/>
            <p:nvPr/>
          </p:nvSpPr>
          <p:spPr>
            <a:xfrm>
              <a:off x="7916650" y="3065975"/>
              <a:ext cx="1316800" cy="1150000"/>
            </a:xfrm>
            <a:custGeom>
              <a:rect b="b" l="l" r="r" t="t"/>
              <a:pathLst>
                <a:path extrusionOk="0" h="46000" w="52672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79"/>
            <p:cNvSpPr/>
            <p:nvPr/>
          </p:nvSpPr>
          <p:spPr>
            <a:xfrm>
              <a:off x="8136825" y="3246925"/>
              <a:ext cx="1003225" cy="785600"/>
            </a:xfrm>
            <a:custGeom>
              <a:rect b="b" l="l" r="r" t="t"/>
              <a:pathLst>
                <a:path extrusionOk="0" h="31424" w="40129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79"/>
            <p:cNvSpPr/>
            <p:nvPr/>
          </p:nvSpPr>
          <p:spPr>
            <a:xfrm>
              <a:off x="7957525" y="4061675"/>
              <a:ext cx="1115825" cy="198500"/>
            </a:xfrm>
            <a:custGeom>
              <a:rect b="b" l="l" r="r" t="t"/>
              <a:pathLst>
                <a:path extrusionOk="0" h="7940" w="44633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79"/>
            <p:cNvSpPr/>
            <p:nvPr/>
          </p:nvSpPr>
          <p:spPr>
            <a:xfrm>
              <a:off x="7957525" y="3020100"/>
              <a:ext cx="1115825" cy="198500"/>
            </a:xfrm>
            <a:custGeom>
              <a:rect b="b" l="l" r="r" t="t"/>
              <a:pathLst>
                <a:path extrusionOk="0" h="7940" w="44633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79"/>
            <p:cNvSpPr/>
            <p:nvPr/>
          </p:nvSpPr>
          <p:spPr>
            <a:xfrm>
              <a:off x="7980875" y="3001750"/>
              <a:ext cx="1888875" cy="221850"/>
            </a:xfrm>
            <a:custGeom>
              <a:rect b="b" l="l" r="r" t="t"/>
              <a:pathLst>
                <a:path extrusionOk="0" h="8874" w="75555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79"/>
            <p:cNvSpPr/>
            <p:nvPr/>
          </p:nvSpPr>
          <p:spPr>
            <a:xfrm>
              <a:off x="8518750" y="3010100"/>
              <a:ext cx="172650" cy="19200"/>
            </a:xfrm>
            <a:custGeom>
              <a:rect b="b" l="l" r="r" t="t"/>
              <a:pathLst>
                <a:path extrusionOk="0" h="768" w="6906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79"/>
            <p:cNvSpPr/>
            <p:nvPr/>
          </p:nvSpPr>
          <p:spPr>
            <a:xfrm>
              <a:off x="7980875" y="4056675"/>
              <a:ext cx="1888875" cy="221850"/>
            </a:xfrm>
            <a:custGeom>
              <a:rect b="b" l="l" r="r" t="t"/>
              <a:pathLst>
                <a:path extrusionOk="0" h="8874" w="75555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79"/>
            <p:cNvSpPr/>
            <p:nvPr/>
          </p:nvSpPr>
          <p:spPr>
            <a:xfrm>
              <a:off x="8518750" y="4250150"/>
              <a:ext cx="172650" cy="20050"/>
            </a:xfrm>
            <a:custGeom>
              <a:rect b="b" l="l" r="r" t="t"/>
              <a:pathLst>
                <a:path extrusionOk="0" h="802" w="6906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79"/>
            <p:cNvSpPr/>
            <p:nvPr/>
          </p:nvSpPr>
          <p:spPr>
            <a:xfrm>
              <a:off x="8804800" y="3111000"/>
              <a:ext cx="352775" cy="95100"/>
            </a:xfrm>
            <a:custGeom>
              <a:rect b="b" l="l" r="r" t="t"/>
              <a:pathLst>
                <a:path extrusionOk="0" h="3804" w="14111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79"/>
            <p:cNvSpPr/>
            <p:nvPr/>
          </p:nvSpPr>
          <p:spPr>
            <a:xfrm>
              <a:off x="8131800" y="3081825"/>
              <a:ext cx="541250" cy="124275"/>
            </a:xfrm>
            <a:custGeom>
              <a:rect b="b" l="l" r="r" t="t"/>
              <a:pathLst>
                <a:path extrusionOk="0" h="4971" w="2165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79"/>
            <p:cNvSpPr/>
            <p:nvPr/>
          </p:nvSpPr>
          <p:spPr>
            <a:xfrm>
              <a:off x="8803950" y="4073350"/>
              <a:ext cx="353625" cy="95100"/>
            </a:xfrm>
            <a:custGeom>
              <a:rect b="b" l="l" r="r" t="t"/>
              <a:pathLst>
                <a:path extrusionOk="0" h="3804" w="14145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79"/>
            <p:cNvSpPr/>
            <p:nvPr/>
          </p:nvSpPr>
          <p:spPr>
            <a:xfrm>
              <a:off x="8130975" y="4073350"/>
              <a:ext cx="542075" cy="124300"/>
            </a:xfrm>
            <a:custGeom>
              <a:rect b="b" l="l" r="r" t="t"/>
              <a:pathLst>
                <a:path extrusionOk="0" h="4972" w="21683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79"/>
            <p:cNvSpPr/>
            <p:nvPr/>
          </p:nvSpPr>
          <p:spPr>
            <a:xfrm>
              <a:off x="8206025" y="4074200"/>
              <a:ext cx="110100" cy="123450"/>
            </a:xfrm>
            <a:custGeom>
              <a:rect b="b" l="l" r="r" t="t"/>
              <a:pathLst>
                <a:path extrusionOk="0" h="4938" w="4404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79"/>
            <p:cNvSpPr/>
            <p:nvPr/>
          </p:nvSpPr>
          <p:spPr>
            <a:xfrm>
              <a:off x="8271075" y="4074200"/>
              <a:ext cx="178500" cy="123450"/>
            </a:xfrm>
            <a:custGeom>
              <a:rect b="b" l="l" r="r" t="t"/>
              <a:pathLst>
                <a:path extrusionOk="0" h="4938" w="714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79"/>
            <p:cNvSpPr/>
            <p:nvPr/>
          </p:nvSpPr>
          <p:spPr>
            <a:xfrm>
              <a:off x="8490400" y="4074200"/>
              <a:ext cx="110100" cy="123450"/>
            </a:xfrm>
            <a:custGeom>
              <a:rect b="b" l="l" r="r" t="t"/>
              <a:pathLst>
                <a:path extrusionOk="0" h="4938" w="4404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79"/>
            <p:cNvSpPr/>
            <p:nvPr/>
          </p:nvSpPr>
          <p:spPr>
            <a:xfrm>
              <a:off x="8884025" y="4074200"/>
              <a:ext cx="91750" cy="94250"/>
            </a:xfrm>
            <a:custGeom>
              <a:rect b="b" l="l" r="r" t="t"/>
              <a:pathLst>
                <a:path extrusionOk="0" h="3770" w="367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79"/>
            <p:cNvSpPr/>
            <p:nvPr/>
          </p:nvSpPr>
          <p:spPr>
            <a:xfrm>
              <a:off x="8949900" y="4074200"/>
              <a:ext cx="158475" cy="94250"/>
            </a:xfrm>
            <a:custGeom>
              <a:rect b="b" l="l" r="r" t="t"/>
              <a:pathLst>
                <a:path extrusionOk="0" h="3770" w="6339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79"/>
            <p:cNvSpPr/>
            <p:nvPr/>
          </p:nvSpPr>
          <p:spPr>
            <a:xfrm>
              <a:off x="8210200" y="3082650"/>
              <a:ext cx="110950" cy="123450"/>
            </a:xfrm>
            <a:custGeom>
              <a:rect b="b" l="l" r="r" t="t"/>
              <a:pathLst>
                <a:path extrusionOk="0" h="4938" w="4438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79"/>
            <p:cNvSpPr/>
            <p:nvPr/>
          </p:nvSpPr>
          <p:spPr>
            <a:xfrm>
              <a:off x="8276925" y="3082650"/>
              <a:ext cx="176800" cy="123450"/>
            </a:xfrm>
            <a:custGeom>
              <a:rect b="b" l="l" r="r" t="t"/>
              <a:pathLst>
                <a:path extrusionOk="0" h="4938" w="7072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79"/>
            <p:cNvSpPr/>
            <p:nvPr/>
          </p:nvSpPr>
          <p:spPr>
            <a:xfrm>
              <a:off x="8500400" y="3082650"/>
              <a:ext cx="110950" cy="123450"/>
            </a:xfrm>
            <a:custGeom>
              <a:rect b="b" l="l" r="r" t="t"/>
              <a:pathLst>
                <a:path extrusionOk="0" h="4938" w="4438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79"/>
            <p:cNvSpPr/>
            <p:nvPr/>
          </p:nvSpPr>
          <p:spPr>
            <a:xfrm>
              <a:off x="8888175" y="3111825"/>
              <a:ext cx="91775" cy="94275"/>
            </a:xfrm>
            <a:custGeom>
              <a:rect b="b" l="l" r="r" t="t"/>
              <a:pathLst>
                <a:path extrusionOk="0" h="3771" w="3671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79"/>
            <p:cNvSpPr/>
            <p:nvPr/>
          </p:nvSpPr>
          <p:spPr>
            <a:xfrm>
              <a:off x="8954900" y="3111825"/>
              <a:ext cx="158475" cy="94275"/>
            </a:xfrm>
            <a:custGeom>
              <a:rect b="b" l="l" r="r" t="t"/>
              <a:pathLst>
                <a:path extrusionOk="0" h="3771" w="6339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79"/>
            <p:cNvSpPr/>
            <p:nvPr/>
          </p:nvSpPr>
          <p:spPr>
            <a:xfrm>
              <a:off x="7937500" y="3174050"/>
              <a:ext cx="151800" cy="928750"/>
            </a:xfrm>
            <a:custGeom>
              <a:rect b="b" l="l" r="r" t="t"/>
              <a:pathLst>
                <a:path extrusionOk="0" h="37150" w="6072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79"/>
            <p:cNvSpPr/>
            <p:nvPr/>
          </p:nvSpPr>
          <p:spPr>
            <a:xfrm>
              <a:off x="7937500" y="3192725"/>
              <a:ext cx="151800" cy="127625"/>
            </a:xfrm>
            <a:custGeom>
              <a:rect b="b" l="l" r="r" t="t"/>
              <a:pathLst>
                <a:path extrusionOk="0" h="5105" w="6072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79"/>
            <p:cNvSpPr/>
            <p:nvPr/>
          </p:nvSpPr>
          <p:spPr>
            <a:xfrm>
              <a:off x="7937500" y="3257775"/>
              <a:ext cx="151800" cy="195175"/>
            </a:xfrm>
            <a:custGeom>
              <a:rect b="b" l="l" r="r" t="t"/>
              <a:pathLst>
                <a:path extrusionOk="0" h="7807" w="6072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79"/>
            <p:cNvSpPr/>
            <p:nvPr/>
          </p:nvSpPr>
          <p:spPr>
            <a:xfrm>
              <a:off x="7937500" y="3469600"/>
              <a:ext cx="151800" cy="115925"/>
            </a:xfrm>
            <a:custGeom>
              <a:rect b="b" l="l" r="r" t="t"/>
              <a:pathLst>
                <a:path extrusionOk="0" h="4637" w="6072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79"/>
            <p:cNvSpPr/>
            <p:nvPr/>
          </p:nvSpPr>
          <p:spPr>
            <a:xfrm>
              <a:off x="7937500" y="3851525"/>
              <a:ext cx="151800" cy="129300"/>
            </a:xfrm>
            <a:custGeom>
              <a:rect b="b" l="l" r="r" t="t"/>
              <a:pathLst>
                <a:path extrusionOk="0" h="5172" w="6072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79"/>
            <p:cNvSpPr/>
            <p:nvPr/>
          </p:nvSpPr>
          <p:spPr>
            <a:xfrm>
              <a:off x="7937500" y="3918250"/>
              <a:ext cx="151800" cy="155125"/>
            </a:xfrm>
            <a:custGeom>
              <a:rect b="b" l="l" r="r" t="t"/>
              <a:pathLst>
                <a:path extrusionOk="0" h="6205" w="6072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79"/>
            <p:cNvSpPr/>
            <p:nvPr/>
          </p:nvSpPr>
          <p:spPr>
            <a:xfrm>
              <a:off x="9162550" y="3271950"/>
              <a:ext cx="52550" cy="737050"/>
            </a:xfrm>
            <a:custGeom>
              <a:rect b="b" l="l" r="r" t="t"/>
              <a:pathLst>
                <a:path extrusionOk="0" h="29482" w="2102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79"/>
            <p:cNvSpPr/>
            <p:nvPr/>
          </p:nvSpPr>
          <p:spPr>
            <a:xfrm>
              <a:off x="9162550" y="3462925"/>
              <a:ext cx="52550" cy="65075"/>
            </a:xfrm>
            <a:custGeom>
              <a:rect b="b" l="l" r="r" t="t"/>
              <a:pathLst>
                <a:path extrusionOk="0" h="2603" w="2102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79"/>
            <p:cNvSpPr/>
            <p:nvPr/>
          </p:nvSpPr>
          <p:spPr>
            <a:xfrm>
              <a:off x="9162550" y="3528800"/>
              <a:ext cx="52550" cy="131775"/>
            </a:xfrm>
            <a:custGeom>
              <a:rect b="b" l="l" r="r" t="t"/>
              <a:pathLst>
                <a:path extrusionOk="0" h="5271" w="2102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79"/>
            <p:cNvSpPr/>
            <p:nvPr/>
          </p:nvSpPr>
          <p:spPr>
            <a:xfrm>
              <a:off x="9162550" y="3737275"/>
              <a:ext cx="52550" cy="110950"/>
            </a:xfrm>
            <a:custGeom>
              <a:rect b="b" l="l" r="r" t="t"/>
              <a:pathLst>
                <a:path extrusionOk="0" h="4438" w="2102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79"/>
            <p:cNvSpPr/>
            <p:nvPr/>
          </p:nvSpPr>
          <p:spPr>
            <a:xfrm>
              <a:off x="8102625" y="3214400"/>
              <a:ext cx="1062450" cy="851475"/>
            </a:xfrm>
            <a:custGeom>
              <a:rect b="b" l="l" r="r" t="t"/>
              <a:pathLst>
                <a:path extrusionOk="0" h="34059" w="42498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79"/>
            <p:cNvSpPr/>
            <p:nvPr/>
          </p:nvSpPr>
          <p:spPr>
            <a:xfrm>
              <a:off x="9252600" y="326027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79"/>
            <p:cNvSpPr/>
            <p:nvPr/>
          </p:nvSpPr>
          <p:spPr>
            <a:xfrm>
              <a:off x="9252600" y="3347850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79"/>
            <p:cNvSpPr/>
            <p:nvPr/>
          </p:nvSpPr>
          <p:spPr>
            <a:xfrm>
              <a:off x="9252600" y="3964125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79"/>
            <p:cNvSpPr/>
            <p:nvPr/>
          </p:nvSpPr>
          <p:spPr>
            <a:xfrm>
              <a:off x="9252600" y="3876550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79"/>
            <p:cNvSpPr/>
            <p:nvPr/>
          </p:nvSpPr>
          <p:spPr>
            <a:xfrm>
              <a:off x="9252600" y="3789000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79"/>
            <p:cNvSpPr/>
            <p:nvPr/>
          </p:nvSpPr>
          <p:spPr>
            <a:xfrm>
              <a:off x="9252600" y="3699750"/>
              <a:ext cx="533750" cy="56750"/>
            </a:xfrm>
            <a:custGeom>
              <a:rect b="b" l="l" r="r" t="t"/>
              <a:pathLst>
                <a:path extrusionOk="0" h="2270" w="2135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79"/>
            <p:cNvSpPr/>
            <p:nvPr/>
          </p:nvSpPr>
          <p:spPr>
            <a:xfrm>
              <a:off x="9252600" y="3436225"/>
              <a:ext cx="533750" cy="56750"/>
            </a:xfrm>
            <a:custGeom>
              <a:rect b="b" l="l" r="r" t="t"/>
              <a:pathLst>
                <a:path extrusionOk="0" h="2270" w="2135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79"/>
            <p:cNvSpPr/>
            <p:nvPr/>
          </p:nvSpPr>
          <p:spPr>
            <a:xfrm>
              <a:off x="9252600" y="3523800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79"/>
            <p:cNvSpPr/>
            <p:nvPr/>
          </p:nvSpPr>
          <p:spPr>
            <a:xfrm>
              <a:off x="9252600" y="3612200"/>
              <a:ext cx="533750" cy="56725"/>
            </a:xfrm>
            <a:custGeom>
              <a:rect b="b" l="l" r="r" t="t"/>
              <a:pathLst>
                <a:path extrusionOk="0" h="2269" w="2135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79"/>
            <p:cNvSpPr/>
            <p:nvPr/>
          </p:nvSpPr>
          <p:spPr>
            <a:xfrm>
              <a:off x="9252600" y="313102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79"/>
            <p:cNvSpPr/>
            <p:nvPr/>
          </p:nvSpPr>
          <p:spPr>
            <a:xfrm>
              <a:off x="9252600" y="409337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79"/>
            <p:cNvSpPr/>
            <p:nvPr/>
          </p:nvSpPr>
          <p:spPr>
            <a:xfrm>
              <a:off x="9275125" y="3327825"/>
              <a:ext cx="430325" cy="623800"/>
            </a:xfrm>
            <a:custGeom>
              <a:rect b="b" l="l" r="r" t="t"/>
              <a:pathLst>
                <a:path extrusionOk="0" h="24952" w="17213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79"/>
            <p:cNvSpPr/>
            <p:nvPr/>
          </p:nvSpPr>
          <p:spPr>
            <a:xfrm>
              <a:off x="9180050" y="3210250"/>
              <a:ext cx="466200" cy="859800"/>
            </a:xfrm>
            <a:custGeom>
              <a:rect b="b" l="l" r="r" t="t"/>
              <a:pathLst>
                <a:path extrusionOk="0" h="34392" w="18648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79"/>
            <p:cNvSpPr/>
            <p:nvPr/>
          </p:nvSpPr>
          <p:spPr>
            <a:xfrm>
              <a:off x="9387700" y="3327825"/>
              <a:ext cx="431175" cy="622975"/>
            </a:xfrm>
            <a:custGeom>
              <a:rect b="b" l="l" r="r" t="t"/>
              <a:pathLst>
                <a:path extrusionOk="0" h="24919" w="17247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79"/>
            <p:cNvSpPr/>
            <p:nvPr/>
          </p:nvSpPr>
          <p:spPr>
            <a:xfrm>
              <a:off x="9489450" y="3474600"/>
              <a:ext cx="227675" cy="329425"/>
            </a:xfrm>
            <a:custGeom>
              <a:rect b="b" l="l" r="r" t="t"/>
              <a:pathLst>
                <a:path extrusionOk="0" h="13177" w="9107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79"/>
            <p:cNvSpPr/>
            <p:nvPr/>
          </p:nvSpPr>
          <p:spPr>
            <a:xfrm>
              <a:off x="9571175" y="3593025"/>
              <a:ext cx="65075" cy="93425"/>
            </a:xfrm>
            <a:custGeom>
              <a:rect b="b" l="l" r="r" t="t"/>
              <a:pathLst>
                <a:path extrusionOk="0" h="3737" w="2603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79"/>
            <p:cNvSpPr/>
            <p:nvPr/>
          </p:nvSpPr>
          <p:spPr>
            <a:xfrm>
              <a:off x="9662075" y="36205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79"/>
            <p:cNvSpPr/>
            <p:nvPr/>
          </p:nvSpPr>
          <p:spPr>
            <a:xfrm>
              <a:off x="9520300" y="36205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79"/>
            <p:cNvSpPr/>
            <p:nvPr/>
          </p:nvSpPr>
          <p:spPr>
            <a:xfrm>
              <a:off x="9591175" y="3723950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79"/>
            <p:cNvSpPr/>
            <p:nvPr/>
          </p:nvSpPr>
          <p:spPr>
            <a:xfrm>
              <a:off x="9591175" y="3518800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79"/>
            <p:cNvSpPr/>
            <p:nvPr/>
          </p:nvSpPr>
          <p:spPr>
            <a:xfrm>
              <a:off x="9641225" y="36939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79"/>
            <p:cNvSpPr/>
            <p:nvPr/>
          </p:nvSpPr>
          <p:spPr>
            <a:xfrm>
              <a:off x="9538650" y="3548825"/>
              <a:ext cx="28375" cy="36700"/>
            </a:xfrm>
            <a:custGeom>
              <a:rect b="b" l="l" r="r" t="t"/>
              <a:pathLst>
                <a:path extrusionOk="0" h="1468" w="1135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79"/>
            <p:cNvSpPr/>
            <p:nvPr/>
          </p:nvSpPr>
          <p:spPr>
            <a:xfrm>
              <a:off x="9538650" y="3694750"/>
              <a:ext cx="28375" cy="36725"/>
            </a:xfrm>
            <a:custGeom>
              <a:rect b="b" l="l" r="r" t="t"/>
              <a:pathLst>
                <a:path extrusionOk="0" h="1469" w="1135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79"/>
            <p:cNvSpPr/>
            <p:nvPr/>
          </p:nvSpPr>
          <p:spPr>
            <a:xfrm>
              <a:off x="9641225" y="35488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37" name="Google Shape;937;p79"/>
          <p:cNvCxnSpPr/>
          <p:nvPr/>
        </p:nvCxnSpPr>
        <p:spPr>
          <a:xfrm>
            <a:off x="-6450" y="961875"/>
            <a:ext cx="215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8" name="Google Shape;938;p79"/>
          <p:cNvCxnSpPr/>
          <p:nvPr/>
        </p:nvCxnSpPr>
        <p:spPr>
          <a:xfrm>
            <a:off x="6998661" y="961875"/>
            <a:ext cx="215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" name="Google Shape;940;p80"/>
          <p:cNvGrpSpPr/>
          <p:nvPr/>
        </p:nvGrpSpPr>
        <p:grpSpPr>
          <a:xfrm>
            <a:off x="552999" y="-1553525"/>
            <a:ext cx="4064950" cy="5533605"/>
            <a:chOff x="552999" y="-1553525"/>
            <a:chExt cx="4064950" cy="5533605"/>
          </a:xfrm>
        </p:grpSpPr>
        <p:cxnSp>
          <p:nvCxnSpPr>
            <p:cNvPr id="941" name="Google Shape;941;p80"/>
            <p:cNvCxnSpPr/>
            <p:nvPr/>
          </p:nvCxnSpPr>
          <p:spPr>
            <a:xfrm>
              <a:off x="2039319" y="-1215020"/>
              <a:ext cx="0" cy="51951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2" name="Google Shape;942;p80"/>
            <p:cNvCxnSpPr/>
            <p:nvPr/>
          </p:nvCxnSpPr>
          <p:spPr>
            <a:xfrm rot="5400000">
              <a:off x="1113424" y="-82325"/>
              <a:ext cx="2942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3" name="Google Shape;943;p80"/>
            <p:cNvCxnSpPr/>
            <p:nvPr/>
          </p:nvCxnSpPr>
          <p:spPr>
            <a:xfrm rot="5400000">
              <a:off x="3146749" y="-82325"/>
              <a:ext cx="2942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4" name="Google Shape;944;p80"/>
            <p:cNvCxnSpPr/>
            <p:nvPr/>
          </p:nvCxnSpPr>
          <p:spPr>
            <a:xfrm rot="5400000">
              <a:off x="-918201" y="-82325"/>
              <a:ext cx="2942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45" name="Google Shape;945;p80"/>
          <p:cNvGrpSpPr/>
          <p:nvPr/>
        </p:nvGrpSpPr>
        <p:grpSpPr>
          <a:xfrm rot="5399597">
            <a:off x="480402" y="-512454"/>
            <a:ext cx="2244460" cy="1170725"/>
            <a:chOff x="7361475" y="5882971"/>
            <a:chExt cx="2633725" cy="1373929"/>
          </a:xfrm>
        </p:grpSpPr>
        <p:sp>
          <p:nvSpPr>
            <p:cNvPr id="946" name="Google Shape;946;p80"/>
            <p:cNvSpPr/>
            <p:nvPr/>
          </p:nvSpPr>
          <p:spPr>
            <a:xfrm>
              <a:off x="7442525" y="5882971"/>
              <a:ext cx="2552675" cy="1291900"/>
            </a:xfrm>
            <a:custGeom>
              <a:rect b="b" l="l" r="r" t="t"/>
              <a:pathLst>
                <a:path extrusionOk="0" h="51676" w="102107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80"/>
            <p:cNvSpPr/>
            <p:nvPr/>
          </p:nvSpPr>
          <p:spPr>
            <a:xfrm>
              <a:off x="7574125" y="602140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80"/>
            <p:cNvSpPr/>
            <p:nvPr/>
          </p:nvSpPr>
          <p:spPr>
            <a:xfrm>
              <a:off x="7361475" y="602475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80"/>
            <p:cNvSpPr/>
            <p:nvPr/>
          </p:nvSpPr>
          <p:spPr>
            <a:xfrm>
              <a:off x="7407125" y="5988825"/>
              <a:ext cx="2463450" cy="1218525"/>
            </a:xfrm>
            <a:custGeom>
              <a:rect b="b" l="l" r="r" t="t"/>
              <a:pathLst>
                <a:path extrusionOk="0" h="48741" w="98538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80"/>
            <p:cNvSpPr/>
            <p:nvPr/>
          </p:nvSpPr>
          <p:spPr>
            <a:xfrm>
              <a:off x="7464675" y="6968075"/>
              <a:ext cx="139275" cy="135800"/>
            </a:xfrm>
            <a:custGeom>
              <a:rect b="b" l="l" r="r" t="t"/>
              <a:pathLst>
                <a:path extrusionOk="0" h="5432" w="5571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80"/>
            <p:cNvSpPr/>
            <p:nvPr/>
          </p:nvSpPr>
          <p:spPr>
            <a:xfrm>
              <a:off x="7462175" y="6095650"/>
              <a:ext cx="141775" cy="137800"/>
            </a:xfrm>
            <a:custGeom>
              <a:rect b="b" l="l" r="r" t="t"/>
              <a:pathLst>
                <a:path extrusionOk="0" h="5512" w="5671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80"/>
            <p:cNvSpPr/>
            <p:nvPr/>
          </p:nvSpPr>
          <p:spPr>
            <a:xfrm>
              <a:off x="7543050" y="6871200"/>
              <a:ext cx="663850" cy="275075"/>
            </a:xfrm>
            <a:custGeom>
              <a:rect b="b" l="l" r="r" t="t"/>
              <a:pathLst>
                <a:path extrusionOk="0" h="11003" w="2655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80"/>
            <p:cNvSpPr/>
            <p:nvPr/>
          </p:nvSpPr>
          <p:spPr>
            <a:xfrm>
              <a:off x="7543050" y="6063525"/>
              <a:ext cx="663850" cy="274825"/>
            </a:xfrm>
            <a:custGeom>
              <a:rect b="b" l="l" r="r" t="t"/>
              <a:pathLst>
                <a:path extrusionOk="0" h="10993" w="26554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80"/>
            <p:cNvSpPr/>
            <p:nvPr/>
          </p:nvSpPr>
          <p:spPr>
            <a:xfrm>
              <a:off x="7407950" y="6455075"/>
              <a:ext cx="2463450" cy="287725"/>
            </a:xfrm>
            <a:custGeom>
              <a:rect b="b" l="l" r="r" t="t"/>
              <a:pathLst>
                <a:path extrusionOk="0" h="11509" w="98538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80"/>
            <p:cNvSpPr/>
            <p:nvPr/>
          </p:nvSpPr>
          <p:spPr>
            <a:xfrm>
              <a:off x="8594650" y="6559300"/>
              <a:ext cx="45050" cy="76750"/>
            </a:xfrm>
            <a:custGeom>
              <a:rect b="b" l="l" r="r" t="t"/>
              <a:pathLst>
                <a:path extrusionOk="0" h="3070" w="1802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80"/>
            <p:cNvSpPr/>
            <p:nvPr/>
          </p:nvSpPr>
          <p:spPr>
            <a:xfrm>
              <a:off x="9371875" y="6847850"/>
              <a:ext cx="237675" cy="162625"/>
            </a:xfrm>
            <a:custGeom>
              <a:rect b="b" l="l" r="r" t="t"/>
              <a:pathLst>
                <a:path extrusionOk="0" h="6505" w="9507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80"/>
            <p:cNvSpPr/>
            <p:nvPr/>
          </p:nvSpPr>
          <p:spPr>
            <a:xfrm>
              <a:off x="9371875" y="6174025"/>
              <a:ext cx="237675" cy="163475"/>
            </a:xfrm>
            <a:custGeom>
              <a:rect b="b" l="l" r="r" t="t"/>
              <a:pathLst>
                <a:path extrusionOk="0" h="6539" w="9507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80"/>
            <p:cNvSpPr/>
            <p:nvPr/>
          </p:nvSpPr>
          <p:spPr>
            <a:xfrm>
              <a:off x="8903875" y="5962675"/>
              <a:ext cx="145275" cy="144675"/>
            </a:xfrm>
            <a:custGeom>
              <a:rect b="b" l="l" r="r" t="t"/>
              <a:pathLst>
                <a:path extrusionOk="0" h="5787" w="5811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80"/>
            <p:cNvSpPr/>
            <p:nvPr/>
          </p:nvSpPr>
          <p:spPr>
            <a:xfrm>
              <a:off x="8903900" y="7113025"/>
              <a:ext cx="145250" cy="143875"/>
            </a:xfrm>
            <a:custGeom>
              <a:rect b="b" l="l" r="r" t="t"/>
              <a:pathLst>
                <a:path extrusionOk="0" h="5755" w="581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80"/>
            <p:cNvSpPr/>
            <p:nvPr/>
          </p:nvSpPr>
          <p:spPr>
            <a:xfrm>
              <a:off x="9573675" y="7002125"/>
              <a:ext cx="201825" cy="162625"/>
            </a:xfrm>
            <a:custGeom>
              <a:rect b="b" l="l" r="r" t="t"/>
              <a:pathLst>
                <a:path extrusionOk="0" h="6505" w="8073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80"/>
            <p:cNvSpPr/>
            <p:nvPr/>
          </p:nvSpPr>
          <p:spPr>
            <a:xfrm>
              <a:off x="9574500" y="6032250"/>
              <a:ext cx="201000" cy="160975"/>
            </a:xfrm>
            <a:custGeom>
              <a:rect b="b" l="l" r="r" t="t"/>
              <a:pathLst>
                <a:path extrusionOk="0" h="6439" w="804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80"/>
            <p:cNvSpPr/>
            <p:nvPr/>
          </p:nvSpPr>
          <p:spPr>
            <a:xfrm>
              <a:off x="8694725" y="6146500"/>
              <a:ext cx="522050" cy="924025"/>
            </a:xfrm>
            <a:custGeom>
              <a:rect b="b" l="l" r="r" t="t"/>
              <a:pathLst>
                <a:path extrusionOk="0" h="36961" w="20882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80"/>
            <p:cNvSpPr/>
            <p:nvPr/>
          </p:nvSpPr>
          <p:spPr>
            <a:xfrm>
              <a:off x="8694725" y="6265750"/>
              <a:ext cx="490375" cy="804775"/>
            </a:xfrm>
            <a:custGeom>
              <a:rect b="b" l="l" r="r" t="t"/>
              <a:pathLst>
                <a:path extrusionOk="0" h="32191" w="19615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80"/>
            <p:cNvSpPr/>
            <p:nvPr/>
          </p:nvSpPr>
          <p:spPr>
            <a:xfrm>
              <a:off x="7869950" y="6989600"/>
              <a:ext cx="1234250" cy="105950"/>
            </a:xfrm>
            <a:custGeom>
              <a:rect b="b" l="l" r="r" t="t"/>
              <a:pathLst>
                <a:path extrusionOk="0" h="4238" w="4937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80"/>
            <p:cNvSpPr/>
            <p:nvPr/>
          </p:nvSpPr>
          <p:spPr>
            <a:xfrm>
              <a:off x="7869950" y="6989600"/>
              <a:ext cx="527900" cy="105950"/>
            </a:xfrm>
            <a:custGeom>
              <a:rect b="b" l="l" r="r" t="t"/>
              <a:pathLst>
                <a:path extrusionOk="0" h="4238" w="21116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80"/>
            <p:cNvSpPr/>
            <p:nvPr/>
          </p:nvSpPr>
          <p:spPr>
            <a:xfrm>
              <a:off x="7543900" y="6253250"/>
              <a:ext cx="538725" cy="708875"/>
            </a:xfrm>
            <a:custGeom>
              <a:rect b="b" l="l" r="r" t="t"/>
              <a:pathLst>
                <a:path extrusionOk="0" h="28355" w="21549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80"/>
            <p:cNvSpPr/>
            <p:nvPr/>
          </p:nvSpPr>
          <p:spPr>
            <a:xfrm>
              <a:off x="7543900" y="6295775"/>
              <a:ext cx="538725" cy="666350"/>
            </a:xfrm>
            <a:custGeom>
              <a:rect b="b" l="l" r="r" t="t"/>
              <a:pathLst>
                <a:path extrusionOk="0" h="26654" w="21549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80"/>
            <p:cNvSpPr/>
            <p:nvPr/>
          </p:nvSpPr>
          <p:spPr>
            <a:xfrm>
              <a:off x="7869950" y="6120650"/>
              <a:ext cx="1234250" cy="105100"/>
            </a:xfrm>
            <a:custGeom>
              <a:rect b="b" l="l" r="r" t="t"/>
              <a:pathLst>
                <a:path extrusionOk="0" h="4204" w="4937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80"/>
            <p:cNvSpPr/>
            <p:nvPr/>
          </p:nvSpPr>
          <p:spPr>
            <a:xfrm>
              <a:off x="7869950" y="6120650"/>
              <a:ext cx="632150" cy="105100"/>
            </a:xfrm>
            <a:custGeom>
              <a:rect b="b" l="l" r="r" t="t"/>
              <a:pathLst>
                <a:path extrusionOk="0" h="4204" w="25286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1" name="Google Shape;971;p81"/>
          <p:cNvGrpSpPr/>
          <p:nvPr/>
        </p:nvGrpSpPr>
        <p:grpSpPr>
          <a:xfrm flipH="1" rot="5400000">
            <a:off x="949161" y="-267921"/>
            <a:ext cx="1061973" cy="1718129"/>
            <a:chOff x="4495050" y="5696175"/>
            <a:chExt cx="1966617" cy="3181720"/>
          </a:xfrm>
        </p:grpSpPr>
        <p:sp>
          <p:nvSpPr>
            <p:cNvPr id="972" name="Google Shape;972;p81"/>
            <p:cNvSpPr/>
            <p:nvPr/>
          </p:nvSpPr>
          <p:spPr>
            <a:xfrm>
              <a:off x="4575292" y="5724770"/>
              <a:ext cx="1886375" cy="3153125"/>
            </a:xfrm>
            <a:custGeom>
              <a:rect b="b" l="l" r="r" t="t"/>
              <a:pathLst>
                <a:path extrusionOk="0" h="126125" w="75455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81"/>
            <p:cNvSpPr/>
            <p:nvPr/>
          </p:nvSpPr>
          <p:spPr>
            <a:xfrm>
              <a:off x="6097850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81"/>
            <p:cNvSpPr/>
            <p:nvPr/>
          </p:nvSpPr>
          <p:spPr>
            <a:xfrm>
              <a:off x="5827675" y="8477350"/>
              <a:ext cx="289400" cy="276150"/>
            </a:xfrm>
            <a:custGeom>
              <a:rect b="b" l="l" r="r" t="t"/>
              <a:pathLst>
                <a:path extrusionOk="0" h="11046" w="11576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81"/>
            <p:cNvSpPr/>
            <p:nvPr/>
          </p:nvSpPr>
          <p:spPr>
            <a:xfrm>
              <a:off x="5777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81"/>
            <p:cNvSpPr/>
            <p:nvPr/>
          </p:nvSpPr>
          <p:spPr>
            <a:xfrm>
              <a:off x="5864350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81"/>
            <p:cNvSpPr/>
            <p:nvPr/>
          </p:nvSpPr>
          <p:spPr>
            <a:xfrm>
              <a:off x="4720200" y="8477350"/>
              <a:ext cx="288575" cy="276150"/>
            </a:xfrm>
            <a:custGeom>
              <a:rect b="b" l="l" r="r" t="t"/>
              <a:pathLst>
                <a:path extrusionOk="0" h="11046" w="11543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81"/>
            <p:cNvSpPr/>
            <p:nvPr/>
          </p:nvSpPr>
          <p:spPr>
            <a:xfrm>
              <a:off x="4843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81"/>
            <p:cNvSpPr/>
            <p:nvPr/>
          </p:nvSpPr>
          <p:spPr>
            <a:xfrm>
              <a:off x="4756075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81"/>
            <p:cNvSpPr/>
            <p:nvPr/>
          </p:nvSpPr>
          <p:spPr>
            <a:xfrm>
              <a:off x="4685175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81"/>
            <p:cNvSpPr/>
            <p:nvPr/>
          </p:nvSpPr>
          <p:spPr>
            <a:xfrm>
              <a:off x="4713525" y="6849500"/>
              <a:ext cx="1416050" cy="1918075"/>
            </a:xfrm>
            <a:custGeom>
              <a:rect b="b" l="l" r="r" t="t"/>
              <a:pathLst>
                <a:path extrusionOk="0" h="76723" w="56642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81"/>
            <p:cNvSpPr/>
            <p:nvPr/>
          </p:nvSpPr>
          <p:spPr>
            <a:xfrm>
              <a:off x="4711875" y="5732875"/>
              <a:ext cx="1416025" cy="1798825"/>
            </a:xfrm>
            <a:custGeom>
              <a:rect b="b" l="l" r="r" t="t"/>
              <a:pathLst>
                <a:path extrusionOk="0" h="71953" w="56641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81"/>
            <p:cNvSpPr/>
            <p:nvPr/>
          </p:nvSpPr>
          <p:spPr>
            <a:xfrm>
              <a:off x="4738550" y="5834625"/>
              <a:ext cx="73425" cy="148450"/>
            </a:xfrm>
            <a:custGeom>
              <a:rect b="b" l="l" r="r" t="t"/>
              <a:pathLst>
                <a:path extrusionOk="0" h="5938" w="2937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81"/>
            <p:cNvSpPr/>
            <p:nvPr/>
          </p:nvSpPr>
          <p:spPr>
            <a:xfrm>
              <a:off x="4809450" y="5733725"/>
              <a:ext cx="196825" cy="112600"/>
            </a:xfrm>
            <a:custGeom>
              <a:rect b="b" l="l" r="r" t="t"/>
              <a:pathLst>
                <a:path extrusionOk="0" h="4504" w="7873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81"/>
            <p:cNvSpPr/>
            <p:nvPr/>
          </p:nvSpPr>
          <p:spPr>
            <a:xfrm>
              <a:off x="6026975" y="5834625"/>
              <a:ext cx="73400" cy="148450"/>
            </a:xfrm>
            <a:custGeom>
              <a:rect b="b" l="l" r="r" t="t"/>
              <a:pathLst>
                <a:path extrusionOk="0" h="5938" w="2936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81"/>
            <p:cNvSpPr/>
            <p:nvPr/>
          </p:nvSpPr>
          <p:spPr>
            <a:xfrm>
              <a:off x="5831825" y="5733725"/>
              <a:ext cx="197675" cy="112600"/>
            </a:xfrm>
            <a:custGeom>
              <a:rect b="b" l="l" r="r" t="t"/>
              <a:pathLst>
                <a:path extrusionOk="0" h="4504" w="7907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81"/>
            <p:cNvSpPr/>
            <p:nvPr/>
          </p:nvSpPr>
          <p:spPr>
            <a:xfrm>
              <a:off x="4856150" y="8025350"/>
              <a:ext cx="1129975" cy="743050"/>
            </a:xfrm>
            <a:custGeom>
              <a:rect b="b" l="l" r="r" t="t"/>
              <a:pathLst>
                <a:path extrusionOk="0" h="29722" w="45199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81"/>
            <p:cNvSpPr/>
            <p:nvPr/>
          </p:nvSpPr>
          <p:spPr>
            <a:xfrm>
              <a:off x="5020425" y="8025350"/>
              <a:ext cx="802250" cy="743050"/>
            </a:xfrm>
            <a:custGeom>
              <a:rect b="b" l="l" r="r" t="t"/>
              <a:pathLst>
                <a:path extrusionOk="0" h="29722" w="3209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81"/>
            <p:cNvSpPr/>
            <p:nvPr/>
          </p:nvSpPr>
          <p:spPr>
            <a:xfrm>
              <a:off x="4834450" y="5869650"/>
              <a:ext cx="1168375" cy="2215575"/>
            </a:xfrm>
            <a:custGeom>
              <a:rect b="b" l="l" r="r" t="t"/>
              <a:pathLst>
                <a:path extrusionOk="0" h="88623" w="46735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81"/>
            <p:cNvSpPr/>
            <p:nvPr/>
          </p:nvSpPr>
          <p:spPr>
            <a:xfrm>
              <a:off x="4881150" y="5905500"/>
              <a:ext cx="81750" cy="222675"/>
            </a:xfrm>
            <a:custGeom>
              <a:rect b="b" l="l" r="r" t="t"/>
              <a:pathLst>
                <a:path extrusionOk="0" h="8907" w="327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81"/>
            <p:cNvSpPr/>
            <p:nvPr/>
          </p:nvSpPr>
          <p:spPr>
            <a:xfrm>
              <a:off x="4807775" y="6153175"/>
              <a:ext cx="1222550" cy="1955600"/>
            </a:xfrm>
            <a:custGeom>
              <a:rect b="b" l="l" r="r" t="t"/>
              <a:pathLst>
                <a:path extrusionOk="0" h="78224" w="48902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81"/>
            <p:cNvSpPr/>
            <p:nvPr/>
          </p:nvSpPr>
          <p:spPr>
            <a:xfrm>
              <a:off x="5228900" y="63041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81"/>
            <p:cNvSpPr/>
            <p:nvPr/>
          </p:nvSpPr>
          <p:spPr>
            <a:xfrm>
              <a:off x="5577475" y="6153175"/>
              <a:ext cx="340275" cy="272725"/>
            </a:xfrm>
            <a:custGeom>
              <a:rect b="b" l="l" r="r" t="t"/>
              <a:pathLst>
                <a:path extrusionOk="0" h="10909" w="13611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81"/>
            <p:cNvSpPr/>
            <p:nvPr/>
          </p:nvSpPr>
          <p:spPr>
            <a:xfrm>
              <a:off x="5400700" y="6153175"/>
              <a:ext cx="335250" cy="251875"/>
            </a:xfrm>
            <a:custGeom>
              <a:rect b="b" l="l" r="r" t="t"/>
              <a:pathLst>
                <a:path extrusionOk="0" h="10075" w="1341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81"/>
            <p:cNvSpPr/>
            <p:nvPr/>
          </p:nvSpPr>
          <p:spPr>
            <a:xfrm>
              <a:off x="4922850" y="6391675"/>
              <a:ext cx="994075" cy="1417725"/>
            </a:xfrm>
            <a:custGeom>
              <a:rect b="b" l="l" r="r" t="t"/>
              <a:pathLst>
                <a:path extrusionOk="0" h="56709" w="39763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81"/>
            <p:cNvSpPr/>
            <p:nvPr/>
          </p:nvSpPr>
          <p:spPr>
            <a:xfrm>
              <a:off x="5032925" y="7077175"/>
              <a:ext cx="773075" cy="494550"/>
            </a:xfrm>
            <a:custGeom>
              <a:rect b="b" l="l" r="r" t="t"/>
              <a:pathLst>
                <a:path extrusionOk="0" h="19782" w="30923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81"/>
            <p:cNvSpPr/>
            <p:nvPr/>
          </p:nvSpPr>
          <p:spPr>
            <a:xfrm>
              <a:off x="4866150" y="7713650"/>
              <a:ext cx="1105800" cy="434725"/>
            </a:xfrm>
            <a:custGeom>
              <a:rect b="b" l="l" r="r" t="t"/>
              <a:pathLst>
                <a:path extrusionOk="0" h="17389" w="44232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81"/>
            <p:cNvSpPr/>
            <p:nvPr/>
          </p:nvSpPr>
          <p:spPr>
            <a:xfrm>
              <a:off x="5228900" y="77418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81"/>
            <p:cNvSpPr/>
            <p:nvPr/>
          </p:nvSpPr>
          <p:spPr>
            <a:xfrm>
              <a:off x="4972900" y="6153175"/>
              <a:ext cx="537075" cy="243525"/>
            </a:xfrm>
            <a:custGeom>
              <a:rect b="b" l="l" r="r" t="t"/>
              <a:pathLst>
                <a:path extrusionOk="0" h="9741" w="21483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81"/>
            <p:cNvSpPr/>
            <p:nvPr/>
          </p:nvSpPr>
          <p:spPr>
            <a:xfrm>
              <a:off x="5863525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81"/>
            <p:cNvSpPr/>
            <p:nvPr/>
          </p:nvSpPr>
          <p:spPr>
            <a:xfrm>
              <a:off x="5863525" y="6131925"/>
              <a:ext cx="192650" cy="349025"/>
            </a:xfrm>
            <a:custGeom>
              <a:rect b="b" l="l" r="r" t="t"/>
              <a:pathLst>
                <a:path extrusionOk="0" h="13961" w="7706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81"/>
            <p:cNvSpPr/>
            <p:nvPr/>
          </p:nvSpPr>
          <p:spPr>
            <a:xfrm>
              <a:off x="5866850" y="7027150"/>
              <a:ext cx="231875" cy="44200"/>
            </a:xfrm>
            <a:custGeom>
              <a:rect b="b" l="l" r="r" t="t"/>
              <a:pathLst>
                <a:path extrusionOk="0" h="1768" w="9275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81"/>
            <p:cNvSpPr/>
            <p:nvPr/>
          </p:nvSpPr>
          <p:spPr>
            <a:xfrm>
              <a:off x="4785250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81"/>
            <p:cNvSpPr/>
            <p:nvPr/>
          </p:nvSpPr>
          <p:spPr>
            <a:xfrm>
              <a:off x="4784425" y="6132050"/>
              <a:ext cx="192650" cy="348900"/>
            </a:xfrm>
            <a:custGeom>
              <a:rect b="b" l="l" r="r" t="t"/>
              <a:pathLst>
                <a:path extrusionOk="0" h="13956" w="7706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81"/>
            <p:cNvSpPr/>
            <p:nvPr/>
          </p:nvSpPr>
          <p:spPr>
            <a:xfrm>
              <a:off x="4741900" y="7027150"/>
              <a:ext cx="233525" cy="44200"/>
            </a:xfrm>
            <a:custGeom>
              <a:rect b="b" l="l" r="r" t="t"/>
              <a:pathLst>
                <a:path extrusionOk="0" h="1768" w="9341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81"/>
            <p:cNvSpPr/>
            <p:nvPr/>
          </p:nvSpPr>
          <p:spPr>
            <a:xfrm>
              <a:off x="5866850" y="6426700"/>
              <a:ext cx="231875" cy="44225"/>
            </a:xfrm>
            <a:custGeom>
              <a:rect b="b" l="l" r="r" t="t"/>
              <a:pathLst>
                <a:path extrusionOk="0" h="1769" w="9275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81"/>
            <p:cNvSpPr/>
            <p:nvPr/>
          </p:nvSpPr>
          <p:spPr>
            <a:xfrm>
              <a:off x="4741900" y="6426700"/>
              <a:ext cx="233525" cy="44225"/>
            </a:xfrm>
            <a:custGeom>
              <a:rect b="b" l="l" r="r" t="t"/>
              <a:pathLst>
                <a:path extrusionOk="0" h="1769" w="9341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81"/>
            <p:cNvSpPr/>
            <p:nvPr/>
          </p:nvSpPr>
          <p:spPr>
            <a:xfrm>
              <a:off x="4917025" y="7854400"/>
              <a:ext cx="559575" cy="293925"/>
            </a:xfrm>
            <a:custGeom>
              <a:rect b="b" l="l" r="r" t="t"/>
              <a:pathLst>
                <a:path extrusionOk="0" h="11757" w="22383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81"/>
            <p:cNvSpPr/>
            <p:nvPr/>
          </p:nvSpPr>
          <p:spPr>
            <a:xfrm>
              <a:off x="5393200" y="7715125"/>
              <a:ext cx="462850" cy="412825"/>
            </a:xfrm>
            <a:custGeom>
              <a:rect b="b" l="l" r="r" t="t"/>
              <a:pathLst>
                <a:path extrusionOk="0" h="16513" w="18514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81"/>
            <p:cNvSpPr/>
            <p:nvPr/>
          </p:nvSpPr>
          <p:spPr>
            <a:xfrm>
              <a:off x="4907850" y="7712225"/>
              <a:ext cx="740550" cy="434900"/>
            </a:xfrm>
            <a:custGeom>
              <a:rect b="b" l="l" r="r" t="t"/>
              <a:pathLst>
                <a:path extrusionOk="0" h="17396" w="29622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81"/>
            <p:cNvSpPr/>
            <p:nvPr/>
          </p:nvSpPr>
          <p:spPr>
            <a:xfrm>
              <a:off x="5575825" y="7716800"/>
              <a:ext cx="396975" cy="392800"/>
            </a:xfrm>
            <a:custGeom>
              <a:rect b="b" l="l" r="r" t="t"/>
              <a:pathLst>
                <a:path extrusionOk="0" h="15712" w="15879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81"/>
            <p:cNvSpPr/>
            <p:nvPr/>
          </p:nvSpPr>
          <p:spPr>
            <a:xfrm>
              <a:off x="6056175" y="7333200"/>
              <a:ext cx="20850" cy="110925"/>
            </a:xfrm>
            <a:custGeom>
              <a:rect b="b" l="l" r="r" t="t"/>
              <a:pathLst>
                <a:path extrusionOk="0" h="4437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81"/>
            <p:cNvSpPr/>
            <p:nvPr/>
          </p:nvSpPr>
          <p:spPr>
            <a:xfrm>
              <a:off x="6056175" y="6483425"/>
              <a:ext cx="20850" cy="111775"/>
            </a:xfrm>
            <a:custGeom>
              <a:rect b="b" l="l" r="r" t="t"/>
              <a:pathLst>
                <a:path extrusionOk="0" h="4471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81"/>
            <p:cNvSpPr/>
            <p:nvPr/>
          </p:nvSpPr>
          <p:spPr>
            <a:xfrm>
              <a:off x="4764400" y="7333200"/>
              <a:ext cx="20875" cy="110925"/>
            </a:xfrm>
            <a:custGeom>
              <a:rect b="b" l="l" r="r" t="t"/>
              <a:pathLst>
                <a:path extrusionOk="0" h="4437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81"/>
            <p:cNvSpPr/>
            <p:nvPr/>
          </p:nvSpPr>
          <p:spPr>
            <a:xfrm>
              <a:off x="4764400" y="6483425"/>
              <a:ext cx="20875" cy="111775"/>
            </a:xfrm>
            <a:custGeom>
              <a:rect b="b" l="l" r="r" t="t"/>
              <a:pathLst>
                <a:path extrusionOk="0" h="4471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81"/>
            <p:cNvSpPr/>
            <p:nvPr/>
          </p:nvSpPr>
          <p:spPr>
            <a:xfrm>
              <a:off x="5006250" y="6528450"/>
              <a:ext cx="81750" cy="743050"/>
            </a:xfrm>
            <a:custGeom>
              <a:rect b="b" l="l" r="r" t="t"/>
              <a:pathLst>
                <a:path extrusionOk="0" h="29722" w="327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81"/>
            <p:cNvSpPr/>
            <p:nvPr/>
          </p:nvSpPr>
          <p:spPr>
            <a:xfrm>
              <a:off x="5006250" y="7334025"/>
              <a:ext cx="81750" cy="221025"/>
            </a:xfrm>
            <a:custGeom>
              <a:rect b="b" l="l" r="r" t="t"/>
              <a:pathLst>
                <a:path extrusionOk="0" h="8841" w="327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81"/>
            <p:cNvSpPr/>
            <p:nvPr/>
          </p:nvSpPr>
          <p:spPr>
            <a:xfrm>
              <a:off x="4919525" y="7766100"/>
              <a:ext cx="101750" cy="245000"/>
            </a:xfrm>
            <a:custGeom>
              <a:rect b="b" l="l" r="r" t="t"/>
              <a:pathLst>
                <a:path extrusionOk="0" h="9800" w="407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81"/>
            <p:cNvSpPr/>
            <p:nvPr/>
          </p:nvSpPr>
          <p:spPr>
            <a:xfrm>
              <a:off x="4897000" y="8021275"/>
              <a:ext cx="60900" cy="74050"/>
            </a:xfrm>
            <a:custGeom>
              <a:rect b="b" l="l" r="r" t="t"/>
              <a:pathLst>
                <a:path extrusionOk="0" h="2962" w="2436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81"/>
            <p:cNvSpPr/>
            <p:nvPr/>
          </p:nvSpPr>
          <p:spPr>
            <a:xfrm>
              <a:off x="4738550" y="7531675"/>
              <a:ext cx="25050" cy="527900"/>
            </a:xfrm>
            <a:custGeom>
              <a:rect b="b" l="l" r="r" t="t"/>
              <a:pathLst>
                <a:path extrusionOk="0" h="21116" w="1002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81"/>
            <p:cNvSpPr/>
            <p:nvPr/>
          </p:nvSpPr>
          <p:spPr>
            <a:xfrm>
              <a:off x="4738550" y="6664375"/>
              <a:ext cx="25050" cy="364450"/>
            </a:xfrm>
            <a:custGeom>
              <a:rect b="b" l="l" r="r" t="t"/>
              <a:pathLst>
                <a:path extrusionOk="0" h="14578" w="1002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81"/>
            <p:cNvSpPr/>
            <p:nvPr/>
          </p:nvSpPr>
          <p:spPr>
            <a:xfrm>
              <a:off x="6065325" y="7881925"/>
              <a:ext cx="269400" cy="69225"/>
            </a:xfrm>
            <a:custGeom>
              <a:rect b="b" l="l" r="r" t="t"/>
              <a:pathLst>
                <a:path extrusionOk="0" h="2769" w="10776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81"/>
            <p:cNvSpPr/>
            <p:nvPr/>
          </p:nvSpPr>
          <p:spPr>
            <a:xfrm>
              <a:off x="606700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81"/>
            <p:cNvSpPr/>
            <p:nvPr/>
          </p:nvSpPr>
          <p:spPr>
            <a:xfrm>
              <a:off x="4495050" y="7887750"/>
              <a:ext cx="268550" cy="73425"/>
            </a:xfrm>
            <a:custGeom>
              <a:rect b="b" l="l" r="r" t="t"/>
              <a:pathLst>
                <a:path extrusionOk="0" h="2937" w="10742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81"/>
            <p:cNvSpPr/>
            <p:nvPr/>
          </p:nvSpPr>
          <p:spPr>
            <a:xfrm>
              <a:off x="449505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81"/>
            <p:cNvSpPr/>
            <p:nvPr/>
          </p:nvSpPr>
          <p:spPr>
            <a:xfrm>
              <a:off x="5035425" y="5696175"/>
              <a:ext cx="783925" cy="52575"/>
            </a:xfrm>
            <a:custGeom>
              <a:rect b="b" l="l" r="r" t="t"/>
              <a:pathLst>
                <a:path extrusionOk="0" h="2103" w="31357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81"/>
            <p:cNvSpPr/>
            <p:nvPr/>
          </p:nvSpPr>
          <p:spPr>
            <a:xfrm>
              <a:off x="5032925" y="7077175"/>
              <a:ext cx="562925" cy="494550"/>
            </a:xfrm>
            <a:custGeom>
              <a:rect b="b" l="l" r="r" t="t"/>
              <a:pathLst>
                <a:path extrusionOk="0" h="19782" w="22517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81"/>
            <p:cNvSpPr/>
            <p:nvPr/>
          </p:nvSpPr>
          <p:spPr>
            <a:xfrm>
              <a:off x="5379000" y="7143900"/>
              <a:ext cx="427000" cy="427825"/>
            </a:xfrm>
            <a:custGeom>
              <a:rect b="b" l="l" r="r" t="t"/>
              <a:pathLst>
                <a:path extrusionOk="0" h="17113" w="1708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81"/>
            <p:cNvSpPr/>
            <p:nvPr/>
          </p:nvSpPr>
          <p:spPr>
            <a:xfrm>
              <a:off x="5172200" y="7077175"/>
              <a:ext cx="551250" cy="494550"/>
            </a:xfrm>
            <a:custGeom>
              <a:rect b="b" l="l" r="r" t="t"/>
              <a:pathLst>
                <a:path extrusionOk="0" h="19782" w="2205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81"/>
            <p:cNvSpPr/>
            <p:nvPr/>
          </p:nvSpPr>
          <p:spPr>
            <a:xfrm>
              <a:off x="4762750" y="8167125"/>
              <a:ext cx="80900" cy="221850"/>
            </a:xfrm>
            <a:custGeom>
              <a:rect b="b" l="l" r="r" t="t"/>
              <a:pathLst>
                <a:path extrusionOk="0" h="8874" w="3236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81"/>
            <p:cNvSpPr/>
            <p:nvPr/>
          </p:nvSpPr>
          <p:spPr>
            <a:xfrm>
              <a:off x="5281450" y="5707025"/>
              <a:ext cx="240200" cy="18375"/>
            </a:xfrm>
            <a:custGeom>
              <a:rect b="b" l="l" r="r" t="t"/>
              <a:pathLst>
                <a:path extrusionOk="0" h="735" w="9608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32" name="Google Shape;1032;p81"/>
          <p:cNvCxnSpPr/>
          <p:nvPr/>
        </p:nvCxnSpPr>
        <p:spPr>
          <a:xfrm>
            <a:off x="19264" y="3883023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33" name="Google Shape;1033;p81"/>
          <p:cNvGrpSpPr/>
          <p:nvPr/>
        </p:nvGrpSpPr>
        <p:grpSpPr>
          <a:xfrm rot="10800000">
            <a:off x="5855362" y="3373725"/>
            <a:ext cx="2166395" cy="2195096"/>
            <a:chOff x="1410161" y="1578330"/>
            <a:chExt cx="2837081" cy="2874667"/>
          </a:xfrm>
        </p:grpSpPr>
        <p:sp>
          <p:nvSpPr>
            <p:cNvPr id="1034" name="Google Shape;1034;p81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81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rect b="b" l="l" r="r" t="t"/>
              <a:pathLst>
                <a:path extrusionOk="0" h="1368" w="1369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81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81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rect b="b" l="l" r="r" t="t"/>
              <a:pathLst>
                <a:path extrusionOk="0" h="44144" w="4481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81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rect b="b" l="l" r="r" t="t"/>
              <a:pathLst>
                <a:path extrusionOk="0" h="42073" w="42702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81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rect b="b" l="l" r="r" t="t"/>
              <a:pathLst>
                <a:path extrusionOk="0" h="35825" w="36306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81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rect b="b" l="l" r="r" t="t"/>
              <a:pathLst>
                <a:path extrusionOk="0" h="20704" w="20816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81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81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rect b="b" l="l" r="r" t="t"/>
              <a:pathLst>
                <a:path extrusionOk="0" h="20297" w="20335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81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rect b="b" l="l" r="r" t="t"/>
              <a:pathLst>
                <a:path extrusionOk="0" h="3809" w="5953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81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rect b="b" l="l" r="r" t="t"/>
              <a:pathLst>
                <a:path extrusionOk="0" h="2404" w="2072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81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81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rect b="b" l="l" r="r" t="t"/>
              <a:pathLst>
                <a:path extrusionOk="0" h="2958" w="4364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81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rect b="b" l="l" r="r" t="t"/>
              <a:pathLst>
                <a:path extrusionOk="0" h="4289" w="3143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81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rect b="b" l="l" r="r" t="t"/>
              <a:pathLst>
                <a:path extrusionOk="0" h="2108" w="2367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81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rect b="b" l="l" r="r" t="t"/>
              <a:pathLst>
                <a:path extrusionOk="0" h="1480" w="1517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81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rect b="b" l="l" r="r" t="t"/>
              <a:pathLst>
                <a:path extrusionOk="0" h="1554" w="1479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81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rect b="b" l="l" r="r" t="t"/>
              <a:pathLst>
                <a:path extrusionOk="0" h="5916" w="5658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81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rect b="b" l="l" r="r" t="t"/>
              <a:pathLst>
                <a:path extrusionOk="0" h="3957" w="2282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81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rect b="b" l="l" r="r" t="t"/>
              <a:pathLst>
                <a:path extrusionOk="0" h="1853" w="4255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81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rect b="b" l="l" r="r" t="t"/>
              <a:pathLst>
                <a:path extrusionOk="0" h="8725" w="8578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81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rect b="b" l="l" r="r" t="t"/>
              <a:pathLst>
                <a:path extrusionOk="0" h="896" w="1036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81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rect b="b" l="l" r="r" t="t"/>
              <a:pathLst>
                <a:path extrusionOk="0" h="4364" w="3033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81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rect b="b" l="l" r="r" t="t"/>
              <a:pathLst>
                <a:path extrusionOk="0" h="3181" w="429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81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rect b="b" l="l" r="r" t="t"/>
              <a:pathLst>
                <a:path extrusionOk="0" h="3033" w="1591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81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rect b="b" l="l" r="r" t="t"/>
              <a:pathLst>
                <a:path extrusionOk="0" h="3032" w="159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81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rect b="b" l="l" r="r" t="t"/>
              <a:pathLst>
                <a:path extrusionOk="0" h="3033" w="1554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81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rect b="b" l="l" r="r" t="t"/>
              <a:pathLst>
                <a:path extrusionOk="0" h="1739" w="2959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81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rect b="b" l="l" r="r" t="t"/>
              <a:pathLst>
                <a:path extrusionOk="0" h="1739" w="2958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81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rect b="b" l="l" r="r" t="t"/>
              <a:pathLst>
                <a:path extrusionOk="0" h="1738" w="2959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81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rect b="b" l="l" r="r" t="t"/>
              <a:pathLst>
                <a:path extrusionOk="0" h="3883" w="4252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81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rect b="b" l="l" r="r" t="t"/>
              <a:pathLst>
                <a:path extrusionOk="0" h="4326" w="3772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81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81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81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81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81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rect b="b" l="l" r="r" t="t"/>
              <a:pathLst>
                <a:path extrusionOk="0" h="44107" w="44846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81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rect b="b" l="l" r="r" t="t"/>
              <a:pathLst>
                <a:path extrusionOk="0" h="42111" w="42702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81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rect b="b" l="l" r="r" t="t"/>
              <a:pathLst>
                <a:path extrusionOk="0" h="35789" w="36269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81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rect b="b" l="l" r="r" t="t"/>
              <a:pathLst>
                <a:path extrusionOk="0" h="20705" w="20852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81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81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rect b="b" l="l" r="r" t="t"/>
              <a:pathLst>
                <a:path extrusionOk="0" h="20261" w="20334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81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rect b="b" l="l" r="r" t="t"/>
              <a:pathLst>
                <a:path extrusionOk="0" h="3846" w="599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81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rect b="b" l="l" r="r" t="t"/>
              <a:pathLst>
                <a:path extrusionOk="0" h="2404" w="2108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81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81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rect b="b" l="l" r="r" t="t"/>
              <a:pathLst>
                <a:path extrusionOk="0" h="2959" w="4326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81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rect b="b" l="l" r="r" t="t"/>
              <a:pathLst>
                <a:path extrusionOk="0" h="4290" w="3143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81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rect b="b" l="l" r="r" t="t"/>
              <a:pathLst>
                <a:path extrusionOk="0" h="2071" w="233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81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rect b="b" l="l" r="r" t="t"/>
              <a:pathLst>
                <a:path extrusionOk="0" h="1479" w="1517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81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rect b="b" l="l" r="r" t="t"/>
              <a:pathLst>
                <a:path extrusionOk="0" h="2606" w="3476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81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rect b="b" l="l" r="r" t="t"/>
              <a:pathLst>
                <a:path extrusionOk="0" h="1517" w="148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81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rect b="b" l="l" r="r" t="t"/>
              <a:pathLst>
                <a:path extrusionOk="0" h="3297" w="2663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81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rect b="b" l="l" r="r" t="t"/>
              <a:pathLst>
                <a:path extrusionOk="0" h="5879" w="5694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81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rect b="b" l="l" r="r" t="t"/>
              <a:pathLst>
                <a:path extrusionOk="0" h="3924" w="224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81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rect b="b" l="l" r="r" t="t"/>
              <a:pathLst>
                <a:path extrusionOk="0" h="1854" w="4251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81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rect b="b" l="l" r="r" t="t"/>
              <a:pathLst>
                <a:path extrusionOk="0" h="8713" w="8615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81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rect b="b" l="l" r="r" t="t"/>
              <a:pathLst>
                <a:path extrusionOk="0" h="879" w="100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81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rect b="b" l="l" r="r" t="t"/>
              <a:pathLst>
                <a:path extrusionOk="0" h="4400" w="307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81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rect b="b" l="l" r="r" t="t"/>
              <a:pathLst>
                <a:path extrusionOk="0" h="3181" w="4327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81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rect b="b" l="l" r="r" t="t"/>
              <a:pathLst>
                <a:path extrusionOk="0" h="2995" w="1553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81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rect b="b" l="l" r="r" t="t"/>
              <a:pathLst>
                <a:path extrusionOk="0" h="2996" w="1554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81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rect b="b" l="l" r="r" t="t"/>
              <a:pathLst>
                <a:path extrusionOk="0" h="2995" w="1591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81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81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rect b="b" l="l" r="r" t="t"/>
              <a:pathLst>
                <a:path extrusionOk="0" h="1701" w="2959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81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81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rect b="b" l="l" r="r" t="t"/>
              <a:pathLst>
                <a:path extrusionOk="0" h="3920" w="4253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81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rect b="b" l="l" r="r" t="t"/>
              <a:pathLst>
                <a:path extrusionOk="0" h="4327" w="3772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01" name="Google Shape;1101;p81"/>
          <p:cNvCxnSpPr/>
          <p:nvPr/>
        </p:nvCxnSpPr>
        <p:spPr>
          <a:xfrm>
            <a:off x="-12836" y="1247198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02" name="Google Shape;1102;p81"/>
          <p:cNvGrpSpPr/>
          <p:nvPr/>
        </p:nvGrpSpPr>
        <p:grpSpPr>
          <a:xfrm>
            <a:off x="8315593" y="259002"/>
            <a:ext cx="696579" cy="664277"/>
            <a:chOff x="1523350" y="584350"/>
            <a:chExt cx="598950" cy="571175"/>
          </a:xfrm>
        </p:grpSpPr>
        <p:sp>
          <p:nvSpPr>
            <p:cNvPr id="1103" name="Google Shape;1103;p81"/>
            <p:cNvSpPr/>
            <p:nvPr/>
          </p:nvSpPr>
          <p:spPr>
            <a:xfrm>
              <a:off x="1523350" y="584350"/>
              <a:ext cx="598950" cy="571175"/>
            </a:xfrm>
            <a:custGeom>
              <a:rect b="b" l="l" r="r" t="t"/>
              <a:pathLst>
                <a:path extrusionOk="0" h="22847" w="23958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04" name="Google Shape;1104;p81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1105" name="Google Shape;1105;p81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rect b="b" l="l" r="r" t="t"/>
                <a:pathLst>
                  <a:path extrusionOk="0" h="19409" w="2137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81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rect b="b" l="l" r="r" t="t"/>
                <a:pathLst>
                  <a:path extrusionOk="0" h="13828" w="9909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572000" y="1122925"/>
            <a:ext cx="3436500" cy="13509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9"/>
          <p:cNvSpPr txBox="1"/>
          <p:nvPr>
            <p:ph idx="1" type="subTitle"/>
          </p:nvPr>
        </p:nvSpPr>
        <p:spPr>
          <a:xfrm>
            <a:off x="4572000" y="2473700"/>
            <a:ext cx="3436500" cy="15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83"/>
          <p:cNvSpPr txBox="1"/>
          <p:nvPr>
            <p:ph type="ctrTitle"/>
          </p:nvPr>
        </p:nvSpPr>
        <p:spPr>
          <a:xfrm>
            <a:off x="763225" y="1917225"/>
            <a:ext cx="5775000" cy="21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12" name="Google Shape;1112;p83"/>
          <p:cNvSpPr txBox="1"/>
          <p:nvPr>
            <p:ph idx="1" type="subTitle"/>
          </p:nvPr>
        </p:nvSpPr>
        <p:spPr>
          <a:xfrm>
            <a:off x="720000" y="4151575"/>
            <a:ext cx="5165100" cy="451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84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5" name="Google Shape;1115;p84"/>
          <p:cNvSpPr txBox="1"/>
          <p:nvPr>
            <p:ph idx="1" type="body"/>
          </p:nvPr>
        </p:nvSpPr>
        <p:spPr>
          <a:xfrm>
            <a:off x="720000" y="1340101"/>
            <a:ext cx="77040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3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_1"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85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8" name="Google Shape;1118;p85"/>
          <p:cNvSpPr txBox="1"/>
          <p:nvPr>
            <p:ph idx="1" type="subTitle"/>
          </p:nvPr>
        </p:nvSpPr>
        <p:spPr>
          <a:xfrm>
            <a:off x="1948800" y="3119004"/>
            <a:ext cx="2390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1900">
                <a:latin typeface="Antonio"/>
                <a:ea typeface="Antonio"/>
                <a:cs typeface="Antonio"/>
                <a:sym typeface="Antoni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19" name="Google Shape;1119;p85"/>
          <p:cNvSpPr txBox="1"/>
          <p:nvPr>
            <p:ph idx="2" type="subTitle"/>
          </p:nvPr>
        </p:nvSpPr>
        <p:spPr>
          <a:xfrm>
            <a:off x="1948789" y="3631459"/>
            <a:ext cx="23907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0" name="Google Shape;1120;p85"/>
          <p:cNvSpPr txBox="1"/>
          <p:nvPr>
            <p:ph idx="3" type="title"/>
          </p:nvPr>
        </p:nvSpPr>
        <p:spPr>
          <a:xfrm>
            <a:off x="716314" y="3024437"/>
            <a:ext cx="1045500" cy="1419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21" name="Google Shape;1121;p85"/>
          <p:cNvSpPr txBox="1"/>
          <p:nvPr>
            <p:ph idx="4" type="subTitle"/>
          </p:nvPr>
        </p:nvSpPr>
        <p:spPr>
          <a:xfrm flipH="1">
            <a:off x="4804500" y="3119004"/>
            <a:ext cx="2390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1900">
                <a:latin typeface="Antonio"/>
                <a:ea typeface="Antonio"/>
                <a:cs typeface="Antonio"/>
                <a:sym typeface="Antoni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22" name="Google Shape;1122;p85"/>
          <p:cNvSpPr txBox="1"/>
          <p:nvPr>
            <p:ph idx="5" type="subTitle"/>
          </p:nvPr>
        </p:nvSpPr>
        <p:spPr>
          <a:xfrm flipH="1">
            <a:off x="4804511" y="3631459"/>
            <a:ext cx="23907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3" name="Google Shape;1123;p85"/>
          <p:cNvSpPr txBox="1"/>
          <p:nvPr>
            <p:ph idx="6" type="title"/>
          </p:nvPr>
        </p:nvSpPr>
        <p:spPr>
          <a:xfrm flipH="1">
            <a:off x="7382183" y="3024437"/>
            <a:ext cx="1045500" cy="1419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24" name="Google Shape;1124;p85"/>
          <p:cNvSpPr txBox="1"/>
          <p:nvPr>
            <p:ph idx="7" type="subTitle"/>
          </p:nvPr>
        </p:nvSpPr>
        <p:spPr>
          <a:xfrm>
            <a:off x="1948800" y="1371377"/>
            <a:ext cx="2390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1900">
                <a:latin typeface="Antonio"/>
                <a:ea typeface="Antonio"/>
                <a:cs typeface="Antonio"/>
                <a:sym typeface="Antoni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25" name="Google Shape;1125;p85"/>
          <p:cNvSpPr txBox="1"/>
          <p:nvPr>
            <p:ph idx="8" type="subTitle"/>
          </p:nvPr>
        </p:nvSpPr>
        <p:spPr>
          <a:xfrm>
            <a:off x="1948789" y="1883632"/>
            <a:ext cx="23907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6" name="Google Shape;1126;p85"/>
          <p:cNvSpPr txBox="1"/>
          <p:nvPr>
            <p:ph idx="9" type="title"/>
          </p:nvPr>
        </p:nvSpPr>
        <p:spPr>
          <a:xfrm>
            <a:off x="716314" y="1295475"/>
            <a:ext cx="1045500" cy="1419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27" name="Google Shape;1127;p85"/>
          <p:cNvSpPr txBox="1"/>
          <p:nvPr>
            <p:ph idx="13" type="subTitle"/>
          </p:nvPr>
        </p:nvSpPr>
        <p:spPr>
          <a:xfrm flipH="1">
            <a:off x="4804500" y="1371377"/>
            <a:ext cx="23907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1900">
                <a:latin typeface="Antonio"/>
                <a:ea typeface="Antonio"/>
                <a:cs typeface="Antonio"/>
                <a:sym typeface="Antoni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28" name="Google Shape;1128;p85"/>
          <p:cNvSpPr txBox="1"/>
          <p:nvPr>
            <p:ph idx="14" type="subTitle"/>
          </p:nvPr>
        </p:nvSpPr>
        <p:spPr>
          <a:xfrm flipH="1">
            <a:off x="4804511" y="1883632"/>
            <a:ext cx="23907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9" name="Google Shape;1129;p85"/>
          <p:cNvSpPr txBox="1"/>
          <p:nvPr>
            <p:ph idx="15" type="title"/>
          </p:nvPr>
        </p:nvSpPr>
        <p:spPr>
          <a:xfrm flipH="1">
            <a:off x="7382183" y="1295400"/>
            <a:ext cx="1045500" cy="1419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86"/>
          <p:cNvSpPr txBox="1"/>
          <p:nvPr>
            <p:ph type="title"/>
          </p:nvPr>
        </p:nvSpPr>
        <p:spPr>
          <a:xfrm>
            <a:off x="720200" y="1893521"/>
            <a:ext cx="44232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2" name="Google Shape;1132;p86"/>
          <p:cNvSpPr txBox="1"/>
          <p:nvPr>
            <p:ph idx="2" type="title"/>
          </p:nvPr>
        </p:nvSpPr>
        <p:spPr>
          <a:xfrm>
            <a:off x="5493750" y="1866125"/>
            <a:ext cx="1471500" cy="14919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33" name="Google Shape;1133;p86"/>
          <p:cNvSpPr txBox="1"/>
          <p:nvPr>
            <p:ph idx="1" type="subTitle"/>
          </p:nvPr>
        </p:nvSpPr>
        <p:spPr>
          <a:xfrm>
            <a:off x="720200" y="2851893"/>
            <a:ext cx="4423200" cy="506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87"/>
          <p:cNvSpPr txBox="1"/>
          <p:nvPr>
            <p:ph type="title"/>
          </p:nvPr>
        </p:nvSpPr>
        <p:spPr>
          <a:xfrm>
            <a:off x="4572000" y="1122925"/>
            <a:ext cx="3436500" cy="13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6" name="Google Shape;1136;p87"/>
          <p:cNvSpPr txBox="1"/>
          <p:nvPr>
            <p:ph idx="1" type="subTitle"/>
          </p:nvPr>
        </p:nvSpPr>
        <p:spPr>
          <a:xfrm>
            <a:off x="4572000" y="2473700"/>
            <a:ext cx="3436500" cy="153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88"/>
          <p:cNvSpPr txBox="1"/>
          <p:nvPr>
            <p:ph idx="1" type="body"/>
          </p:nvPr>
        </p:nvSpPr>
        <p:spPr>
          <a:xfrm>
            <a:off x="726900" y="1514400"/>
            <a:ext cx="4339500" cy="26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■"/>
              <a:defRPr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39" name="Google Shape;1139;p88"/>
          <p:cNvSpPr txBox="1"/>
          <p:nvPr>
            <p:ph type="title"/>
          </p:nvPr>
        </p:nvSpPr>
        <p:spPr>
          <a:xfrm>
            <a:off x="726900" y="548675"/>
            <a:ext cx="76971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_1_1"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89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2" name="Google Shape;1142;p89"/>
          <p:cNvSpPr txBox="1"/>
          <p:nvPr>
            <p:ph idx="2" type="title"/>
          </p:nvPr>
        </p:nvSpPr>
        <p:spPr>
          <a:xfrm>
            <a:off x="726007" y="1416004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43" name="Google Shape;1143;p89"/>
          <p:cNvSpPr txBox="1"/>
          <p:nvPr>
            <p:ph idx="1" type="subTitle"/>
          </p:nvPr>
        </p:nvSpPr>
        <p:spPr>
          <a:xfrm>
            <a:off x="726007" y="1891804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4" name="Google Shape;1144;p89"/>
          <p:cNvSpPr txBox="1"/>
          <p:nvPr>
            <p:ph idx="3" type="title"/>
          </p:nvPr>
        </p:nvSpPr>
        <p:spPr>
          <a:xfrm>
            <a:off x="3919367" y="1416004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45" name="Google Shape;1145;p89"/>
          <p:cNvSpPr txBox="1"/>
          <p:nvPr>
            <p:ph idx="4" type="subTitle"/>
          </p:nvPr>
        </p:nvSpPr>
        <p:spPr>
          <a:xfrm>
            <a:off x="3919346" y="1891804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6" name="Google Shape;1146;p89"/>
          <p:cNvSpPr txBox="1"/>
          <p:nvPr>
            <p:ph idx="5" type="title"/>
          </p:nvPr>
        </p:nvSpPr>
        <p:spPr>
          <a:xfrm>
            <a:off x="726007" y="3089379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47" name="Google Shape;1147;p89"/>
          <p:cNvSpPr txBox="1"/>
          <p:nvPr>
            <p:ph idx="6" type="subTitle"/>
          </p:nvPr>
        </p:nvSpPr>
        <p:spPr>
          <a:xfrm>
            <a:off x="726007" y="3565179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8" name="Google Shape;1148;p89"/>
          <p:cNvSpPr txBox="1"/>
          <p:nvPr>
            <p:ph idx="7" type="title"/>
          </p:nvPr>
        </p:nvSpPr>
        <p:spPr>
          <a:xfrm>
            <a:off x="3919367" y="3089379"/>
            <a:ext cx="2752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49" name="Google Shape;1149;p89"/>
          <p:cNvSpPr txBox="1"/>
          <p:nvPr>
            <p:ph idx="8" type="subTitle"/>
          </p:nvPr>
        </p:nvSpPr>
        <p:spPr>
          <a:xfrm>
            <a:off x="3919346" y="3565179"/>
            <a:ext cx="27525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3"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90"/>
          <p:cNvSpPr txBox="1"/>
          <p:nvPr>
            <p:ph type="title"/>
          </p:nvPr>
        </p:nvSpPr>
        <p:spPr>
          <a:xfrm flipH="1">
            <a:off x="2593162" y="1893525"/>
            <a:ext cx="49773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2" name="Google Shape;1152;p90"/>
          <p:cNvSpPr txBox="1"/>
          <p:nvPr>
            <p:ph idx="2" type="title"/>
          </p:nvPr>
        </p:nvSpPr>
        <p:spPr>
          <a:xfrm flipH="1">
            <a:off x="740425" y="1874525"/>
            <a:ext cx="1471500" cy="14715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53" name="Google Shape;1153;p90"/>
          <p:cNvSpPr txBox="1"/>
          <p:nvPr>
            <p:ph idx="1" type="subTitle"/>
          </p:nvPr>
        </p:nvSpPr>
        <p:spPr>
          <a:xfrm flipH="1">
            <a:off x="2593162" y="2851900"/>
            <a:ext cx="4977300" cy="506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1_1_1_1_1"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91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156" name="Google Shape;1156;p91"/>
          <p:cNvCxnSpPr/>
          <p:nvPr/>
        </p:nvCxnSpPr>
        <p:spPr>
          <a:xfrm>
            <a:off x="-225126" y="293803"/>
            <a:ext cx="965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92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5010150" y="3401275"/>
            <a:ext cx="2933700" cy="1202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3_2"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93"/>
          <p:cNvSpPr txBox="1"/>
          <p:nvPr>
            <p:ph type="title"/>
          </p:nvPr>
        </p:nvSpPr>
        <p:spPr>
          <a:xfrm>
            <a:off x="1584085" y="1893525"/>
            <a:ext cx="49773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1" name="Google Shape;1161;p93"/>
          <p:cNvSpPr txBox="1"/>
          <p:nvPr>
            <p:ph idx="2" type="title"/>
          </p:nvPr>
        </p:nvSpPr>
        <p:spPr>
          <a:xfrm>
            <a:off x="6929450" y="1836125"/>
            <a:ext cx="1471500" cy="14715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62" name="Google Shape;1162;p93"/>
          <p:cNvSpPr txBox="1"/>
          <p:nvPr>
            <p:ph idx="1" type="subTitle"/>
          </p:nvPr>
        </p:nvSpPr>
        <p:spPr>
          <a:xfrm>
            <a:off x="1584086" y="2851900"/>
            <a:ext cx="4977300" cy="506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94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5" name="Google Shape;1165;p94"/>
          <p:cNvSpPr txBox="1"/>
          <p:nvPr>
            <p:ph idx="2" type="title"/>
          </p:nvPr>
        </p:nvSpPr>
        <p:spPr>
          <a:xfrm>
            <a:off x="2830407" y="1439526"/>
            <a:ext cx="14841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66" name="Google Shape;1166;p94"/>
          <p:cNvSpPr txBox="1"/>
          <p:nvPr>
            <p:ph idx="1" type="subTitle"/>
          </p:nvPr>
        </p:nvSpPr>
        <p:spPr>
          <a:xfrm>
            <a:off x="725050" y="1439526"/>
            <a:ext cx="20529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94"/>
          <p:cNvSpPr txBox="1"/>
          <p:nvPr>
            <p:ph idx="3" type="title"/>
          </p:nvPr>
        </p:nvSpPr>
        <p:spPr>
          <a:xfrm>
            <a:off x="4842324" y="1439526"/>
            <a:ext cx="14841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68" name="Google Shape;1168;p94"/>
          <p:cNvSpPr txBox="1"/>
          <p:nvPr>
            <p:ph idx="4" type="subTitle"/>
          </p:nvPr>
        </p:nvSpPr>
        <p:spPr>
          <a:xfrm>
            <a:off x="6378950" y="1439526"/>
            <a:ext cx="20529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94"/>
          <p:cNvSpPr txBox="1"/>
          <p:nvPr>
            <p:ph idx="5" type="title"/>
          </p:nvPr>
        </p:nvSpPr>
        <p:spPr>
          <a:xfrm>
            <a:off x="2830407" y="3870495"/>
            <a:ext cx="14841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0" name="Google Shape;1170;p94"/>
          <p:cNvSpPr txBox="1"/>
          <p:nvPr>
            <p:ph idx="6" type="subTitle"/>
          </p:nvPr>
        </p:nvSpPr>
        <p:spPr>
          <a:xfrm>
            <a:off x="725050" y="3862095"/>
            <a:ext cx="20529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1" name="Google Shape;1171;p94"/>
          <p:cNvSpPr txBox="1"/>
          <p:nvPr>
            <p:ph idx="7" type="title"/>
          </p:nvPr>
        </p:nvSpPr>
        <p:spPr>
          <a:xfrm>
            <a:off x="4842324" y="3870495"/>
            <a:ext cx="14841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2" name="Google Shape;1172;p94"/>
          <p:cNvSpPr txBox="1"/>
          <p:nvPr>
            <p:ph idx="8" type="subTitle"/>
          </p:nvPr>
        </p:nvSpPr>
        <p:spPr>
          <a:xfrm>
            <a:off x="6378950" y="3862095"/>
            <a:ext cx="20529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95"/>
          <p:cNvSpPr txBox="1"/>
          <p:nvPr>
            <p:ph type="title"/>
          </p:nvPr>
        </p:nvSpPr>
        <p:spPr>
          <a:xfrm>
            <a:off x="720000" y="3111025"/>
            <a:ext cx="4367700" cy="62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75" name="Google Shape;1175;p95"/>
          <p:cNvSpPr txBox="1"/>
          <p:nvPr>
            <p:ph idx="1" type="subTitle"/>
          </p:nvPr>
        </p:nvSpPr>
        <p:spPr>
          <a:xfrm>
            <a:off x="720000" y="1213275"/>
            <a:ext cx="4763400" cy="21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96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8" name="Google Shape;1178;p96"/>
          <p:cNvSpPr txBox="1"/>
          <p:nvPr>
            <p:ph idx="2" type="title"/>
          </p:nvPr>
        </p:nvSpPr>
        <p:spPr>
          <a:xfrm>
            <a:off x="1540700" y="2725396"/>
            <a:ext cx="2527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79" name="Google Shape;1179;p96"/>
          <p:cNvSpPr txBox="1"/>
          <p:nvPr>
            <p:ph idx="3" type="title"/>
          </p:nvPr>
        </p:nvSpPr>
        <p:spPr>
          <a:xfrm>
            <a:off x="5075764" y="2725396"/>
            <a:ext cx="2527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80" name="Google Shape;1180;p96"/>
          <p:cNvSpPr txBox="1"/>
          <p:nvPr>
            <p:ph idx="1" type="subTitle"/>
          </p:nvPr>
        </p:nvSpPr>
        <p:spPr>
          <a:xfrm>
            <a:off x="5075770" y="3247123"/>
            <a:ext cx="25275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1" name="Google Shape;1181;p96"/>
          <p:cNvSpPr txBox="1"/>
          <p:nvPr>
            <p:ph idx="4" type="subTitle"/>
          </p:nvPr>
        </p:nvSpPr>
        <p:spPr>
          <a:xfrm>
            <a:off x="1540700" y="3247123"/>
            <a:ext cx="25275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3_1"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97"/>
          <p:cNvSpPr txBox="1"/>
          <p:nvPr>
            <p:ph type="title"/>
          </p:nvPr>
        </p:nvSpPr>
        <p:spPr>
          <a:xfrm>
            <a:off x="740488" y="1451225"/>
            <a:ext cx="3205200" cy="15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4" name="Google Shape;1184;p97"/>
          <p:cNvSpPr txBox="1"/>
          <p:nvPr>
            <p:ph idx="2" type="title"/>
          </p:nvPr>
        </p:nvSpPr>
        <p:spPr>
          <a:xfrm>
            <a:off x="4189325" y="1500400"/>
            <a:ext cx="1471500" cy="14715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185" name="Google Shape;1185;p97"/>
          <p:cNvSpPr txBox="1"/>
          <p:nvPr>
            <p:ph idx="1" type="subTitle"/>
          </p:nvPr>
        </p:nvSpPr>
        <p:spPr>
          <a:xfrm>
            <a:off x="740488" y="3062425"/>
            <a:ext cx="4924200" cy="506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_1"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98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99"/>
          <p:cNvSpPr txBox="1"/>
          <p:nvPr>
            <p:ph type="title"/>
          </p:nvPr>
        </p:nvSpPr>
        <p:spPr>
          <a:xfrm>
            <a:off x="5010150" y="3401275"/>
            <a:ext cx="2933700" cy="12021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00"/>
          <p:cNvSpPr txBox="1"/>
          <p:nvPr>
            <p:ph type="title"/>
          </p:nvPr>
        </p:nvSpPr>
        <p:spPr>
          <a:xfrm>
            <a:off x="1317900" y="1939350"/>
            <a:ext cx="65082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101"/>
          <p:cNvSpPr txBox="1"/>
          <p:nvPr>
            <p:ph hasCustomPrompt="1" type="title"/>
          </p:nvPr>
        </p:nvSpPr>
        <p:spPr>
          <a:xfrm>
            <a:off x="1038025" y="1350775"/>
            <a:ext cx="7068000" cy="1603500"/>
          </a:xfrm>
          <a:prstGeom prst="rect">
            <a:avLst/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4" name="Google Shape;1194;p101"/>
          <p:cNvSpPr txBox="1"/>
          <p:nvPr>
            <p:ph idx="1" type="subTitle"/>
          </p:nvPr>
        </p:nvSpPr>
        <p:spPr>
          <a:xfrm>
            <a:off x="1038025" y="2954225"/>
            <a:ext cx="7068000" cy="497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4.xml"/><Relationship Id="rId20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2.xml"/><Relationship Id="rId2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65.xml"/><Relationship Id="rId28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Relationship Id="rId31" Type="http://schemas.openxmlformats.org/officeDocument/2006/relationships/slideLayout" Target="../slideLayouts/slideLayout71.xml"/><Relationship Id="rId30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51.xml"/><Relationship Id="rId33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50.xml"/><Relationship Id="rId32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53.xml"/><Relationship Id="rId35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52.xml"/><Relationship Id="rId34" Type="http://schemas.openxmlformats.org/officeDocument/2006/relationships/slideLayout" Target="../slideLayouts/slideLayout74.xml"/><Relationship Id="rId15" Type="http://schemas.openxmlformats.org/officeDocument/2006/relationships/slideLayout" Target="../slideLayouts/slideLayout55.xml"/><Relationship Id="rId37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54.xml"/><Relationship Id="rId36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57.xml"/><Relationship Id="rId39" Type="http://schemas.openxmlformats.org/officeDocument/2006/relationships/slideLayout" Target="../slideLayouts/slideLayout79.xml"/><Relationship Id="rId16" Type="http://schemas.openxmlformats.org/officeDocument/2006/relationships/slideLayout" Target="../slideLayouts/slideLayout56.xml"/><Relationship Id="rId38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58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99.xml"/><Relationship Id="rId22" Type="http://schemas.openxmlformats.org/officeDocument/2006/relationships/slideLayout" Target="../slideLayouts/slideLayout101.xml"/><Relationship Id="rId21" Type="http://schemas.openxmlformats.org/officeDocument/2006/relationships/slideLayout" Target="../slideLayouts/slideLayout100.xml"/><Relationship Id="rId24" Type="http://schemas.openxmlformats.org/officeDocument/2006/relationships/slideLayout" Target="../slideLayouts/slideLayout103.xml"/><Relationship Id="rId23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80.xml"/><Relationship Id="rId2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105.xml"/><Relationship Id="rId25" Type="http://schemas.openxmlformats.org/officeDocument/2006/relationships/slideLayout" Target="../slideLayouts/slideLayout104.xml"/><Relationship Id="rId28" Type="http://schemas.openxmlformats.org/officeDocument/2006/relationships/slideLayout" Target="../slideLayouts/slideLayout107.xml"/><Relationship Id="rId27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5.xml"/><Relationship Id="rId29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7.xml"/><Relationship Id="rId31" Type="http://schemas.openxmlformats.org/officeDocument/2006/relationships/slideLayout" Target="../slideLayouts/slideLayout110.xml"/><Relationship Id="rId30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90.xml"/><Relationship Id="rId33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89.xml"/><Relationship Id="rId32" Type="http://schemas.openxmlformats.org/officeDocument/2006/relationships/slideLayout" Target="../slideLayouts/slideLayout111.xml"/><Relationship Id="rId13" Type="http://schemas.openxmlformats.org/officeDocument/2006/relationships/slideLayout" Target="../slideLayouts/slideLayout92.xml"/><Relationship Id="rId35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13.xml"/><Relationship Id="rId15" Type="http://schemas.openxmlformats.org/officeDocument/2006/relationships/slideLayout" Target="../slideLayouts/slideLayout94.xml"/><Relationship Id="rId37" Type="http://schemas.openxmlformats.org/officeDocument/2006/relationships/slideLayout" Target="../slideLayouts/slideLayout116.xml"/><Relationship Id="rId14" Type="http://schemas.openxmlformats.org/officeDocument/2006/relationships/slideLayout" Target="../slideLayouts/slideLayout93.xml"/><Relationship Id="rId36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96.xml"/><Relationship Id="rId39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95.xml"/><Relationship Id="rId38" Type="http://schemas.openxmlformats.org/officeDocument/2006/relationships/slideLayout" Target="../slideLayouts/slideLayout117.xml"/><Relationship Id="rId19" Type="http://schemas.openxmlformats.org/officeDocument/2006/relationships/slideLayout" Target="../slideLayouts/slideLayout98.xml"/><Relationship Id="rId18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ntonio"/>
              <a:buNone/>
              <a:defRPr b="1" sz="2900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69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2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ntonio"/>
              <a:buNone/>
              <a:defRPr b="1" i="0" sz="2900" u="none" cap="none" strike="noStrike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9" name="Google Shape;559;p42"/>
          <p:cNvSpPr txBox="1"/>
          <p:nvPr>
            <p:ph idx="1" type="body"/>
          </p:nvPr>
        </p:nvSpPr>
        <p:spPr>
          <a:xfrm>
            <a:off x="7269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  <p:sldLayoutId id="2147483721" r:id="rId34"/>
    <p:sldLayoutId id="2147483722" r:id="rId35"/>
    <p:sldLayoutId id="2147483723" r:id="rId36"/>
    <p:sldLayoutId id="2147483724" r:id="rId37"/>
    <p:sldLayoutId id="2147483725" r:id="rId38"/>
    <p:sldLayoutId id="2147483726" r:id="rId3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82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ntonio"/>
              <a:buNone/>
              <a:defRPr b="1" i="0" sz="2900" u="none" cap="none" strike="noStrike">
                <a:solidFill>
                  <a:schemeClr val="dk1"/>
                </a:solidFill>
                <a:latin typeface="Antonio"/>
                <a:ea typeface="Antonio"/>
                <a:cs typeface="Antonio"/>
                <a:sym typeface="Antonio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9" name="Google Shape;1109;p82"/>
          <p:cNvSpPr txBox="1"/>
          <p:nvPr>
            <p:ph idx="1" type="body"/>
          </p:nvPr>
        </p:nvSpPr>
        <p:spPr>
          <a:xfrm>
            <a:off x="7269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  <p:sldLayoutId id="2147483746" r:id="rId20"/>
    <p:sldLayoutId id="2147483747" r:id="rId21"/>
    <p:sldLayoutId id="2147483748" r:id="rId22"/>
    <p:sldLayoutId id="2147483749" r:id="rId23"/>
    <p:sldLayoutId id="2147483750" r:id="rId24"/>
    <p:sldLayoutId id="2147483751" r:id="rId25"/>
    <p:sldLayoutId id="2147483752" r:id="rId26"/>
    <p:sldLayoutId id="2147483753" r:id="rId27"/>
    <p:sldLayoutId id="2147483754" r:id="rId28"/>
    <p:sldLayoutId id="2147483755" r:id="rId29"/>
    <p:sldLayoutId id="2147483756" r:id="rId30"/>
    <p:sldLayoutId id="2147483757" r:id="rId31"/>
    <p:sldLayoutId id="2147483758" r:id="rId32"/>
    <p:sldLayoutId id="2147483759" r:id="rId33"/>
    <p:sldLayoutId id="2147483760" r:id="rId34"/>
    <p:sldLayoutId id="2147483761" r:id="rId35"/>
    <p:sldLayoutId id="2147483762" r:id="rId36"/>
    <p:sldLayoutId id="2147483763" r:id="rId37"/>
    <p:sldLayoutId id="2147483764" r:id="rId38"/>
    <p:sldLayoutId id="2147483765" r:id="rId3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www.grandviewresearch.com/horizon/outlook/smart-parking-systems-market/united-sta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122"/>
          <p:cNvSpPr txBox="1"/>
          <p:nvPr>
            <p:ph type="ctrTitle"/>
          </p:nvPr>
        </p:nvSpPr>
        <p:spPr>
          <a:xfrm>
            <a:off x="613250" y="1855575"/>
            <a:ext cx="5775000" cy="213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SMARTPARKIQ</a:t>
            </a:r>
            <a:endParaRPr b="0" sz="40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662" name="Google Shape;1662;p122"/>
          <p:cNvSpPr txBox="1"/>
          <p:nvPr>
            <p:ph idx="1" type="subTitle"/>
          </p:nvPr>
        </p:nvSpPr>
        <p:spPr>
          <a:xfrm>
            <a:off x="720000" y="3541250"/>
            <a:ext cx="5306400" cy="13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TEAM 8: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Janani Karthikeyan - System Architect &amp; Technical Strategist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Mansi Raturi - UI/UX Designer &amp; Research Lead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Suyog Baral - Business Strategist &amp; Market Analyst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663" name="Google Shape;1663;p122"/>
          <p:cNvSpPr/>
          <p:nvPr/>
        </p:nvSpPr>
        <p:spPr>
          <a:xfrm>
            <a:off x="6952488" y="3131875"/>
            <a:ext cx="1471500" cy="1471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64" name="Google Shape;1664;p122"/>
          <p:cNvCxnSpPr/>
          <p:nvPr/>
        </p:nvCxnSpPr>
        <p:spPr>
          <a:xfrm>
            <a:off x="-225126" y="1684763"/>
            <a:ext cx="965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65" name="Google Shape;1665;p122"/>
          <p:cNvGrpSpPr/>
          <p:nvPr/>
        </p:nvGrpSpPr>
        <p:grpSpPr>
          <a:xfrm>
            <a:off x="-906410" y="-1164651"/>
            <a:ext cx="10011919" cy="2863527"/>
            <a:chOff x="219450" y="174225"/>
            <a:chExt cx="7860500" cy="1345200"/>
          </a:xfrm>
        </p:grpSpPr>
        <p:cxnSp>
          <p:nvCxnSpPr>
            <p:cNvPr id="1666" name="Google Shape;1666;p122"/>
            <p:cNvCxnSpPr/>
            <p:nvPr/>
          </p:nvCxnSpPr>
          <p:spPr>
            <a:xfrm>
              <a:off x="7137650" y="174225"/>
              <a:ext cx="942300" cy="1345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7" name="Google Shape;1667;p122"/>
            <p:cNvCxnSpPr/>
            <p:nvPr/>
          </p:nvCxnSpPr>
          <p:spPr>
            <a:xfrm>
              <a:off x="5408100" y="174225"/>
              <a:ext cx="942300" cy="1345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8" name="Google Shape;1668;p122"/>
            <p:cNvCxnSpPr/>
            <p:nvPr/>
          </p:nvCxnSpPr>
          <p:spPr>
            <a:xfrm>
              <a:off x="3678550" y="174225"/>
              <a:ext cx="942300" cy="1345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9" name="Google Shape;1669;p122"/>
            <p:cNvCxnSpPr/>
            <p:nvPr/>
          </p:nvCxnSpPr>
          <p:spPr>
            <a:xfrm>
              <a:off x="1949000" y="174225"/>
              <a:ext cx="942300" cy="1345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0" name="Google Shape;1670;p122"/>
            <p:cNvCxnSpPr/>
            <p:nvPr/>
          </p:nvCxnSpPr>
          <p:spPr>
            <a:xfrm>
              <a:off x="219450" y="174225"/>
              <a:ext cx="942300" cy="1345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71" name="Google Shape;1671;p122"/>
          <p:cNvGrpSpPr/>
          <p:nvPr/>
        </p:nvGrpSpPr>
        <p:grpSpPr>
          <a:xfrm rot="-6913452">
            <a:off x="6054304" y="-515550"/>
            <a:ext cx="2454092" cy="1203001"/>
            <a:chOff x="6870075" y="2926700"/>
            <a:chExt cx="3147275" cy="1542800"/>
          </a:xfrm>
        </p:grpSpPr>
        <p:sp>
          <p:nvSpPr>
            <p:cNvPr id="1672" name="Google Shape;1672;p122"/>
            <p:cNvSpPr/>
            <p:nvPr/>
          </p:nvSpPr>
          <p:spPr>
            <a:xfrm>
              <a:off x="6870075" y="3041775"/>
              <a:ext cx="3023025" cy="1427725"/>
            </a:xfrm>
            <a:custGeom>
              <a:rect b="b" l="l" r="r" t="t"/>
              <a:pathLst>
                <a:path extrusionOk="0" h="57109" w="120921">
                  <a:moveTo>
                    <a:pt x="9908" y="1"/>
                  </a:moveTo>
                  <a:cubicBezTo>
                    <a:pt x="9007" y="1"/>
                    <a:pt x="8240" y="501"/>
                    <a:pt x="7840" y="1335"/>
                  </a:cubicBezTo>
                  <a:lnTo>
                    <a:pt x="7606" y="1902"/>
                  </a:lnTo>
                  <a:lnTo>
                    <a:pt x="7306" y="1902"/>
                  </a:lnTo>
                  <a:cubicBezTo>
                    <a:pt x="7106" y="1569"/>
                    <a:pt x="6739" y="1335"/>
                    <a:pt x="6305" y="1335"/>
                  </a:cubicBezTo>
                  <a:lnTo>
                    <a:pt x="1602" y="1335"/>
                  </a:lnTo>
                  <a:cubicBezTo>
                    <a:pt x="935" y="1335"/>
                    <a:pt x="334" y="1902"/>
                    <a:pt x="334" y="2603"/>
                  </a:cubicBezTo>
                  <a:lnTo>
                    <a:pt x="334" y="3970"/>
                  </a:lnTo>
                  <a:cubicBezTo>
                    <a:pt x="134" y="4171"/>
                    <a:pt x="1" y="4638"/>
                    <a:pt x="1" y="5138"/>
                  </a:cubicBezTo>
                  <a:cubicBezTo>
                    <a:pt x="1" y="5638"/>
                    <a:pt x="134" y="6105"/>
                    <a:pt x="334" y="6305"/>
                  </a:cubicBezTo>
                  <a:lnTo>
                    <a:pt x="334" y="50804"/>
                  </a:lnTo>
                  <a:cubicBezTo>
                    <a:pt x="134" y="51004"/>
                    <a:pt x="1" y="51471"/>
                    <a:pt x="1" y="51971"/>
                  </a:cubicBezTo>
                  <a:cubicBezTo>
                    <a:pt x="1" y="52472"/>
                    <a:pt x="134" y="52939"/>
                    <a:pt x="334" y="53139"/>
                  </a:cubicBezTo>
                  <a:lnTo>
                    <a:pt x="334" y="54507"/>
                  </a:lnTo>
                  <a:cubicBezTo>
                    <a:pt x="334" y="55174"/>
                    <a:pt x="901" y="55774"/>
                    <a:pt x="1602" y="55774"/>
                  </a:cubicBezTo>
                  <a:lnTo>
                    <a:pt x="6305" y="55774"/>
                  </a:lnTo>
                  <a:cubicBezTo>
                    <a:pt x="6739" y="55774"/>
                    <a:pt x="7106" y="55574"/>
                    <a:pt x="7306" y="55240"/>
                  </a:cubicBezTo>
                  <a:lnTo>
                    <a:pt x="7606" y="55240"/>
                  </a:lnTo>
                  <a:lnTo>
                    <a:pt x="7840" y="55774"/>
                  </a:lnTo>
                  <a:cubicBezTo>
                    <a:pt x="8240" y="56575"/>
                    <a:pt x="9007" y="57108"/>
                    <a:pt x="9908" y="57108"/>
                  </a:cubicBezTo>
                  <a:lnTo>
                    <a:pt x="32023" y="57108"/>
                  </a:lnTo>
                  <a:cubicBezTo>
                    <a:pt x="32924" y="57108"/>
                    <a:pt x="33691" y="56608"/>
                    <a:pt x="34092" y="55774"/>
                  </a:cubicBezTo>
                  <a:lnTo>
                    <a:pt x="34292" y="55274"/>
                  </a:lnTo>
                  <a:lnTo>
                    <a:pt x="39696" y="55274"/>
                  </a:lnTo>
                  <a:cubicBezTo>
                    <a:pt x="39762" y="55641"/>
                    <a:pt x="40096" y="55941"/>
                    <a:pt x="40463" y="55941"/>
                  </a:cubicBezTo>
                  <a:lnTo>
                    <a:pt x="83360" y="55941"/>
                  </a:lnTo>
                  <a:cubicBezTo>
                    <a:pt x="83727" y="55941"/>
                    <a:pt x="84061" y="55641"/>
                    <a:pt x="84094" y="55274"/>
                  </a:cubicBezTo>
                  <a:lnTo>
                    <a:pt x="86929" y="55274"/>
                  </a:lnTo>
                  <a:lnTo>
                    <a:pt x="87163" y="55774"/>
                  </a:lnTo>
                  <a:cubicBezTo>
                    <a:pt x="87530" y="56575"/>
                    <a:pt x="88330" y="57108"/>
                    <a:pt x="89198" y="57108"/>
                  </a:cubicBezTo>
                  <a:lnTo>
                    <a:pt x="111347" y="57108"/>
                  </a:lnTo>
                  <a:cubicBezTo>
                    <a:pt x="112214" y="57108"/>
                    <a:pt x="113015" y="56608"/>
                    <a:pt x="113382" y="55774"/>
                  </a:cubicBezTo>
                  <a:lnTo>
                    <a:pt x="113582" y="55307"/>
                  </a:lnTo>
                  <a:cubicBezTo>
                    <a:pt x="113782" y="55574"/>
                    <a:pt x="114115" y="55741"/>
                    <a:pt x="114516" y="55741"/>
                  </a:cubicBezTo>
                  <a:lnTo>
                    <a:pt x="119219" y="55741"/>
                  </a:lnTo>
                  <a:cubicBezTo>
                    <a:pt x="119886" y="55741"/>
                    <a:pt x="120453" y="55174"/>
                    <a:pt x="120453" y="54473"/>
                  </a:cubicBezTo>
                  <a:lnTo>
                    <a:pt x="120453" y="50671"/>
                  </a:lnTo>
                  <a:cubicBezTo>
                    <a:pt x="120720" y="50637"/>
                    <a:pt x="120920" y="50437"/>
                    <a:pt x="120920" y="50170"/>
                  </a:cubicBezTo>
                  <a:lnTo>
                    <a:pt x="120920" y="48803"/>
                  </a:lnTo>
                  <a:lnTo>
                    <a:pt x="120920" y="42932"/>
                  </a:lnTo>
                  <a:cubicBezTo>
                    <a:pt x="120920" y="42665"/>
                    <a:pt x="120720" y="42465"/>
                    <a:pt x="120453" y="42431"/>
                  </a:cubicBezTo>
                  <a:lnTo>
                    <a:pt x="120453" y="14711"/>
                  </a:lnTo>
                  <a:cubicBezTo>
                    <a:pt x="120720" y="14645"/>
                    <a:pt x="120920" y="14445"/>
                    <a:pt x="120920" y="14211"/>
                  </a:cubicBezTo>
                  <a:lnTo>
                    <a:pt x="120920" y="8307"/>
                  </a:lnTo>
                  <a:lnTo>
                    <a:pt x="120920" y="6906"/>
                  </a:lnTo>
                  <a:cubicBezTo>
                    <a:pt x="120920" y="6639"/>
                    <a:pt x="120753" y="6439"/>
                    <a:pt x="120520" y="6439"/>
                  </a:cubicBezTo>
                  <a:lnTo>
                    <a:pt x="120520" y="2636"/>
                  </a:lnTo>
                  <a:cubicBezTo>
                    <a:pt x="120520" y="1969"/>
                    <a:pt x="119986" y="1402"/>
                    <a:pt x="119252" y="1402"/>
                  </a:cubicBezTo>
                  <a:lnTo>
                    <a:pt x="114549" y="1402"/>
                  </a:lnTo>
                  <a:cubicBezTo>
                    <a:pt x="114182" y="1402"/>
                    <a:pt x="113849" y="1569"/>
                    <a:pt x="113648" y="1802"/>
                  </a:cubicBezTo>
                  <a:lnTo>
                    <a:pt x="113415" y="1335"/>
                  </a:lnTo>
                  <a:cubicBezTo>
                    <a:pt x="113048" y="568"/>
                    <a:pt x="112247" y="1"/>
                    <a:pt x="111380" y="1"/>
                  </a:cubicBezTo>
                  <a:lnTo>
                    <a:pt x="89231" y="1"/>
                  </a:lnTo>
                  <a:cubicBezTo>
                    <a:pt x="88364" y="1"/>
                    <a:pt x="87563" y="501"/>
                    <a:pt x="87196" y="1335"/>
                  </a:cubicBezTo>
                  <a:lnTo>
                    <a:pt x="86996" y="1836"/>
                  </a:lnTo>
                  <a:lnTo>
                    <a:pt x="84161" y="1836"/>
                  </a:lnTo>
                  <a:cubicBezTo>
                    <a:pt x="84127" y="1469"/>
                    <a:pt x="83794" y="1168"/>
                    <a:pt x="83393" y="1168"/>
                  </a:cubicBezTo>
                  <a:lnTo>
                    <a:pt x="40463" y="1168"/>
                  </a:lnTo>
                  <a:cubicBezTo>
                    <a:pt x="40096" y="1168"/>
                    <a:pt x="39729" y="1469"/>
                    <a:pt x="39696" y="1836"/>
                  </a:cubicBezTo>
                  <a:lnTo>
                    <a:pt x="34292" y="1836"/>
                  </a:lnTo>
                  <a:lnTo>
                    <a:pt x="34092" y="1335"/>
                  </a:lnTo>
                  <a:cubicBezTo>
                    <a:pt x="33691" y="568"/>
                    <a:pt x="32924" y="1"/>
                    <a:pt x="32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22"/>
            <p:cNvSpPr/>
            <p:nvPr/>
          </p:nvSpPr>
          <p:spPr>
            <a:xfrm>
              <a:off x="7986700" y="2955900"/>
              <a:ext cx="1110000" cy="45050"/>
            </a:xfrm>
            <a:custGeom>
              <a:rect b="b" l="l" r="r" t="t"/>
              <a:pathLst>
                <a:path extrusionOk="0" h="1802" w="44400">
                  <a:moveTo>
                    <a:pt x="735" y="0"/>
                  </a:moveTo>
                  <a:cubicBezTo>
                    <a:pt x="334" y="0"/>
                    <a:pt x="1" y="334"/>
                    <a:pt x="1" y="734"/>
                  </a:cubicBezTo>
                  <a:lnTo>
                    <a:pt x="1" y="1034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34"/>
                  </a:cubicBezTo>
                  <a:lnTo>
                    <a:pt x="44399" y="734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22"/>
            <p:cNvSpPr/>
            <p:nvPr/>
          </p:nvSpPr>
          <p:spPr>
            <a:xfrm>
              <a:off x="7829100" y="2972575"/>
              <a:ext cx="1403525" cy="112600"/>
            </a:xfrm>
            <a:custGeom>
              <a:rect b="b" l="l" r="r" t="t"/>
              <a:pathLst>
                <a:path extrusionOk="0" h="4504" w="56141">
                  <a:moveTo>
                    <a:pt x="0" y="0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22"/>
            <p:cNvSpPr/>
            <p:nvPr/>
          </p:nvSpPr>
          <p:spPr>
            <a:xfrm>
              <a:off x="7986700" y="4279350"/>
              <a:ext cx="1110000" cy="45050"/>
            </a:xfrm>
            <a:custGeom>
              <a:rect b="b" l="l" r="r" t="t"/>
              <a:pathLst>
                <a:path extrusionOk="0" h="1802" w="44400">
                  <a:moveTo>
                    <a:pt x="735" y="0"/>
                  </a:moveTo>
                  <a:cubicBezTo>
                    <a:pt x="334" y="0"/>
                    <a:pt x="1" y="334"/>
                    <a:pt x="1" y="767"/>
                  </a:cubicBezTo>
                  <a:lnTo>
                    <a:pt x="1" y="1067"/>
                  </a:lnTo>
                  <a:cubicBezTo>
                    <a:pt x="1" y="1468"/>
                    <a:pt x="334" y="1801"/>
                    <a:pt x="735" y="1801"/>
                  </a:cubicBezTo>
                  <a:lnTo>
                    <a:pt x="43665" y="1801"/>
                  </a:lnTo>
                  <a:cubicBezTo>
                    <a:pt x="44066" y="1801"/>
                    <a:pt x="44399" y="1468"/>
                    <a:pt x="44399" y="1067"/>
                  </a:cubicBezTo>
                  <a:lnTo>
                    <a:pt x="44399" y="767"/>
                  </a:lnTo>
                  <a:cubicBezTo>
                    <a:pt x="44399" y="334"/>
                    <a:pt x="44032" y="0"/>
                    <a:pt x="43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22"/>
            <p:cNvSpPr/>
            <p:nvPr/>
          </p:nvSpPr>
          <p:spPr>
            <a:xfrm>
              <a:off x="7829100" y="4195100"/>
              <a:ext cx="1403525" cy="112625"/>
            </a:xfrm>
            <a:custGeom>
              <a:rect b="b" l="l" r="r" t="t"/>
              <a:pathLst>
                <a:path extrusionOk="0" h="4505" w="56141">
                  <a:moveTo>
                    <a:pt x="0" y="1"/>
                  </a:moveTo>
                  <a:lnTo>
                    <a:pt x="0" y="4504"/>
                  </a:lnTo>
                  <a:lnTo>
                    <a:pt x="56140" y="4504"/>
                  </a:lnTo>
                  <a:lnTo>
                    <a:pt x="561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22"/>
            <p:cNvSpPr/>
            <p:nvPr/>
          </p:nvSpPr>
          <p:spPr>
            <a:xfrm>
              <a:off x="9986475" y="3085975"/>
              <a:ext cx="30875" cy="207675"/>
            </a:xfrm>
            <a:custGeom>
              <a:rect b="b" l="l" r="r" t="t"/>
              <a:pathLst>
                <a:path extrusionOk="0" h="8307" w="1235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7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122"/>
            <p:cNvSpPr/>
            <p:nvPr/>
          </p:nvSpPr>
          <p:spPr>
            <a:xfrm>
              <a:off x="9986475" y="3085975"/>
              <a:ext cx="30875" cy="48400"/>
            </a:xfrm>
            <a:custGeom>
              <a:rect b="b" l="l" r="r" t="t"/>
              <a:pathLst>
                <a:path extrusionOk="0" h="1936" w="1235">
                  <a:moveTo>
                    <a:pt x="0" y="1"/>
                  </a:moveTo>
                  <a:lnTo>
                    <a:pt x="0" y="1936"/>
                  </a:lnTo>
                  <a:lnTo>
                    <a:pt x="1234" y="1936"/>
                  </a:ln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122"/>
            <p:cNvSpPr/>
            <p:nvPr/>
          </p:nvSpPr>
          <p:spPr>
            <a:xfrm>
              <a:off x="9986475" y="3986625"/>
              <a:ext cx="30875" cy="207675"/>
            </a:xfrm>
            <a:custGeom>
              <a:rect b="b" l="l" r="r" t="t"/>
              <a:pathLst>
                <a:path extrusionOk="0" h="8307" w="1235">
                  <a:moveTo>
                    <a:pt x="0" y="1"/>
                  </a:moveTo>
                  <a:lnTo>
                    <a:pt x="0" y="8307"/>
                  </a:lnTo>
                  <a:lnTo>
                    <a:pt x="734" y="8307"/>
                  </a:lnTo>
                  <a:cubicBezTo>
                    <a:pt x="1034" y="8307"/>
                    <a:pt x="1234" y="8106"/>
                    <a:pt x="1234" y="7806"/>
                  </a:cubicBezTo>
                  <a:lnTo>
                    <a:pt x="1234" y="501"/>
                  </a:lnTo>
                  <a:cubicBezTo>
                    <a:pt x="1234" y="201"/>
                    <a:pt x="1034" y="1"/>
                    <a:pt x="7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122"/>
            <p:cNvSpPr/>
            <p:nvPr/>
          </p:nvSpPr>
          <p:spPr>
            <a:xfrm>
              <a:off x="9986475" y="4145900"/>
              <a:ext cx="30875" cy="48400"/>
            </a:xfrm>
            <a:custGeom>
              <a:rect b="b" l="l" r="r" t="t"/>
              <a:pathLst>
                <a:path extrusionOk="0" h="1936" w="1235">
                  <a:moveTo>
                    <a:pt x="0" y="1"/>
                  </a:moveTo>
                  <a:lnTo>
                    <a:pt x="0" y="1936"/>
                  </a:lnTo>
                  <a:lnTo>
                    <a:pt x="734" y="1936"/>
                  </a:lnTo>
                  <a:cubicBezTo>
                    <a:pt x="1034" y="1936"/>
                    <a:pt x="1234" y="1735"/>
                    <a:pt x="1234" y="1435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122"/>
            <p:cNvSpPr/>
            <p:nvPr/>
          </p:nvSpPr>
          <p:spPr>
            <a:xfrm>
              <a:off x="9144200" y="2926700"/>
              <a:ext cx="714700" cy="97600"/>
            </a:xfrm>
            <a:custGeom>
              <a:rect b="b" l="l" r="r" t="t"/>
              <a:pathLst>
                <a:path extrusionOk="0" h="3904" w="28588">
                  <a:moveTo>
                    <a:pt x="3236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3" y="534"/>
                    <a:pt x="26253" y="1"/>
                    <a:pt x="2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122"/>
            <p:cNvSpPr/>
            <p:nvPr/>
          </p:nvSpPr>
          <p:spPr>
            <a:xfrm>
              <a:off x="9142525" y="4254325"/>
              <a:ext cx="713875" cy="98425"/>
            </a:xfrm>
            <a:custGeom>
              <a:rect b="b" l="l" r="r" t="t"/>
              <a:pathLst>
                <a:path extrusionOk="0" h="3937" w="28555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122"/>
            <p:cNvSpPr/>
            <p:nvPr/>
          </p:nvSpPr>
          <p:spPr>
            <a:xfrm>
              <a:off x="9825525" y="2960050"/>
              <a:ext cx="180150" cy="1359350"/>
            </a:xfrm>
            <a:custGeom>
              <a:rect b="b" l="l" r="r" t="t"/>
              <a:pathLst>
                <a:path extrusionOk="0" h="54374" w="7206">
                  <a:moveTo>
                    <a:pt x="1268" y="1"/>
                  </a:moveTo>
                  <a:cubicBezTo>
                    <a:pt x="601" y="1"/>
                    <a:pt x="0" y="535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68" y="54373"/>
                  </a:cubicBezTo>
                  <a:lnTo>
                    <a:pt x="5971" y="54373"/>
                  </a:lnTo>
                  <a:cubicBezTo>
                    <a:pt x="6672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2" y="1"/>
                    <a:pt x="5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122"/>
            <p:cNvSpPr/>
            <p:nvPr/>
          </p:nvSpPr>
          <p:spPr>
            <a:xfrm>
              <a:off x="9729625" y="2973400"/>
              <a:ext cx="261875" cy="1332650"/>
            </a:xfrm>
            <a:custGeom>
              <a:rect b="b" l="l" r="r" t="t"/>
              <a:pathLst>
                <a:path extrusionOk="0" h="53306" w="10475">
                  <a:moveTo>
                    <a:pt x="1268" y="1"/>
                  </a:moveTo>
                  <a:cubicBezTo>
                    <a:pt x="567" y="1"/>
                    <a:pt x="0" y="534"/>
                    <a:pt x="0" y="1235"/>
                  </a:cubicBezTo>
                  <a:lnTo>
                    <a:pt x="0" y="52038"/>
                  </a:lnTo>
                  <a:cubicBezTo>
                    <a:pt x="0" y="52705"/>
                    <a:pt x="534" y="53305"/>
                    <a:pt x="1268" y="53305"/>
                  </a:cubicBezTo>
                  <a:lnTo>
                    <a:pt x="9207" y="53305"/>
                  </a:lnTo>
                  <a:cubicBezTo>
                    <a:pt x="9874" y="53305"/>
                    <a:pt x="10474" y="52738"/>
                    <a:pt x="10474" y="52071"/>
                  </a:cubicBezTo>
                  <a:lnTo>
                    <a:pt x="10474" y="1235"/>
                  </a:lnTo>
                  <a:cubicBezTo>
                    <a:pt x="10474" y="568"/>
                    <a:pt x="9941" y="1"/>
                    <a:pt x="9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122"/>
            <p:cNvSpPr/>
            <p:nvPr/>
          </p:nvSpPr>
          <p:spPr>
            <a:xfrm>
              <a:off x="6991825" y="3021775"/>
              <a:ext cx="33375" cy="65900"/>
            </a:xfrm>
            <a:custGeom>
              <a:rect b="b" l="l" r="r" t="t"/>
              <a:pathLst>
                <a:path extrusionOk="0" h="2636" w="1335">
                  <a:moveTo>
                    <a:pt x="668" y="0"/>
                  </a:moveTo>
                  <a:cubicBezTo>
                    <a:pt x="301" y="0"/>
                    <a:pt x="1" y="601"/>
                    <a:pt x="1" y="1335"/>
                  </a:cubicBezTo>
                  <a:cubicBezTo>
                    <a:pt x="1" y="2069"/>
                    <a:pt x="301" y="2636"/>
                    <a:pt x="668" y="2636"/>
                  </a:cubicBezTo>
                  <a:cubicBezTo>
                    <a:pt x="1068" y="2636"/>
                    <a:pt x="1335" y="2035"/>
                    <a:pt x="1335" y="1335"/>
                  </a:cubicBezTo>
                  <a:cubicBezTo>
                    <a:pt x="1335" y="601"/>
                    <a:pt x="1068" y="34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122"/>
            <p:cNvSpPr/>
            <p:nvPr/>
          </p:nvSpPr>
          <p:spPr>
            <a:xfrm>
              <a:off x="6991825" y="4191775"/>
              <a:ext cx="33375" cy="66750"/>
            </a:xfrm>
            <a:custGeom>
              <a:rect b="b" l="l" r="r" t="t"/>
              <a:pathLst>
                <a:path extrusionOk="0" h="2670" w="1335">
                  <a:moveTo>
                    <a:pt x="668" y="1"/>
                  </a:moveTo>
                  <a:cubicBezTo>
                    <a:pt x="301" y="1"/>
                    <a:pt x="1" y="601"/>
                    <a:pt x="1" y="1335"/>
                  </a:cubicBezTo>
                  <a:cubicBezTo>
                    <a:pt x="1" y="2102"/>
                    <a:pt x="301" y="2669"/>
                    <a:pt x="668" y="2669"/>
                  </a:cubicBezTo>
                  <a:cubicBezTo>
                    <a:pt x="1068" y="2669"/>
                    <a:pt x="1335" y="2069"/>
                    <a:pt x="1335" y="1335"/>
                  </a:cubicBezTo>
                  <a:cubicBezTo>
                    <a:pt x="1335" y="601"/>
                    <a:pt x="1068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122"/>
            <p:cNvSpPr/>
            <p:nvPr/>
          </p:nvSpPr>
          <p:spPr>
            <a:xfrm>
              <a:off x="7160275" y="2926700"/>
              <a:ext cx="714700" cy="97600"/>
            </a:xfrm>
            <a:custGeom>
              <a:rect b="b" l="l" r="r" t="t"/>
              <a:pathLst>
                <a:path extrusionOk="0" h="3904" w="28588">
                  <a:moveTo>
                    <a:pt x="3237" y="1"/>
                  </a:moveTo>
                  <a:cubicBezTo>
                    <a:pt x="2336" y="34"/>
                    <a:pt x="1535" y="534"/>
                    <a:pt x="1168" y="1335"/>
                  </a:cubicBezTo>
                  <a:lnTo>
                    <a:pt x="1" y="3903"/>
                  </a:lnTo>
                  <a:lnTo>
                    <a:pt x="28588" y="3903"/>
                  </a:lnTo>
                  <a:lnTo>
                    <a:pt x="27420" y="1335"/>
                  </a:lnTo>
                  <a:cubicBezTo>
                    <a:pt x="27054" y="534"/>
                    <a:pt x="26253" y="1"/>
                    <a:pt x="25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122"/>
            <p:cNvSpPr/>
            <p:nvPr/>
          </p:nvSpPr>
          <p:spPr>
            <a:xfrm>
              <a:off x="7160275" y="4254325"/>
              <a:ext cx="713875" cy="98425"/>
            </a:xfrm>
            <a:custGeom>
              <a:rect b="b" l="l" r="r" t="t"/>
              <a:pathLst>
                <a:path extrusionOk="0" h="3937" w="28555">
                  <a:moveTo>
                    <a:pt x="1" y="0"/>
                  </a:moveTo>
                  <a:lnTo>
                    <a:pt x="1168" y="2602"/>
                  </a:lnTo>
                  <a:cubicBezTo>
                    <a:pt x="1535" y="3403"/>
                    <a:pt x="2336" y="3936"/>
                    <a:pt x="3203" y="3936"/>
                  </a:cubicBezTo>
                  <a:lnTo>
                    <a:pt x="25352" y="3936"/>
                  </a:lnTo>
                  <a:cubicBezTo>
                    <a:pt x="26220" y="3936"/>
                    <a:pt x="27020" y="3436"/>
                    <a:pt x="27387" y="2602"/>
                  </a:cubicBezTo>
                  <a:lnTo>
                    <a:pt x="28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122"/>
            <p:cNvSpPr/>
            <p:nvPr/>
          </p:nvSpPr>
          <p:spPr>
            <a:xfrm>
              <a:off x="7001850" y="2960050"/>
              <a:ext cx="180150" cy="1359350"/>
            </a:xfrm>
            <a:custGeom>
              <a:rect b="b" l="l" r="r" t="t"/>
              <a:pathLst>
                <a:path extrusionOk="0" h="54374" w="7206">
                  <a:moveTo>
                    <a:pt x="1234" y="1"/>
                  </a:moveTo>
                  <a:cubicBezTo>
                    <a:pt x="534" y="34"/>
                    <a:pt x="0" y="568"/>
                    <a:pt x="0" y="1235"/>
                  </a:cubicBezTo>
                  <a:lnTo>
                    <a:pt x="0" y="53106"/>
                  </a:lnTo>
                  <a:cubicBezTo>
                    <a:pt x="0" y="53773"/>
                    <a:pt x="534" y="54373"/>
                    <a:pt x="1234" y="54373"/>
                  </a:cubicBezTo>
                  <a:lnTo>
                    <a:pt x="5938" y="54373"/>
                  </a:lnTo>
                  <a:cubicBezTo>
                    <a:pt x="6638" y="54373"/>
                    <a:pt x="7205" y="53839"/>
                    <a:pt x="7205" y="53106"/>
                  </a:cubicBezTo>
                  <a:lnTo>
                    <a:pt x="7205" y="1235"/>
                  </a:lnTo>
                  <a:cubicBezTo>
                    <a:pt x="7205" y="568"/>
                    <a:pt x="6671" y="1"/>
                    <a:pt x="5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122"/>
            <p:cNvSpPr/>
            <p:nvPr/>
          </p:nvSpPr>
          <p:spPr>
            <a:xfrm>
              <a:off x="7016025" y="2974250"/>
              <a:ext cx="261875" cy="1332625"/>
            </a:xfrm>
            <a:custGeom>
              <a:rect b="b" l="l" r="r" t="t"/>
              <a:pathLst>
                <a:path extrusionOk="0" h="53305" w="10475">
                  <a:moveTo>
                    <a:pt x="1268" y="0"/>
                  </a:moveTo>
                  <a:cubicBezTo>
                    <a:pt x="601" y="0"/>
                    <a:pt x="0" y="567"/>
                    <a:pt x="0" y="1268"/>
                  </a:cubicBezTo>
                  <a:lnTo>
                    <a:pt x="0" y="52037"/>
                  </a:lnTo>
                  <a:cubicBezTo>
                    <a:pt x="0" y="52704"/>
                    <a:pt x="534" y="53305"/>
                    <a:pt x="1268" y="53305"/>
                  </a:cubicBezTo>
                  <a:lnTo>
                    <a:pt x="9240" y="53305"/>
                  </a:lnTo>
                  <a:cubicBezTo>
                    <a:pt x="9907" y="53305"/>
                    <a:pt x="10474" y="52771"/>
                    <a:pt x="10474" y="52037"/>
                  </a:cubicBezTo>
                  <a:lnTo>
                    <a:pt x="10474" y="1201"/>
                  </a:lnTo>
                  <a:cubicBezTo>
                    <a:pt x="10474" y="567"/>
                    <a:pt x="9941" y="0"/>
                    <a:pt x="9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122"/>
            <p:cNvSpPr/>
            <p:nvPr/>
          </p:nvSpPr>
          <p:spPr>
            <a:xfrm>
              <a:off x="7086075" y="3001750"/>
              <a:ext cx="2859550" cy="1275100"/>
            </a:xfrm>
            <a:custGeom>
              <a:rect b="b" l="l" r="r" t="t"/>
              <a:pathLst>
                <a:path extrusionOk="0" h="51004" w="114382">
                  <a:moveTo>
                    <a:pt x="32123" y="1"/>
                  </a:moveTo>
                  <a:lnTo>
                    <a:pt x="2368" y="635"/>
                  </a:lnTo>
                  <a:cubicBezTo>
                    <a:pt x="1034" y="701"/>
                    <a:pt x="0" y="1835"/>
                    <a:pt x="0" y="3170"/>
                  </a:cubicBezTo>
                  <a:lnTo>
                    <a:pt x="0" y="47835"/>
                  </a:lnTo>
                  <a:cubicBezTo>
                    <a:pt x="0" y="49169"/>
                    <a:pt x="1034" y="50270"/>
                    <a:pt x="2368" y="50370"/>
                  </a:cubicBezTo>
                  <a:lnTo>
                    <a:pt x="32123" y="51004"/>
                  </a:lnTo>
                  <a:lnTo>
                    <a:pt x="110446" y="51004"/>
                  </a:lnTo>
                  <a:cubicBezTo>
                    <a:pt x="112614" y="51004"/>
                    <a:pt x="114382" y="49236"/>
                    <a:pt x="114382" y="47068"/>
                  </a:cubicBezTo>
                  <a:lnTo>
                    <a:pt x="114382" y="3970"/>
                  </a:lnTo>
                  <a:cubicBezTo>
                    <a:pt x="114382" y="1735"/>
                    <a:pt x="112614" y="1"/>
                    <a:pt x="110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122"/>
            <p:cNvSpPr/>
            <p:nvPr/>
          </p:nvSpPr>
          <p:spPr>
            <a:xfrm>
              <a:off x="7198650" y="3041775"/>
              <a:ext cx="805600" cy="1196725"/>
            </a:xfrm>
            <a:custGeom>
              <a:rect b="b" l="l" r="r" t="t"/>
              <a:pathLst>
                <a:path extrusionOk="0" h="47869" w="32224">
                  <a:moveTo>
                    <a:pt x="0" y="1"/>
                  </a:moveTo>
                  <a:lnTo>
                    <a:pt x="0" y="47869"/>
                  </a:lnTo>
                  <a:lnTo>
                    <a:pt x="32223" y="47869"/>
                  </a:lnTo>
                  <a:lnTo>
                    <a:pt x="322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122"/>
            <p:cNvSpPr/>
            <p:nvPr/>
          </p:nvSpPr>
          <p:spPr>
            <a:xfrm>
              <a:off x="9135850" y="3068475"/>
              <a:ext cx="731400" cy="1143350"/>
            </a:xfrm>
            <a:custGeom>
              <a:rect b="b" l="l" r="r" t="t"/>
              <a:pathLst>
                <a:path extrusionOk="0" h="45734" w="29256">
                  <a:moveTo>
                    <a:pt x="1" y="0"/>
                  </a:moveTo>
                  <a:lnTo>
                    <a:pt x="1" y="45733"/>
                  </a:lnTo>
                  <a:lnTo>
                    <a:pt x="26020" y="45733"/>
                  </a:lnTo>
                  <a:cubicBezTo>
                    <a:pt x="27787" y="45733"/>
                    <a:pt x="29222" y="44265"/>
                    <a:pt x="29222" y="42531"/>
                  </a:cubicBezTo>
                  <a:lnTo>
                    <a:pt x="29222" y="3236"/>
                  </a:lnTo>
                  <a:cubicBezTo>
                    <a:pt x="29255" y="1401"/>
                    <a:pt x="27787" y="0"/>
                    <a:pt x="260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122"/>
            <p:cNvSpPr/>
            <p:nvPr/>
          </p:nvSpPr>
          <p:spPr>
            <a:xfrm>
              <a:off x="9188400" y="3094325"/>
              <a:ext cx="647975" cy="1090800"/>
            </a:xfrm>
            <a:custGeom>
              <a:rect b="b" l="l" r="r" t="t"/>
              <a:pathLst>
                <a:path extrusionOk="0" h="43632" w="25919">
                  <a:moveTo>
                    <a:pt x="0" y="0"/>
                  </a:moveTo>
                  <a:lnTo>
                    <a:pt x="0" y="43632"/>
                  </a:lnTo>
                  <a:lnTo>
                    <a:pt x="23017" y="43632"/>
                  </a:lnTo>
                  <a:cubicBezTo>
                    <a:pt x="24618" y="43632"/>
                    <a:pt x="25919" y="42331"/>
                    <a:pt x="25919" y="40730"/>
                  </a:cubicBezTo>
                  <a:lnTo>
                    <a:pt x="25919" y="2936"/>
                  </a:lnTo>
                  <a:cubicBezTo>
                    <a:pt x="25919" y="1335"/>
                    <a:pt x="24618" y="0"/>
                    <a:pt x="23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122"/>
            <p:cNvSpPr/>
            <p:nvPr/>
          </p:nvSpPr>
          <p:spPr>
            <a:xfrm>
              <a:off x="7091900" y="33401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0"/>
                  </a:moveTo>
                  <a:cubicBezTo>
                    <a:pt x="1379" y="0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0"/>
                    <a:pt x="1" y="2177"/>
                  </a:cubicBezTo>
                  <a:lnTo>
                    <a:pt x="1" y="2677"/>
                  </a:lnTo>
                  <a:cubicBezTo>
                    <a:pt x="1" y="2809"/>
                    <a:pt x="42" y="2898"/>
                    <a:pt x="76" y="2898"/>
                  </a:cubicBezTo>
                  <a:cubicBezTo>
                    <a:pt x="85" y="2898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9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122"/>
            <p:cNvSpPr/>
            <p:nvPr/>
          </p:nvSpPr>
          <p:spPr>
            <a:xfrm>
              <a:off x="7091900" y="33943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1"/>
                  </a:moveTo>
                  <a:cubicBezTo>
                    <a:pt x="1379" y="1"/>
                    <a:pt x="1374" y="3"/>
                    <a:pt x="1368" y="9"/>
                  </a:cubicBezTo>
                  <a:lnTo>
                    <a:pt x="67" y="1977"/>
                  </a:lnTo>
                  <a:cubicBezTo>
                    <a:pt x="1" y="2010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122"/>
            <p:cNvSpPr/>
            <p:nvPr/>
          </p:nvSpPr>
          <p:spPr>
            <a:xfrm>
              <a:off x="7091900" y="3448525"/>
              <a:ext cx="35875" cy="72475"/>
            </a:xfrm>
            <a:custGeom>
              <a:rect b="b" l="l" r="r" t="t"/>
              <a:pathLst>
                <a:path extrusionOk="0" h="2899" w="1435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111"/>
                    <a:pt x="1" y="2177"/>
                  </a:cubicBezTo>
                  <a:lnTo>
                    <a:pt x="1" y="2678"/>
                  </a:lnTo>
                  <a:cubicBezTo>
                    <a:pt x="1" y="2809"/>
                    <a:pt x="42" y="2899"/>
                    <a:pt x="76" y="2899"/>
                  </a:cubicBezTo>
                  <a:cubicBezTo>
                    <a:pt x="85" y="2899"/>
                    <a:pt x="94" y="2892"/>
                    <a:pt x="101" y="2878"/>
                  </a:cubicBezTo>
                  <a:lnTo>
                    <a:pt x="1402" y="943"/>
                  </a:lnTo>
                  <a:cubicBezTo>
                    <a:pt x="1435" y="877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122"/>
            <p:cNvSpPr/>
            <p:nvPr/>
          </p:nvSpPr>
          <p:spPr>
            <a:xfrm>
              <a:off x="7091900" y="3501900"/>
              <a:ext cx="35875" cy="72175"/>
            </a:xfrm>
            <a:custGeom>
              <a:rect b="b" l="l" r="r" t="t"/>
              <a:pathLst>
                <a:path extrusionOk="0" h="2887" w="1435">
                  <a:moveTo>
                    <a:pt x="1385" y="1"/>
                  </a:moveTo>
                  <a:cubicBezTo>
                    <a:pt x="1379" y="1"/>
                    <a:pt x="1374" y="4"/>
                    <a:pt x="1368" y="9"/>
                  </a:cubicBezTo>
                  <a:lnTo>
                    <a:pt x="67" y="1977"/>
                  </a:lnTo>
                  <a:cubicBezTo>
                    <a:pt x="1" y="2011"/>
                    <a:pt x="1" y="2077"/>
                    <a:pt x="1" y="2177"/>
                  </a:cubicBezTo>
                  <a:lnTo>
                    <a:pt x="1" y="2678"/>
                  </a:lnTo>
                  <a:cubicBezTo>
                    <a:pt x="1" y="2817"/>
                    <a:pt x="47" y="2886"/>
                    <a:pt x="82" y="2886"/>
                  </a:cubicBezTo>
                  <a:cubicBezTo>
                    <a:pt x="89" y="2886"/>
                    <a:pt x="95" y="2883"/>
                    <a:pt x="101" y="2878"/>
                  </a:cubicBezTo>
                  <a:lnTo>
                    <a:pt x="1402" y="910"/>
                  </a:lnTo>
                  <a:cubicBezTo>
                    <a:pt x="1435" y="876"/>
                    <a:pt x="1435" y="810"/>
                    <a:pt x="1435" y="710"/>
                  </a:cubicBezTo>
                  <a:lnTo>
                    <a:pt x="1435" y="209"/>
                  </a:lnTo>
                  <a:cubicBezTo>
                    <a:pt x="1435" y="70"/>
                    <a:pt x="1412" y="1"/>
                    <a:pt x="1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122"/>
            <p:cNvSpPr/>
            <p:nvPr/>
          </p:nvSpPr>
          <p:spPr>
            <a:xfrm>
              <a:off x="7091900" y="3556125"/>
              <a:ext cx="35875" cy="72150"/>
            </a:xfrm>
            <a:custGeom>
              <a:rect b="b" l="l" r="r" t="t"/>
              <a:pathLst>
                <a:path extrusionOk="0" h="2886" w="1435">
                  <a:moveTo>
                    <a:pt x="1385" y="0"/>
                  </a:moveTo>
                  <a:cubicBezTo>
                    <a:pt x="1379" y="0"/>
                    <a:pt x="1374" y="3"/>
                    <a:pt x="1368" y="8"/>
                  </a:cubicBezTo>
                  <a:lnTo>
                    <a:pt x="67" y="1976"/>
                  </a:lnTo>
                  <a:cubicBezTo>
                    <a:pt x="1" y="2010"/>
                    <a:pt x="1" y="2076"/>
                    <a:pt x="1" y="2177"/>
                  </a:cubicBezTo>
                  <a:lnTo>
                    <a:pt x="1" y="2677"/>
                  </a:lnTo>
                  <a:cubicBezTo>
                    <a:pt x="1" y="2816"/>
                    <a:pt x="47" y="2885"/>
                    <a:pt x="82" y="2885"/>
                  </a:cubicBezTo>
                  <a:cubicBezTo>
                    <a:pt x="89" y="2885"/>
                    <a:pt x="95" y="2883"/>
                    <a:pt x="101" y="2877"/>
                  </a:cubicBezTo>
                  <a:lnTo>
                    <a:pt x="1402" y="909"/>
                  </a:lnTo>
                  <a:cubicBezTo>
                    <a:pt x="1435" y="876"/>
                    <a:pt x="1435" y="809"/>
                    <a:pt x="1435" y="709"/>
                  </a:cubicBezTo>
                  <a:lnTo>
                    <a:pt x="1435" y="208"/>
                  </a:lnTo>
                  <a:cubicBezTo>
                    <a:pt x="1435" y="70"/>
                    <a:pt x="1412" y="0"/>
                    <a:pt x="13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122"/>
            <p:cNvSpPr/>
            <p:nvPr/>
          </p:nvSpPr>
          <p:spPr>
            <a:xfrm>
              <a:off x="7091900" y="3867700"/>
              <a:ext cx="35875" cy="72775"/>
            </a:xfrm>
            <a:custGeom>
              <a:rect b="b" l="l" r="r" t="t"/>
              <a:pathLst>
                <a:path extrusionOk="0" h="2911" w="1435">
                  <a:moveTo>
                    <a:pt x="76" y="0"/>
                  </a:moveTo>
                  <a:cubicBezTo>
                    <a:pt x="42" y="0"/>
                    <a:pt x="1" y="90"/>
                    <a:pt x="1" y="221"/>
                  </a:cubicBezTo>
                  <a:lnTo>
                    <a:pt x="1" y="721"/>
                  </a:lnTo>
                  <a:cubicBezTo>
                    <a:pt x="1" y="788"/>
                    <a:pt x="1" y="888"/>
                    <a:pt x="67" y="922"/>
                  </a:cubicBezTo>
                  <a:lnTo>
                    <a:pt x="1368" y="2890"/>
                  </a:lnTo>
                  <a:cubicBezTo>
                    <a:pt x="1375" y="2904"/>
                    <a:pt x="1382" y="2911"/>
                    <a:pt x="1389" y="2911"/>
                  </a:cubicBezTo>
                  <a:cubicBezTo>
                    <a:pt x="1414" y="2911"/>
                    <a:pt x="1435" y="2821"/>
                    <a:pt x="1435" y="2690"/>
                  </a:cubicBezTo>
                  <a:lnTo>
                    <a:pt x="1435" y="2189"/>
                  </a:lnTo>
                  <a:cubicBezTo>
                    <a:pt x="1435" y="2089"/>
                    <a:pt x="1435" y="2022"/>
                    <a:pt x="1402" y="1956"/>
                  </a:cubicBezTo>
                  <a:lnTo>
                    <a:pt x="101" y="21"/>
                  </a:lnTo>
                  <a:cubicBezTo>
                    <a:pt x="94" y="7"/>
                    <a:pt x="85" y="0"/>
                    <a:pt x="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122"/>
            <p:cNvSpPr/>
            <p:nvPr/>
          </p:nvSpPr>
          <p:spPr>
            <a:xfrm>
              <a:off x="7091900" y="3814625"/>
              <a:ext cx="35875" cy="72125"/>
            </a:xfrm>
            <a:custGeom>
              <a:rect b="b" l="l" r="r" t="t"/>
              <a:pathLst>
                <a:path extrusionOk="0" h="2885" w="1435">
                  <a:moveTo>
                    <a:pt x="82" y="1"/>
                  </a:moveTo>
                  <a:cubicBezTo>
                    <a:pt x="47" y="1"/>
                    <a:pt x="1" y="70"/>
                    <a:pt x="1" y="209"/>
                  </a:cubicBezTo>
                  <a:lnTo>
                    <a:pt x="1" y="710"/>
                  </a:lnTo>
                  <a:cubicBezTo>
                    <a:pt x="1" y="810"/>
                    <a:pt x="1" y="876"/>
                    <a:pt x="67" y="910"/>
                  </a:cubicBezTo>
                  <a:lnTo>
                    <a:pt x="1368" y="2878"/>
                  </a:lnTo>
                  <a:cubicBezTo>
                    <a:pt x="1373" y="2882"/>
                    <a:pt x="1377" y="2884"/>
                    <a:pt x="1381" y="2884"/>
                  </a:cubicBezTo>
                  <a:cubicBezTo>
                    <a:pt x="1410" y="2884"/>
                    <a:pt x="1435" y="2794"/>
                    <a:pt x="1435" y="2678"/>
                  </a:cubicBezTo>
                  <a:lnTo>
                    <a:pt x="1435" y="2177"/>
                  </a:lnTo>
                  <a:cubicBezTo>
                    <a:pt x="1435" y="2077"/>
                    <a:pt x="1435" y="2011"/>
                    <a:pt x="1402" y="1977"/>
                  </a:cubicBezTo>
                  <a:lnTo>
                    <a:pt x="101" y="9"/>
                  </a:lnTo>
                  <a:cubicBezTo>
                    <a:pt x="95" y="4"/>
                    <a:pt x="89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122"/>
            <p:cNvSpPr/>
            <p:nvPr/>
          </p:nvSpPr>
          <p:spPr>
            <a:xfrm>
              <a:off x="7091900" y="3759275"/>
              <a:ext cx="35875" cy="72900"/>
            </a:xfrm>
            <a:custGeom>
              <a:rect b="b" l="l" r="r" t="t"/>
              <a:pathLst>
                <a:path extrusionOk="0" h="2916" w="1435">
                  <a:moveTo>
                    <a:pt x="76" y="1"/>
                  </a:moveTo>
                  <a:cubicBezTo>
                    <a:pt x="42" y="1"/>
                    <a:pt x="1" y="91"/>
                    <a:pt x="1" y="222"/>
                  </a:cubicBezTo>
                  <a:lnTo>
                    <a:pt x="1" y="722"/>
                  </a:lnTo>
                  <a:cubicBezTo>
                    <a:pt x="1" y="789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7" y="2907"/>
                    <a:pt x="1385" y="2916"/>
                    <a:pt x="1394" y="2916"/>
                  </a:cubicBezTo>
                  <a:cubicBezTo>
                    <a:pt x="1417" y="2916"/>
                    <a:pt x="1435" y="2847"/>
                    <a:pt x="1435" y="2723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56"/>
                  </a:cubicBezTo>
                  <a:lnTo>
                    <a:pt x="101" y="22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122"/>
            <p:cNvSpPr/>
            <p:nvPr/>
          </p:nvSpPr>
          <p:spPr>
            <a:xfrm>
              <a:off x="7091900" y="3706225"/>
              <a:ext cx="35875" cy="72150"/>
            </a:xfrm>
            <a:custGeom>
              <a:rect b="b" l="l" r="r" t="t"/>
              <a:pathLst>
                <a:path extrusionOk="0" h="2886" w="1435">
                  <a:moveTo>
                    <a:pt x="82" y="0"/>
                  </a:moveTo>
                  <a:cubicBezTo>
                    <a:pt x="47" y="0"/>
                    <a:pt x="1" y="70"/>
                    <a:pt x="1" y="209"/>
                  </a:cubicBezTo>
                  <a:lnTo>
                    <a:pt x="1" y="709"/>
                  </a:lnTo>
                  <a:cubicBezTo>
                    <a:pt x="1" y="809"/>
                    <a:pt x="1" y="876"/>
                    <a:pt x="67" y="909"/>
                  </a:cubicBezTo>
                  <a:lnTo>
                    <a:pt x="1368" y="2877"/>
                  </a:lnTo>
                  <a:cubicBezTo>
                    <a:pt x="1374" y="2883"/>
                    <a:pt x="1379" y="2886"/>
                    <a:pt x="1385" y="2886"/>
                  </a:cubicBezTo>
                  <a:cubicBezTo>
                    <a:pt x="1412" y="2886"/>
                    <a:pt x="1435" y="2816"/>
                    <a:pt x="1435" y="2677"/>
                  </a:cubicBezTo>
                  <a:lnTo>
                    <a:pt x="1435" y="2177"/>
                  </a:lnTo>
                  <a:cubicBezTo>
                    <a:pt x="1435" y="2077"/>
                    <a:pt x="1435" y="2010"/>
                    <a:pt x="1402" y="1977"/>
                  </a:cubicBezTo>
                  <a:lnTo>
                    <a:pt x="101" y="9"/>
                  </a:lnTo>
                  <a:cubicBezTo>
                    <a:pt x="95" y="3"/>
                    <a:pt x="89" y="0"/>
                    <a:pt x="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122"/>
            <p:cNvSpPr/>
            <p:nvPr/>
          </p:nvSpPr>
          <p:spPr>
            <a:xfrm>
              <a:off x="7091900" y="3651700"/>
              <a:ext cx="35875" cy="73125"/>
            </a:xfrm>
            <a:custGeom>
              <a:rect b="b" l="l" r="r" t="t"/>
              <a:pathLst>
                <a:path extrusionOk="0" h="2925" w="1435">
                  <a:moveTo>
                    <a:pt x="76" y="1"/>
                  </a:moveTo>
                  <a:cubicBezTo>
                    <a:pt x="42" y="1"/>
                    <a:pt x="1" y="90"/>
                    <a:pt x="1" y="222"/>
                  </a:cubicBezTo>
                  <a:lnTo>
                    <a:pt x="1" y="722"/>
                  </a:lnTo>
                  <a:cubicBezTo>
                    <a:pt x="1" y="822"/>
                    <a:pt x="1" y="889"/>
                    <a:pt x="67" y="922"/>
                  </a:cubicBezTo>
                  <a:lnTo>
                    <a:pt x="1368" y="2890"/>
                  </a:lnTo>
                  <a:cubicBezTo>
                    <a:pt x="1376" y="2914"/>
                    <a:pt x="1384" y="2925"/>
                    <a:pt x="1392" y="2925"/>
                  </a:cubicBezTo>
                  <a:cubicBezTo>
                    <a:pt x="1416" y="2925"/>
                    <a:pt x="1435" y="2817"/>
                    <a:pt x="1435" y="2690"/>
                  </a:cubicBezTo>
                  <a:lnTo>
                    <a:pt x="1435" y="2190"/>
                  </a:lnTo>
                  <a:cubicBezTo>
                    <a:pt x="1435" y="2090"/>
                    <a:pt x="1435" y="2023"/>
                    <a:pt x="1402" y="1990"/>
                  </a:cubicBezTo>
                  <a:lnTo>
                    <a:pt x="101" y="21"/>
                  </a:lnTo>
                  <a:cubicBezTo>
                    <a:pt x="94" y="7"/>
                    <a:pt x="8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122"/>
            <p:cNvSpPr/>
            <p:nvPr/>
          </p:nvSpPr>
          <p:spPr>
            <a:xfrm>
              <a:off x="7111075" y="3614700"/>
              <a:ext cx="17550" cy="50900"/>
            </a:xfrm>
            <a:custGeom>
              <a:rect b="b" l="l" r="r" t="t"/>
              <a:pathLst>
                <a:path extrusionOk="0" h="2036" w="702">
                  <a:moveTo>
                    <a:pt x="701" y="0"/>
                  </a:moveTo>
                  <a:lnTo>
                    <a:pt x="1" y="1001"/>
                  </a:lnTo>
                  <a:lnTo>
                    <a:pt x="701" y="2035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122"/>
            <p:cNvSpPr/>
            <p:nvPr/>
          </p:nvSpPr>
          <p:spPr>
            <a:xfrm>
              <a:off x="7103575" y="3961600"/>
              <a:ext cx="25875" cy="255225"/>
            </a:xfrm>
            <a:custGeom>
              <a:rect b="b" l="l" r="r" t="t"/>
              <a:pathLst>
                <a:path extrusionOk="0" h="10209" w="1035">
                  <a:moveTo>
                    <a:pt x="1035" y="1"/>
                  </a:moveTo>
                  <a:lnTo>
                    <a:pt x="434" y="268"/>
                  </a:lnTo>
                  <a:cubicBezTo>
                    <a:pt x="167" y="335"/>
                    <a:pt x="1" y="601"/>
                    <a:pt x="1" y="835"/>
                  </a:cubicBezTo>
                  <a:lnTo>
                    <a:pt x="1" y="9007"/>
                  </a:lnTo>
                  <a:cubicBezTo>
                    <a:pt x="1" y="9641"/>
                    <a:pt x="468" y="10142"/>
                    <a:pt x="1035" y="10208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122"/>
            <p:cNvSpPr/>
            <p:nvPr/>
          </p:nvSpPr>
          <p:spPr>
            <a:xfrm>
              <a:off x="7090225" y="3986625"/>
              <a:ext cx="31725" cy="207675"/>
            </a:xfrm>
            <a:custGeom>
              <a:rect b="b" l="l" r="r" t="t"/>
              <a:pathLst>
                <a:path extrusionOk="0" h="8307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106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122"/>
            <p:cNvSpPr/>
            <p:nvPr/>
          </p:nvSpPr>
          <p:spPr>
            <a:xfrm>
              <a:off x="7090225" y="4145900"/>
              <a:ext cx="31725" cy="48400"/>
            </a:xfrm>
            <a:custGeom>
              <a:rect b="b" l="l" r="r" t="t"/>
              <a:pathLst>
                <a:path extrusionOk="0" h="1936" w="1269">
                  <a:moveTo>
                    <a:pt x="1" y="1"/>
                  </a:moveTo>
                  <a:lnTo>
                    <a:pt x="1" y="1435"/>
                  </a:lnTo>
                  <a:cubicBezTo>
                    <a:pt x="1" y="1702"/>
                    <a:pt x="201" y="1936"/>
                    <a:pt x="501" y="1936"/>
                  </a:cubicBezTo>
                  <a:lnTo>
                    <a:pt x="1268" y="193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122"/>
            <p:cNvSpPr/>
            <p:nvPr/>
          </p:nvSpPr>
          <p:spPr>
            <a:xfrm>
              <a:off x="7103575" y="3063475"/>
              <a:ext cx="25875" cy="255200"/>
            </a:xfrm>
            <a:custGeom>
              <a:rect b="b" l="l" r="r" t="t"/>
              <a:pathLst>
                <a:path extrusionOk="0" h="10208" w="1035">
                  <a:moveTo>
                    <a:pt x="1035" y="0"/>
                  </a:moveTo>
                  <a:cubicBezTo>
                    <a:pt x="468" y="67"/>
                    <a:pt x="1" y="567"/>
                    <a:pt x="1" y="1201"/>
                  </a:cubicBezTo>
                  <a:lnTo>
                    <a:pt x="1" y="9374"/>
                  </a:lnTo>
                  <a:cubicBezTo>
                    <a:pt x="1" y="9607"/>
                    <a:pt x="167" y="9874"/>
                    <a:pt x="434" y="9941"/>
                  </a:cubicBezTo>
                  <a:lnTo>
                    <a:pt x="1035" y="10208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122"/>
            <p:cNvSpPr/>
            <p:nvPr/>
          </p:nvSpPr>
          <p:spPr>
            <a:xfrm>
              <a:off x="7090225" y="3085975"/>
              <a:ext cx="31725" cy="207675"/>
            </a:xfrm>
            <a:custGeom>
              <a:rect b="b" l="l" r="r" t="t"/>
              <a:pathLst>
                <a:path extrusionOk="0" h="8307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7806"/>
                  </a:lnTo>
                  <a:cubicBezTo>
                    <a:pt x="1" y="8073"/>
                    <a:pt x="201" y="8307"/>
                    <a:pt x="501" y="8307"/>
                  </a:cubicBezTo>
                  <a:lnTo>
                    <a:pt x="1268" y="8307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122"/>
            <p:cNvSpPr/>
            <p:nvPr/>
          </p:nvSpPr>
          <p:spPr>
            <a:xfrm>
              <a:off x="7090225" y="3085975"/>
              <a:ext cx="31725" cy="47575"/>
            </a:xfrm>
            <a:custGeom>
              <a:rect b="b" l="l" r="r" t="t"/>
              <a:pathLst>
                <a:path extrusionOk="0" h="1903" w="1269">
                  <a:moveTo>
                    <a:pt x="501" y="1"/>
                  </a:moveTo>
                  <a:cubicBezTo>
                    <a:pt x="201" y="1"/>
                    <a:pt x="1" y="201"/>
                    <a:pt x="1" y="501"/>
                  </a:cubicBezTo>
                  <a:lnTo>
                    <a:pt x="1" y="1902"/>
                  </a:lnTo>
                  <a:lnTo>
                    <a:pt x="1268" y="1902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122"/>
            <p:cNvSpPr/>
            <p:nvPr/>
          </p:nvSpPr>
          <p:spPr>
            <a:xfrm>
              <a:off x="7226175" y="3705600"/>
              <a:ext cx="748875" cy="504550"/>
            </a:xfrm>
            <a:custGeom>
              <a:rect b="b" l="l" r="r" t="t"/>
              <a:pathLst>
                <a:path extrusionOk="0" h="20182" w="29955">
                  <a:moveTo>
                    <a:pt x="33" y="0"/>
                  </a:moveTo>
                  <a:lnTo>
                    <a:pt x="0" y="17246"/>
                  </a:lnTo>
                  <a:lnTo>
                    <a:pt x="29955" y="20181"/>
                  </a:lnTo>
                  <a:lnTo>
                    <a:pt x="29955" y="20181"/>
                  </a:lnTo>
                  <a:lnTo>
                    <a:pt x="27620" y="23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122"/>
            <p:cNvSpPr/>
            <p:nvPr/>
          </p:nvSpPr>
          <p:spPr>
            <a:xfrm>
              <a:off x="7226175" y="3070150"/>
              <a:ext cx="748875" cy="504550"/>
            </a:xfrm>
            <a:custGeom>
              <a:rect b="b" l="l" r="r" t="t"/>
              <a:pathLst>
                <a:path extrusionOk="0" h="20182" w="29955">
                  <a:moveTo>
                    <a:pt x="29955" y="0"/>
                  </a:moveTo>
                  <a:lnTo>
                    <a:pt x="0" y="2936"/>
                  </a:lnTo>
                  <a:lnTo>
                    <a:pt x="33" y="20181"/>
                  </a:lnTo>
                  <a:lnTo>
                    <a:pt x="27620" y="19948"/>
                  </a:lnTo>
                  <a:lnTo>
                    <a:pt x="299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122"/>
            <p:cNvSpPr/>
            <p:nvPr/>
          </p:nvSpPr>
          <p:spPr>
            <a:xfrm>
              <a:off x="7175300" y="3043450"/>
              <a:ext cx="78400" cy="1196725"/>
            </a:xfrm>
            <a:custGeom>
              <a:rect b="b" l="l" r="r" t="t"/>
              <a:pathLst>
                <a:path extrusionOk="0" h="47869" w="3136">
                  <a:moveTo>
                    <a:pt x="934" y="1"/>
                  </a:moveTo>
                  <a:lnTo>
                    <a:pt x="0" y="23918"/>
                  </a:lnTo>
                  <a:lnTo>
                    <a:pt x="934" y="47868"/>
                  </a:lnTo>
                  <a:lnTo>
                    <a:pt x="934" y="47368"/>
                  </a:lnTo>
                  <a:lnTo>
                    <a:pt x="2035" y="43865"/>
                  </a:lnTo>
                  <a:lnTo>
                    <a:pt x="2636" y="43532"/>
                  </a:lnTo>
                  <a:cubicBezTo>
                    <a:pt x="2969" y="43365"/>
                    <a:pt x="3136" y="43031"/>
                    <a:pt x="3136" y="42631"/>
                  </a:cubicBezTo>
                  <a:lnTo>
                    <a:pt x="3136" y="27854"/>
                  </a:lnTo>
                  <a:cubicBezTo>
                    <a:pt x="3136" y="27520"/>
                    <a:pt x="2969" y="27187"/>
                    <a:pt x="2702" y="27020"/>
                  </a:cubicBezTo>
                  <a:lnTo>
                    <a:pt x="2068" y="26620"/>
                  </a:lnTo>
                  <a:lnTo>
                    <a:pt x="2068" y="24452"/>
                  </a:lnTo>
                  <a:lnTo>
                    <a:pt x="2068" y="23351"/>
                  </a:lnTo>
                  <a:lnTo>
                    <a:pt x="2068" y="21216"/>
                  </a:lnTo>
                  <a:lnTo>
                    <a:pt x="2702" y="20849"/>
                  </a:lnTo>
                  <a:cubicBezTo>
                    <a:pt x="2969" y="20682"/>
                    <a:pt x="3136" y="20349"/>
                    <a:pt x="3136" y="20015"/>
                  </a:cubicBezTo>
                  <a:lnTo>
                    <a:pt x="3136" y="5204"/>
                  </a:lnTo>
                  <a:cubicBezTo>
                    <a:pt x="3136" y="4837"/>
                    <a:pt x="2936" y="4504"/>
                    <a:pt x="2636" y="4337"/>
                  </a:cubicBezTo>
                  <a:lnTo>
                    <a:pt x="2035" y="4004"/>
                  </a:lnTo>
                  <a:lnTo>
                    <a:pt x="1101" y="6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122"/>
            <p:cNvSpPr/>
            <p:nvPr/>
          </p:nvSpPr>
          <p:spPr>
            <a:xfrm>
              <a:off x="7916650" y="3065975"/>
              <a:ext cx="1316800" cy="1150000"/>
            </a:xfrm>
            <a:custGeom>
              <a:rect b="b" l="l" r="r" t="t"/>
              <a:pathLst>
                <a:path extrusionOk="0" h="46000" w="52672">
                  <a:moveTo>
                    <a:pt x="3303" y="0"/>
                  </a:moveTo>
                  <a:cubicBezTo>
                    <a:pt x="1502" y="0"/>
                    <a:pt x="1" y="1468"/>
                    <a:pt x="1" y="3303"/>
                  </a:cubicBezTo>
                  <a:lnTo>
                    <a:pt x="1" y="42698"/>
                  </a:lnTo>
                  <a:cubicBezTo>
                    <a:pt x="1" y="44499"/>
                    <a:pt x="1469" y="46000"/>
                    <a:pt x="3303" y="46000"/>
                  </a:cubicBezTo>
                  <a:lnTo>
                    <a:pt x="49369" y="46000"/>
                  </a:lnTo>
                  <a:cubicBezTo>
                    <a:pt x="51171" y="46000"/>
                    <a:pt x="52672" y="44532"/>
                    <a:pt x="52672" y="42698"/>
                  </a:cubicBezTo>
                  <a:lnTo>
                    <a:pt x="52672" y="3303"/>
                  </a:lnTo>
                  <a:cubicBezTo>
                    <a:pt x="52638" y="1468"/>
                    <a:pt x="51171" y="0"/>
                    <a:pt x="493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122"/>
            <p:cNvSpPr/>
            <p:nvPr/>
          </p:nvSpPr>
          <p:spPr>
            <a:xfrm>
              <a:off x="8136825" y="3246925"/>
              <a:ext cx="1003225" cy="785600"/>
            </a:xfrm>
            <a:custGeom>
              <a:rect b="b" l="l" r="r" t="t"/>
              <a:pathLst>
                <a:path extrusionOk="0" h="31424" w="40129">
                  <a:moveTo>
                    <a:pt x="2635" y="1"/>
                  </a:moveTo>
                  <a:cubicBezTo>
                    <a:pt x="1168" y="1"/>
                    <a:pt x="0" y="1168"/>
                    <a:pt x="0" y="2603"/>
                  </a:cubicBezTo>
                  <a:lnTo>
                    <a:pt x="0" y="28788"/>
                  </a:lnTo>
                  <a:cubicBezTo>
                    <a:pt x="0" y="30256"/>
                    <a:pt x="1168" y="31423"/>
                    <a:pt x="2635" y="31423"/>
                  </a:cubicBezTo>
                  <a:lnTo>
                    <a:pt x="37494" y="31423"/>
                  </a:lnTo>
                  <a:cubicBezTo>
                    <a:pt x="38961" y="31423"/>
                    <a:pt x="40095" y="30256"/>
                    <a:pt x="40095" y="28788"/>
                  </a:cubicBezTo>
                  <a:lnTo>
                    <a:pt x="40095" y="2603"/>
                  </a:lnTo>
                  <a:cubicBezTo>
                    <a:pt x="40129" y="1135"/>
                    <a:pt x="38961" y="1"/>
                    <a:pt x="37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122"/>
            <p:cNvSpPr/>
            <p:nvPr/>
          </p:nvSpPr>
          <p:spPr>
            <a:xfrm>
              <a:off x="7957525" y="4061675"/>
              <a:ext cx="1115825" cy="198500"/>
            </a:xfrm>
            <a:custGeom>
              <a:rect b="b" l="l" r="r" t="t"/>
              <a:pathLst>
                <a:path extrusionOk="0" h="7940" w="44633">
                  <a:moveTo>
                    <a:pt x="8873" y="1"/>
                  </a:moveTo>
                  <a:lnTo>
                    <a:pt x="0" y="7940"/>
                  </a:lnTo>
                  <a:lnTo>
                    <a:pt x="44632" y="7806"/>
                  </a:lnTo>
                  <a:lnTo>
                    <a:pt x="44632" y="6139"/>
                  </a:lnTo>
                  <a:lnTo>
                    <a:pt x="34492" y="6139"/>
                  </a:lnTo>
                  <a:cubicBezTo>
                    <a:pt x="33157" y="6139"/>
                    <a:pt x="32057" y="5138"/>
                    <a:pt x="31890" y="3804"/>
                  </a:cubicBezTo>
                  <a:lnTo>
                    <a:pt x="31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122"/>
            <p:cNvSpPr/>
            <p:nvPr/>
          </p:nvSpPr>
          <p:spPr>
            <a:xfrm>
              <a:off x="7957525" y="3020100"/>
              <a:ext cx="1115825" cy="198500"/>
            </a:xfrm>
            <a:custGeom>
              <a:rect b="b" l="l" r="r" t="t"/>
              <a:pathLst>
                <a:path extrusionOk="0" h="7940" w="44633">
                  <a:moveTo>
                    <a:pt x="0" y="1"/>
                  </a:moveTo>
                  <a:lnTo>
                    <a:pt x="8873" y="7940"/>
                  </a:lnTo>
                  <a:lnTo>
                    <a:pt x="31489" y="7940"/>
                  </a:lnTo>
                  <a:lnTo>
                    <a:pt x="31890" y="4137"/>
                  </a:lnTo>
                  <a:cubicBezTo>
                    <a:pt x="32057" y="2803"/>
                    <a:pt x="33157" y="1802"/>
                    <a:pt x="34492" y="1802"/>
                  </a:cubicBezTo>
                  <a:lnTo>
                    <a:pt x="44632" y="1802"/>
                  </a:lnTo>
                  <a:lnTo>
                    <a:pt x="44632" y="1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122"/>
            <p:cNvSpPr/>
            <p:nvPr/>
          </p:nvSpPr>
          <p:spPr>
            <a:xfrm>
              <a:off x="7980875" y="3001750"/>
              <a:ext cx="1888875" cy="221850"/>
            </a:xfrm>
            <a:custGeom>
              <a:rect b="b" l="l" r="r" t="t"/>
              <a:pathLst>
                <a:path extrusionOk="0" h="8874" w="75555">
                  <a:moveTo>
                    <a:pt x="1702" y="1"/>
                  </a:moveTo>
                  <a:lnTo>
                    <a:pt x="1702" y="1635"/>
                  </a:lnTo>
                  <a:lnTo>
                    <a:pt x="0" y="1635"/>
                  </a:lnTo>
                  <a:lnTo>
                    <a:pt x="0" y="2069"/>
                  </a:lnTo>
                  <a:lnTo>
                    <a:pt x="1868" y="2069"/>
                  </a:lnTo>
                  <a:lnTo>
                    <a:pt x="8773" y="8640"/>
                  </a:lnTo>
                  <a:lnTo>
                    <a:pt x="9407" y="8640"/>
                  </a:lnTo>
                  <a:lnTo>
                    <a:pt x="2502" y="2069"/>
                  </a:lnTo>
                  <a:lnTo>
                    <a:pt x="29188" y="2069"/>
                  </a:lnTo>
                  <a:lnTo>
                    <a:pt x="28421" y="8874"/>
                  </a:lnTo>
                  <a:lnTo>
                    <a:pt x="29088" y="8874"/>
                  </a:lnTo>
                  <a:lnTo>
                    <a:pt x="29888" y="2069"/>
                  </a:lnTo>
                  <a:lnTo>
                    <a:pt x="75554" y="2069"/>
                  </a:lnTo>
                  <a:lnTo>
                    <a:pt x="75554" y="1635"/>
                  </a:lnTo>
                  <a:lnTo>
                    <a:pt x="29888" y="1635"/>
                  </a:lnTo>
                  <a:lnTo>
                    <a:pt x="29888" y="1"/>
                  </a:lnTo>
                  <a:lnTo>
                    <a:pt x="29221" y="1"/>
                  </a:lnTo>
                  <a:lnTo>
                    <a:pt x="29221" y="1635"/>
                  </a:lnTo>
                  <a:lnTo>
                    <a:pt x="2502" y="1635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122"/>
            <p:cNvSpPr/>
            <p:nvPr/>
          </p:nvSpPr>
          <p:spPr>
            <a:xfrm>
              <a:off x="8518750" y="3010100"/>
              <a:ext cx="172650" cy="19200"/>
            </a:xfrm>
            <a:custGeom>
              <a:rect b="b" l="l" r="r" t="t"/>
              <a:pathLst>
                <a:path extrusionOk="0" h="768" w="6906">
                  <a:moveTo>
                    <a:pt x="401" y="0"/>
                  </a:moveTo>
                  <a:cubicBezTo>
                    <a:pt x="167" y="0"/>
                    <a:pt x="1" y="67"/>
                    <a:pt x="1" y="167"/>
                  </a:cubicBezTo>
                  <a:lnTo>
                    <a:pt x="1" y="601"/>
                  </a:lnTo>
                  <a:cubicBezTo>
                    <a:pt x="1" y="701"/>
                    <a:pt x="201" y="768"/>
                    <a:pt x="401" y="768"/>
                  </a:cubicBezTo>
                  <a:lnTo>
                    <a:pt x="6505" y="768"/>
                  </a:lnTo>
                  <a:cubicBezTo>
                    <a:pt x="6739" y="768"/>
                    <a:pt x="6906" y="701"/>
                    <a:pt x="6906" y="601"/>
                  </a:cubicBezTo>
                  <a:lnTo>
                    <a:pt x="6906" y="167"/>
                  </a:lnTo>
                  <a:cubicBezTo>
                    <a:pt x="6906" y="34"/>
                    <a:pt x="6739" y="0"/>
                    <a:pt x="65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122"/>
            <p:cNvSpPr/>
            <p:nvPr/>
          </p:nvSpPr>
          <p:spPr>
            <a:xfrm>
              <a:off x="7980875" y="4056675"/>
              <a:ext cx="1888875" cy="221850"/>
            </a:xfrm>
            <a:custGeom>
              <a:rect b="b" l="l" r="r" t="t"/>
              <a:pathLst>
                <a:path extrusionOk="0" h="8874" w="75555">
                  <a:moveTo>
                    <a:pt x="28421" y="1"/>
                  </a:moveTo>
                  <a:lnTo>
                    <a:pt x="29188" y="6806"/>
                  </a:lnTo>
                  <a:lnTo>
                    <a:pt x="2502" y="6806"/>
                  </a:lnTo>
                  <a:lnTo>
                    <a:pt x="9407" y="234"/>
                  </a:lnTo>
                  <a:lnTo>
                    <a:pt x="8773" y="234"/>
                  </a:lnTo>
                  <a:lnTo>
                    <a:pt x="1868" y="6806"/>
                  </a:lnTo>
                  <a:lnTo>
                    <a:pt x="0" y="6806"/>
                  </a:lnTo>
                  <a:lnTo>
                    <a:pt x="0" y="7239"/>
                  </a:lnTo>
                  <a:lnTo>
                    <a:pt x="1702" y="7239"/>
                  </a:lnTo>
                  <a:lnTo>
                    <a:pt x="1702" y="8874"/>
                  </a:lnTo>
                  <a:lnTo>
                    <a:pt x="2502" y="8874"/>
                  </a:lnTo>
                  <a:lnTo>
                    <a:pt x="2502" y="7239"/>
                  </a:lnTo>
                  <a:lnTo>
                    <a:pt x="29221" y="7239"/>
                  </a:lnTo>
                  <a:lnTo>
                    <a:pt x="29221" y="8874"/>
                  </a:lnTo>
                  <a:lnTo>
                    <a:pt x="29888" y="8874"/>
                  </a:lnTo>
                  <a:lnTo>
                    <a:pt x="29888" y="7239"/>
                  </a:lnTo>
                  <a:lnTo>
                    <a:pt x="75554" y="7239"/>
                  </a:lnTo>
                  <a:lnTo>
                    <a:pt x="75554" y="6806"/>
                  </a:lnTo>
                  <a:lnTo>
                    <a:pt x="29888" y="6806"/>
                  </a:lnTo>
                  <a:lnTo>
                    <a:pt x="29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122"/>
            <p:cNvSpPr/>
            <p:nvPr/>
          </p:nvSpPr>
          <p:spPr>
            <a:xfrm>
              <a:off x="8518750" y="4250150"/>
              <a:ext cx="172650" cy="20050"/>
            </a:xfrm>
            <a:custGeom>
              <a:rect b="b" l="l" r="r" t="t"/>
              <a:pathLst>
                <a:path extrusionOk="0" h="802" w="6906">
                  <a:moveTo>
                    <a:pt x="401" y="1"/>
                  </a:moveTo>
                  <a:cubicBezTo>
                    <a:pt x="201" y="1"/>
                    <a:pt x="1" y="101"/>
                    <a:pt x="1" y="167"/>
                  </a:cubicBezTo>
                  <a:lnTo>
                    <a:pt x="1" y="634"/>
                  </a:lnTo>
                  <a:cubicBezTo>
                    <a:pt x="1" y="734"/>
                    <a:pt x="167" y="801"/>
                    <a:pt x="401" y="801"/>
                  </a:cubicBezTo>
                  <a:lnTo>
                    <a:pt x="6505" y="801"/>
                  </a:lnTo>
                  <a:cubicBezTo>
                    <a:pt x="6739" y="801"/>
                    <a:pt x="6906" y="768"/>
                    <a:pt x="6906" y="634"/>
                  </a:cubicBezTo>
                  <a:lnTo>
                    <a:pt x="6906" y="167"/>
                  </a:lnTo>
                  <a:cubicBezTo>
                    <a:pt x="6906" y="101"/>
                    <a:pt x="6739" y="1"/>
                    <a:pt x="6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122"/>
            <p:cNvSpPr/>
            <p:nvPr/>
          </p:nvSpPr>
          <p:spPr>
            <a:xfrm>
              <a:off x="8804800" y="3111000"/>
              <a:ext cx="352775" cy="95100"/>
            </a:xfrm>
            <a:custGeom>
              <a:rect b="b" l="l" r="r" t="t"/>
              <a:pathLst>
                <a:path extrusionOk="0" h="3804" w="14111">
                  <a:moveTo>
                    <a:pt x="1468" y="1"/>
                  </a:moveTo>
                  <a:cubicBezTo>
                    <a:pt x="834" y="1"/>
                    <a:pt x="334" y="468"/>
                    <a:pt x="267" y="1101"/>
                  </a:cubicBezTo>
                  <a:lnTo>
                    <a:pt x="0" y="3303"/>
                  </a:lnTo>
                  <a:cubicBezTo>
                    <a:pt x="0" y="3536"/>
                    <a:pt x="200" y="3803"/>
                    <a:pt x="467" y="3803"/>
                  </a:cubicBezTo>
                  <a:lnTo>
                    <a:pt x="12309" y="3803"/>
                  </a:lnTo>
                  <a:cubicBezTo>
                    <a:pt x="12809" y="3737"/>
                    <a:pt x="13243" y="3403"/>
                    <a:pt x="13376" y="2903"/>
                  </a:cubicBezTo>
                  <a:lnTo>
                    <a:pt x="13910" y="1368"/>
                  </a:lnTo>
                  <a:cubicBezTo>
                    <a:pt x="14110" y="701"/>
                    <a:pt x="13610" y="34"/>
                    <a:pt x="129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122"/>
            <p:cNvSpPr/>
            <p:nvPr/>
          </p:nvSpPr>
          <p:spPr>
            <a:xfrm>
              <a:off x="8131800" y="3081825"/>
              <a:ext cx="541250" cy="124275"/>
            </a:xfrm>
            <a:custGeom>
              <a:rect b="b" l="l" r="r" t="t"/>
              <a:pathLst>
                <a:path extrusionOk="0" h="4971" w="21650">
                  <a:moveTo>
                    <a:pt x="535" y="0"/>
                  </a:moveTo>
                  <a:cubicBezTo>
                    <a:pt x="168" y="0"/>
                    <a:pt x="1" y="434"/>
                    <a:pt x="201" y="701"/>
                  </a:cubicBezTo>
                  <a:lnTo>
                    <a:pt x="2536" y="3636"/>
                  </a:lnTo>
                  <a:cubicBezTo>
                    <a:pt x="3203" y="4470"/>
                    <a:pt x="4204" y="4970"/>
                    <a:pt x="5305" y="4970"/>
                  </a:cubicBezTo>
                  <a:lnTo>
                    <a:pt x="20315" y="4970"/>
                  </a:lnTo>
                  <a:cubicBezTo>
                    <a:pt x="20849" y="4970"/>
                    <a:pt x="21316" y="4537"/>
                    <a:pt x="21350" y="4003"/>
                  </a:cubicBezTo>
                  <a:lnTo>
                    <a:pt x="21583" y="967"/>
                  </a:lnTo>
                  <a:cubicBezTo>
                    <a:pt x="21650" y="467"/>
                    <a:pt x="21216" y="33"/>
                    <a:pt x="20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122"/>
            <p:cNvSpPr/>
            <p:nvPr/>
          </p:nvSpPr>
          <p:spPr>
            <a:xfrm>
              <a:off x="8803950" y="4073350"/>
              <a:ext cx="353625" cy="95100"/>
            </a:xfrm>
            <a:custGeom>
              <a:rect b="b" l="l" r="r" t="t"/>
              <a:pathLst>
                <a:path extrusionOk="0" h="3804" w="14145">
                  <a:moveTo>
                    <a:pt x="501" y="1"/>
                  </a:moveTo>
                  <a:cubicBezTo>
                    <a:pt x="201" y="1"/>
                    <a:pt x="1" y="234"/>
                    <a:pt x="34" y="501"/>
                  </a:cubicBezTo>
                  <a:lnTo>
                    <a:pt x="301" y="2703"/>
                  </a:lnTo>
                  <a:cubicBezTo>
                    <a:pt x="368" y="3337"/>
                    <a:pt x="868" y="3804"/>
                    <a:pt x="1502" y="3804"/>
                  </a:cubicBezTo>
                  <a:lnTo>
                    <a:pt x="12977" y="3804"/>
                  </a:lnTo>
                  <a:cubicBezTo>
                    <a:pt x="13644" y="3804"/>
                    <a:pt x="14144" y="3136"/>
                    <a:pt x="13944" y="2403"/>
                  </a:cubicBezTo>
                  <a:lnTo>
                    <a:pt x="13444" y="868"/>
                  </a:lnTo>
                  <a:cubicBezTo>
                    <a:pt x="13277" y="334"/>
                    <a:pt x="12777" y="1"/>
                    <a:pt x="12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122"/>
            <p:cNvSpPr/>
            <p:nvPr/>
          </p:nvSpPr>
          <p:spPr>
            <a:xfrm>
              <a:off x="8130975" y="4073350"/>
              <a:ext cx="542075" cy="124300"/>
            </a:xfrm>
            <a:custGeom>
              <a:rect b="b" l="l" r="r" t="t"/>
              <a:pathLst>
                <a:path extrusionOk="0" h="4972" w="21683">
                  <a:moveTo>
                    <a:pt x="5338" y="1"/>
                  </a:moveTo>
                  <a:cubicBezTo>
                    <a:pt x="4237" y="1"/>
                    <a:pt x="3236" y="501"/>
                    <a:pt x="2569" y="1335"/>
                  </a:cubicBezTo>
                  <a:lnTo>
                    <a:pt x="234" y="4237"/>
                  </a:lnTo>
                  <a:cubicBezTo>
                    <a:pt x="1" y="4537"/>
                    <a:pt x="201" y="4971"/>
                    <a:pt x="568" y="4971"/>
                  </a:cubicBezTo>
                  <a:lnTo>
                    <a:pt x="20749" y="4971"/>
                  </a:lnTo>
                  <a:cubicBezTo>
                    <a:pt x="21282" y="4971"/>
                    <a:pt x="21683" y="4537"/>
                    <a:pt x="21616" y="4037"/>
                  </a:cubicBezTo>
                  <a:lnTo>
                    <a:pt x="21383" y="968"/>
                  </a:lnTo>
                  <a:cubicBezTo>
                    <a:pt x="21349" y="401"/>
                    <a:pt x="20882" y="1"/>
                    <a:pt x="20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122"/>
            <p:cNvSpPr/>
            <p:nvPr/>
          </p:nvSpPr>
          <p:spPr>
            <a:xfrm>
              <a:off x="8206025" y="4074200"/>
              <a:ext cx="110100" cy="123450"/>
            </a:xfrm>
            <a:custGeom>
              <a:rect b="b" l="l" r="r" t="t"/>
              <a:pathLst>
                <a:path extrusionOk="0" h="4938" w="4404">
                  <a:moveTo>
                    <a:pt x="3203" y="0"/>
                  </a:moveTo>
                  <a:lnTo>
                    <a:pt x="1" y="4937"/>
                  </a:lnTo>
                  <a:lnTo>
                    <a:pt x="1202" y="4937"/>
                  </a:lnTo>
                  <a:lnTo>
                    <a:pt x="4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22"/>
            <p:cNvSpPr/>
            <p:nvPr/>
          </p:nvSpPr>
          <p:spPr>
            <a:xfrm>
              <a:off x="8271075" y="4074200"/>
              <a:ext cx="178500" cy="123450"/>
            </a:xfrm>
            <a:custGeom>
              <a:rect b="b" l="l" r="r" t="t"/>
              <a:pathLst>
                <a:path extrusionOk="0" h="4938" w="7140">
                  <a:moveTo>
                    <a:pt x="3236" y="0"/>
                  </a:moveTo>
                  <a:lnTo>
                    <a:pt x="1" y="4937"/>
                  </a:lnTo>
                  <a:lnTo>
                    <a:pt x="3937" y="4937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22"/>
            <p:cNvSpPr/>
            <p:nvPr/>
          </p:nvSpPr>
          <p:spPr>
            <a:xfrm>
              <a:off x="8490400" y="4074200"/>
              <a:ext cx="110100" cy="123450"/>
            </a:xfrm>
            <a:custGeom>
              <a:rect b="b" l="l" r="r" t="t"/>
              <a:pathLst>
                <a:path extrusionOk="0" h="4938" w="4404">
                  <a:moveTo>
                    <a:pt x="2402" y="0"/>
                  </a:moveTo>
                  <a:lnTo>
                    <a:pt x="534" y="2936"/>
                  </a:lnTo>
                  <a:lnTo>
                    <a:pt x="1" y="3703"/>
                  </a:lnTo>
                  <a:lnTo>
                    <a:pt x="2669" y="3703"/>
                  </a:lnTo>
                  <a:lnTo>
                    <a:pt x="1869" y="4937"/>
                  </a:lnTo>
                  <a:lnTo>
                    <a:pt x="3136" y="4937"/>
                  </a:lnTo>
                  <a:lnTo>
                    <a:pt x="3903" y="3703"/>
                  </a:lnTo>
                  <a:lnTo>
                    <a:pt x="4404" y="2936"/>
                  </a:lnTo>
                  <a:lnTo>
                    <a:pt x="1802" y="2936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22"/>
            <p:cNvSpPr/>
            <p:nvPr/>
          </p:nvSpPr>
          <p:spPr>
            <a:xfrm>
              <a:off x="8884025" y="4074200"/>
              <a:ext cx="91750" cy="94250"/>
            </a:xfrm>
            <a:custGeom>
              <a:rect b="b" l="l" r="r" t="t"/>
              <a:pathLst>
                <a:path extrusionOk="0" h="3770" w="3670">
                  <a:moveTo>
                    <a:pt x="2435" y="0"/>
                  </a:moveTo>
                  <a:lnTo>
                    <a:pt x="0" y="3770"/>
                  </a:lnTo>
                  <a:lnTo>
                    <a:pt x="1234" y="3770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22"/>
            <p:cNvSpPr/>
            <p:nvPr/>
          </p:nvSpPr>
          <p:spPr>
            <a:xfrm>
              <a:off x="8949900" y="4074200"/>
              <a:ext cx="158475" cy="94250"/>
            </a:xfrm>
            <a:custGeom>
              <a:rect b="b" l="l" r="r" t="t"/>
              <a:pathLst>
                <a:path extrusionOk="0" h="3770" w="6339">
                  <a:moveTo>
                    <a:pt x="2469" y="0"/>
                  </a:moveTo>
                  <a:lnTo>
                    <a:pt x="0" y="3770"/>
                  </a:lnTo>
                  <a:lnTo>
                    <a:pt x="3936" y="3770"/>
                  </a:lnTo>
                  <a:lnTo>
                    <a:pt x="6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122"/>
            <p:cNvSpPr/>
            <p:nvPr/>
          </p:nvSpPr>
          <p:spPr>
            <a:xfrm>
              <a:off x="8210200" y="3082650"/>
              <a:ext cx="110950" cy="123450"/>
            </a:xfrm>
            <a:custGeom>
              <a:rect b="b" l="l" r="r" t="t"/>
              <a:pathLst>
                <a:path extrusionOk="0" h="4938" w="4438">
                  <a:moveTo>
                    <a:pt x="1" y="0"/>
                  </a:moveTo>
                  <a:lnTo>
                    <a:pt x="3203" y="4937"/>
                  </a:lnTo>
                  <a:lnTo>
                    <a:pt x="4437" y="493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122"/>
            <p:cNvSpPr/>
            <p:nvPr/>
          </p:nvSpPr>
          <p:spPr>
            <a:xfrm>
              <a:off x="8276925" y="3082650"/>
              <a:ext cx="176800" cy="123450"/>
            </a:xfrm>
            <a:custGeom>
              <a:rect b="b" l="l" r="r" t="t"/>
              <a:pathLst>
                <a:path extrusionOk="0" h="4938" w="7072">
                  <a:moveTo>
                    <a:pt x="0" y="0"/>
                  </a:moveTo>
                  <a:lnTo>
                    <a:pt x="3169" y="4937"/>
                  </a:lnTo>
                  <a:lnTo>
                    <a:pt x="7072" y="4937"/>
                  </a:ln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22"/>
            <p:cNvSpPr/>
            <p:nvPr/>
          </p:nvSpPr>
          <p:spPr>
            <a:xfrm>
              <a:off x="8500400" y="3082650"/>
              <a:ext cx="110950" cy="123450"/>
            </a:xfrm>
            <a:custGeom>
              <a:rect b="b" l="l" r="r" t="t"/>
              <a:pathLst>
                <a:path extrusionOk="0" h="4938" w="4438">
                  <a:moveTo>
                    <a:pt x="1635" y="0"/>
                  </a:moveTo>
                  <a:lnTo>
                    <a:pt x="2669" y="1568"/>
                  </a:lnTo>
                  <a:lnTo>
                    <a:pt x="1" y="1568"/>
                  </a:lnTo>
                  <a:lnTo>
                    <a:pt x="501" y="2335"/>
                  </a:lnTo>
                  <a:lnTo>
                    <a:pt x="2236" y="4937"/>
                  </a:lnTo>
                  <a:lnTo>
                    <a:pt x="3437" y="4937"/>
                  </a:lnTo>
                  <a:lnTo>
                    <a:pt x="1769" y="2335"/>
                  </a:lnTo>
                  <a:lnTo>
                    <a:pt x="4437" y="2335"/>
                  </a:lnTo>
                  <a:lnTo>
                    <a:pt x="3904" y="1568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22"/>
            <p:cNvSpPr/>
            <p:nvPr/>
          </p:nvSpPr>
          <p:spPr>
            <a:xfrm>
              <a:off x="8888175" y="3111825"/>
              <a:ext cx="91775" cy="94275"/>
            </a:xfrm>
            <a:custGeom>
              <a:rect b="b" l="l" r="r" t="t"/>
              <a:pathLst>
                <a:path extrusionOk="0" h="3771" w="3671">
                  <a:moveTo>
                    <a:pt x="1" y="1"/>
                  </a:moveTo>
                  <a:lnTo>
                    <a:pt x="2469" y="3770"/>
                  </a:lnTo>
                  <a:lnTo>
                    <a:pt x="3670" y="3770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22"/>
            <p:cNvSpPr/>
            <p:nvPr/>
          </p:nvSpPr>
          <p:spPr>
            <a:xfrm>
              <a:off x="8954900" y="3111825"/>
              <a:ext cx="158475" cy="94275"/>
            </a:xfrm>
            <a:custGeom>
              <a:rect b="b" l="l" r="r" t="t"/>
              <a:pathLst>
                <a:path extrusionOk="0" h="3771" w="6339">
                  <a:moveTo>
                    <a:pt x="0" y="1"/>
                  </a:moveTo>
                  <a:lnTo>
                    <a:pt x="2469" y="3770"/>
                  </a:lnTo>
                  <a:lnTo>
                    <a:pt x="6338" y="3770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22"/>
            <p:cNvSpPr/>
            <p:nvPr/>
          </p:nvSpPr>
          <p:spPr>
            <a:xfrm>
              <a:off x="7937500" y="3174050"/>
              <a:ext cx="151800" cy="928750"/>
            </a:xfrm>
            <a:custGeom>
              <a:rect b="b" l="l" r="r" t="t"/>
              <a:pathLst>
                <a:path extrusionOk="0" h="37150" w="6072">
                  <a:moveTo>
                    <a:pt x="998" y="1"/>
                  </a:moveTo>
                  <a:cubicBezTo>
                    <a:pt x="576" y="1"/>
                    <a:pt x="166" y="286"/>
                    <a:pt x="67" y="681"/>
                  </a:cubicBezTo>
                  <a:cubicBezTo>
                    <a:pt x="1" y="781"/>
                    <a:pt x="1" y="848"/>
                    <a:pt x="1" y="981"/>
                  </a:cubicBezTo>
                  <a:lnTo>
                    <a:pt x="1" y="36173"/>
                  </a:lnTo>
                  <a:cubicBezTo>
                    <a:pt x="1" y="36742"/>
                    <a:pt x="481" y="37150"/>
                    <a:pt x="1008" y="37150"/>
                  </a:cubicBezTo>
                  <a:cubicBezTo>
                    <a:pt x="1161" y="37150"/>
                    <a:pt x="1318" y="37115"/>
                    <a:pt x="1468" y="37040"/>
                  </a:cubicBezTo>
                  <a:lnTo>
                    <a:pt x="3637" y="35906"/>
                  </a:lnTo>
                  <a:lnTo>
                    <a:pt x="5104" y="35172"/>
                  </a:lnTo>
                  <a:cubicBezTo>
                    <a:pt x="5671" y="34872"/>
                    <a:pt x="6072" y="34305"/>
                    <a:pt x="6072" y="33638"/>
                  </a:cubicBezTo>
                  <a:lnTo>
                    <a:pt x="6072" y="3650"/>
                  </a:lnTo>
                  <a:cubicBezTo>
                    <a:pt x="6072" y="2983"/>
                    <a:pt x="5671" y="2349"/>
                    <a:pt x="5071" y="2015"/>
                  </a:cubicBezTo>
                  <a:lnTo>
                    <a:pt x="1435" y="114"/>
                  </a:lnTo>
                  <a:cubicBezTo>
                    <a:pt x="1296" y="36"/>
                    <a:pt x="1146" y="1"/>
                    <a:pt x="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122"/>
            <p:cNvSpPr/>
            <p:nvPr/>
          </p:nvSpPr>
          <p:spPr>
            <a:xfrm>
              <a:off x="7937500" y="3192725"/>
              <a:ext cx="151800" cy="127625"/>
            </a:xfrm>
            <a:custGeom>
              <a:rect b="b" l="l" r="r" t="t"/>
              <a:pathLst>
                <a:path extrusionOk="0" h="5105" w="6072">
                  <a:moveTo>
                    <a:pt x="67" y="1"/>
                  </a:moveTo>
                  <a:cubicBezTo>
                    <a:pt x="1" y="67"/>
                    <a:pt x="1" y="167"/>
                    <a:pt x="1" y="267"/>
                  </a:cubicBezTo>
                  <a:lnTo>
                    <a:pt x="1" y="1201"/>
                  </a:lnTo>
                  <a:lnTo>
                    <a:pt x="6072" y="5104"/>
                  </a:lnTo>
                  <a:lnTo>
                    <a:pt x="6072" y="3870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122"/>
            <p:cNvSpPr/>
            <p:nvPr/>
          </p:nvSpPr>
          <p:spPr>
            <a:xfrm>
              <a:off x="7937500" y="3257775"/>
              <a:ext cx="151800" cy="195175"/>
            </a:xfrm>
            <a:custGeom>
              <a:rect b="b" l="l" r="r" t="t"/>
              <a:pathLst>
                <a:path extrusionOk="0" h="7807" w="6072">
                  <a:moveTo>
                    <a:pt x="1" y="0"/>
                  </a:moveTo>
                  <a:lnTo>
                    <a:pt x="1" y="3903"/>
                  </a:lnTo>
                  <a:lnTo>
                    <a:pt x="6072" y="7806"/>
                  </a:lnTo>
                  <a:lnTo>
                    <a:pt x="6072" y="39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122"/>
            <p:cNvSpPr/>
            <p:nvPr/>
          </p:nvSpPr>
          <p:spPr>
            <a:xfrm>
              <a:off x="7937500" y="3469600"/>
              <a:ext cx="151800" cy="115925"/>
            </a:xfrm>
            <a:custGeom>
              <a:rect b="b" l="l" r="r" t="t"/>
              <a:pathLst>
                <a:path extrusionOk="0" h="4637" w="6072">
                  <a:moveTo>
                    <a:pt x="835" y="0"/>
                  </a:moveTo>
                  <a:lnTo>
                    <a:pt x="835" y="2669"/>
                  </a:lnTo>
                  <a:lnTo>
                    <a:pt x="1" y="2135"/>
                  </a:lnTo>
                  <a:lnTo>
                    <a:pt x="1" y="3369"/>
                  </a:lnTo>
                  <a:lnTo>
                    <a:pt x="835" y="3903"/>
                  </a:lnTo>
                  <a:lnTo>
                    <a:pt x="1635" y="4437"/>
                  </a:lnTo>
                  <a:lnTo>
                    <a:pt x="1635" y="1801"/>
                  </a:lnTo>
                  <a:lnTo>
                    <a:pt x="6072" y="4637"/>
                  </a:lnTo>
                  <a:lnTo>
                    <a:pt x="6072" y="3436"/>
                  </a:lnTo>
                  <a:lnTo>
                    <a:pt x="1635" y="534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122"/>
            <p:cNvSpPr/>
            <p:nvPr/>
          </p:nvSpPr>
          <p:spPr>
            <a:xfrm>
              <a:off x="7937500" y="3851525"/>
              <a:ext cx="151800" cy="129300"/>
            </a:xfrm>
            <a:custGeom>
              <a:rect b="b" l="l" r="r" t="t"/>
              <a:pathLst>
                <a:path extrusionOk="0" h="5172" w="6072">
                  <a:moveTo>
                    <a:pt x="1" y="1"/>
                  </a:moveTo>
                  <a:lnTo>
                    <a:pt x="1" y="1235"/>
                  </a:lnTo>
                  <a:lnTo>
                    <a:pt x="6072" y="5171"/>
                  </a:lnTo>
                  <a:lnTo>
                    <a:pt x="6072" y="390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122"/>
            <p:cNvSpPr/>
            <p:nvPr/>
          </p:nvSpPr>
          <p:spPr>
            <a:xfrm>
              <a:off x="7937500" y="3918250"/>
              <a:ext cx="151800" cy="155125"/>
            </a:xfrm>
            <a:custGeom>
              <a:rect b="b" l="l" r="r" t="t"/>
              <a:pathLst>
                <a:path extrusionOk="0" h="6205" w="6072">
                  <a:moveTo>
                    <a:pt x="1" y="0"/>
                  </a:moveTo>
                  <a:lnTo>
                    <a:pt x="1" y="3870"/>
                  </a:lnTo>
                  <a:lnTo>
                    <a:pt x="3637" y="6205"/>
                  </a:lnTo>
                  <a:lnTo>
                    <a:pt x="5104" y="5438"/>
                  </a:lnTo>
                  <a:cubicBezTo>
                    <a:pt x="5671" y="5171"/>
                    <a:pt x="6072" y="4570"/>
                    <a:pt x="6072" y="39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122"/>
            <p:cNvSpPr/>
            <p:nvPr/>
          </p:nvSpPr>
          <p:spPr>
            <a:xfrm>
              <a:off x="9162550" y="3271950"/>
              <a:ext cx="52550" cy="737050"/>
            </a:xfrm>
            <a:custGeom>
              <a:rect b="b" l="l" r="r" t="t"/>
              <a:pathLst>
                <a:path extrusionOk="0" h="29482" w="2102">
                  <a:moveTo>
                    <a:pt x="1655" y="0"/>
                  </a:moveTo>
                  <a:cubicBezTo>
                    <a:pt x="1558" y="0"/>
                    <a:pt x="1457" y="31"/>
                    <a:pt x="1368" y="101"/>
                  </a:cubicBezTo>
                  <a:lnTo>
                    <a:pt x="634" y="534"/>
                  </a:lnTo>
                  <a:cubicBezTo>
                    <a:pt x="267" y="734"/>
                    <a:pt x="0" y="1168"/>
                    <a:pt x="0" y="1568"/>
                  </a:cubicBezTo>
                  <a:lnTo>
                    <a:pt x="0" y="27954"/>
                  </a:lnTo>
                  <a:cubicBezTo>
                    <a:pt x="0" y="28388"/>
                    <a:pt x="267" y="28788"/>
                    <a:pt x="634" y="29021"/>
                  </a:cubicBezTo>
                  <a:lnTo>
                    <a:pt x="1368" y="29422"/>
                  </a:lnTo>
                  <a:cubicBezTo>
                    <a:pt x="1449" y="29462"/>
                    <a:pt x="1534" y="29481"/>
                    <a:pt x="1617" y="29481"/>
                  </a:cubicBezTo>
                  <a:cubicBezTo>
                    <a:pt x="1873" y="29481"/>
                    <a:pt x="2102" y="29299"/>
                    <a:pt x="2102" y="29021"/>
                  </a:cubicBezTo>
                  <a:lnTo>
                    <a:pt x="2102" y="434"/>
                  </a:lnTo>
                  <a:cubicBezTo>
                    <a:pt x="2102" y="176"/>
                    <a:pt x="1887" y="0"/>
                    <a:pt x="1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122"/>
            <p:cNvSpPr/>
            <p:nvPr/>
          </p:nvSpPr>
          <p:spPr>
            <a:xfrm>
              <a:off x="9162550" y="3462925"/>
              <a:ext cx="52550" cy="65075"/>
            </a:xfrm>
            <a:custGeom>
              <a:rect b="b" l="l" r="r" t="t"/>
              <a:pathLst>
                <a:path extrusionOk="0" h="2603" w="2102">
                  <a:moveTo>
                    <a:pt x="0" y="0"/>
                  </a:moveTo>
                  <a:lnTo>
                    <a:pt x="0" y="1268"/>
                  </a:lnTo>
                  <a:lnTo>
                    <a:pt x="2102" y="2602"/>
                  </a:lnTo>
                  <a:lnTo>
                    <a:pt x="2102" y="13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122"/>
            <p:cNvSpPr/>
            <p:nvPr/>
          </p:nvSpPr>
          <p:spPr>
            <a:xfrm>
              <a:off x="9162550" y="3528800"/>
              <a:ext cx="52550" cy="131775"/>
            </a:xfrm>
            <a:custGeom>
              <a:rect b="b" l="l" r="r" t="t"/>
              <a:pathLst>
                <a:path extrusionOk="0" h="5271" w="2102">
                  <a:moveTo>
                    <a:pt x="0" y="1"/>
                  </a:moveTo>
                  <a:lnTo>
                    <a:pt x="0" y="3937"/>
                  </a:lnTo>
                  <a:lnTo>
                    <a:pt x="2102" y="5271"/>
                  </a:lnTo>
                  <a:lnTo>
                    <a:pt x="2102" y="140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122"/>
            <p:cNvSpPr/>
            <p:nvPr/>
          </p:nvSpPr>
          <p:spPr>
            <a:xfrm>
              <a:off x="9162550" y="3737275"/>
              <a:ext cx="52550" cy="110950"/>
            </a:xfrm>
            <a:custGeom>
              <a:rect b="b" l="l" r="r" t="t"/>
              <a:pathLst>
                <a:path extrusionOk="0" h="4438" w="2102">
                  <a:moveTo>
                    <a:pt x="534" y="1"/>
                  </a:moveTo>
                  <a:lnTo>
                    <a:pt x="534" y="2669"/>
                  </a:lnTo>
                  <a:lnTo>
                    <a:pt x="0" y="2303"/>
                  </a:lnTo>
                  <a:lnTo>
                    <a:pt x="0" y="3570"/>
                  </a:lnTo>
                  <a:lnTo>
                    <a:pt x="534" y="3904"/>
                  </a:lnTo>
                  <a:lnTo>
                    <a:pt x="1368" y="4437"/>
                  </a:lnTo>
                  <a:lnTo>
                    <a:pt x="1368" y="1769"/>
                  </a:lnTo>
                  <a:lnTo>
                    <a:pt x="2102" y="2236"/>
                  </a:lnTo>
                  <a:lnTo>
                    <a:pt x="2102" y="1002"/>
                  </a:lnTo>
                  <a:lnTo>
                    <a:pt x="1368" y="50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122"/>
            <p:cNvSpPr/>
            <p:nvPr/>
          </p:nvSpPr>
          <p:spPr>
            <a:xfrm>
              <a:off x="8102625" y="3214400"/>
              <a:ext cx="1062450" cy="851475"/>
            </a:xfrm>
            <a:custGeom>
              <a:rect b="b" l="l" r="r" t="t"/>
              <a:pathLst>
                <a:path extrusionOk="0" h="34059" w="42498">
                  <a:moveTo>
                    <a:pt x="38761" y="401"/>
                  </a:moveTo>
                  <a:cubicBezTo>
                    <a:pt x="40596" y="401"/>
                    <a:pt x="42097" y="1902"/>
                    <a:pt x="42097" y="3737"/>
                  </a:cubicBezTo>
                  <a:lnTo>
                    <a:pt x="42097" y="30323"/>
                  </a:lnTo>
                  <a:cubicBezTo>
                    <a:pt x="42097" y="32157"/>
                    <a:pt x="40596" y="33658"/>
                    <a:pt x="38761" y="33658"/>
                  </a:cubicBezTo>
                  <a:lnTo>
                    <a:pt x="3803" y="33658"/>
                  </a:lnTo>
                  <a:cubicBezTo>
                    <a:pt x="1969" y="33658"/>
                    <a:pt x="467" y="32157"/>
                    <a:pt x="467" y="30323"/>
                  </a:cubicBezTo>
                  <a:lnTo>
                    <a:pt x="467" y="3737"/>
                  </a:lnTo>
                  <a:cubicBezTo>
                    <a:pt x="467" y="1902"/>
                    <a:pt x="1969" y="401"/>
                    <a:pt x="3803" y="401"/>
                  </a:cubicBezTo>
                  <a:close/>
                  <a:moveTo>
                    <a:pt x="3736" y="1"/>
                  </a:moveTo>
                  <a:cubicBezTo>
                    <a:pt x="1668" y="1"/>
                    <a:pt x="0" y="1702"/>
                    <a:pt x="0" y="3737"/>
                  </a:cubicBezTo>
                  <a:lnTo>
                    <a:pt x="0" y="30323"/>
                  </a:lnTo>
                  <a:cubicBezTo>
                    <a:pt x="0" y="32391"/>
                    <a:pt x="1702" y="34059"/>
                    <a:pt x="3736" y="34059"/>
                  </a:cubicBezTo>
                  <a:lnTo>
                    <a:pt x="38728" y="34059"/>
                  </a:lnTo>
                  <a:cubicBezTo>
                    <a:pt x="40830" y="34059"/>
                    <a:pt x="42497" y="32357"/>
                    <a:pt x="42497" y="30323"/>
                  </a:cubicBezTo>
                  <a:lnTo>
                    <a:pt x="42497" y="3737"/>
                  </a:lnTo>
                  <a:cubicBezTo>
                    <a:pt x="42497" y="1702"/>
                    <a:pt x="40830" y="1"/>
                    <a:pt x="387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122"/>
            <p:cNvSpPr/>
            <p:nvPr/>
          </p:nvSpPr>
          <p:spPr>
            <a:xfrm>
              <a:off x="9252600" y="326027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122"/>
            <p:cNvSpPr/>
            <p:nvPr/>
          </p:nvSpPr>
          <p:spPr>
            <a:xfrm>
              <a:off x="9252600" y="3347850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122"/>
            <p:cNvSpPr/>
            <p:nvPr/>
          </p:nvSpPr>
          <p:spPr>
            <a:xfrm>
              <a:off x="9252600" y="3964125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33"/>
                    <a:pt x="1" y="400"/>
                  </a:cubicBezTo>
                  <a:lnTo>
                    <a:pt x="1" y="1801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01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122"/>
            <p:cNvSpPr/>
            <p:nvPr/>
          </p:nvSpPr>
          <p:spPr>
            <a:xfrm>
              <a:off x="9252600" y="3876550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1"/>
                  </a:moveTo>
                  <a:cubicBezTo>
                    <a:pt x="201" y="1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167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122"/>
            <p:cNvSpPr/>
            <p:nvPr/>
          </p:nvSpPr>
          <p:spPr>
            <a:xfrm>
              <a:off x="9252600" y="3789000"/>
              <a:ext cx="533750" cy="55875"/>
            </a:xfrm>
            <a:custGeom>
              <a:rect b="b" l="l" r="r" t="t"/>
              <a:pathLst>
                <a:path extrusionOk="0" h="2235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122"/>
            <p:cNvSpPr/>
            <p:nvPr/>
          </p:nvSpPr>
          <p:spPr>
            <a:xfrm>
              <a:off x="9252600" y="3699750"/>
              <a:ext cx="533750" cy="56750"/>
            </a:xfrm>
            <a:custGeom>
              <a:rect b="b" l="l" r="r" t="t"/>
              <a:pathLst>
                <a:path extrusionOk="0" h="2270" w="21350">
                  <a:moveTo>
                    <a:pt x="401" y="1"/>
                  </a:moveTo>
                  <a:cubicBezTo>
                    <a:pt x="201" y="1"/>
                    <a:pt x="1" y="168"/>
                    <a:pt x="1" y="434"/>
                  </a:cubicBezTo>
                  <a:lnTo>
                    <a:pt x="1" y="1835"/>
                  </a:lnTo>
                  <a:cubicBezTo>
                    <a:pt x="1" y="2069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34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122"/>
            <p:cNvSpPr/>
            <p:nvPr/>
          </p:nvSpPr>
          <p:spPr>
            <a:xfrm>
              <a:off x="9252600" y="3436225"/>
              <a:ext cx="533750" cy="56750"/>
            </a:xfrm>
            <a:custGeom>
              <a:rect b="b" l="l" r="r" t="t"/>
              <a:pathLst>
                <a:path extrusionOk="0" h="2270" w="21350">
                  <a:moveTo>
                    <a:pt x="401" y="1"/>
                  </a:moveTo>
                  <a:cubicBezTo>
                    <a:pt x="201" y="1"/>
                    <a:pt x="1" y="168"/>
                    <a:pt x="1" y="435"/>
                  </a:cubicBezTo>
                  <a:lnTo>
                    <a:pt x="1" y="1836"/>
                  </a:lnTo>
                  <a:cubicBezTo>
                    <a:pt x="1" y="2036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6"/>
                  </a:cubicBezTo>
                  <a:lnTo>
                    <a:pt x="21350" y="435"/>
                  </a:lnTo>
                  <a:cubicBezTo>
                    <a:pt x="21350" y="168"/>
                    <a:pt x="21183" y="1"/>
                    <a:pt x="209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122"/>
            <p:cNvSpPr/>
            <p:nvPr/>
          </p:nvSpPr>
          <p:spPr>
            <a:xfrm>
              <a:off x="9252600" y="3523800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122"/>
            <p:cNvSpPr/>
            <p:nvPr/>
          </p:nvSpPr>
          <p:spPr>
            <a:xfrm>
              <a:off x="9252600" y="3612200"/>
              <a:ext cx="533750" cy="56725"/>
            </a:xfrm>
            <a:custGeom>
              <a:rect b="b" l="l" r="r" t="t"/>
              <a:pathLst>
                <a:path extrusionOk="0" h="2269" w="21350">
                  <a:moveTo>
                    <a:pt x="401" y="0"/>
                  </a:moveTo>
                  <a:cubicBezTo>
                    <a:pt x="201" y="0"/>
                    <a:pt x="1" y="167"/>
                    <a:pt x="1" y="434"/>
                  </a:cubicBezTo>
                  <a:lnTo>
                    <a:pt x="1" y="1835"/>
                  </a:lnTo>
                  <a:cubicBezTo>
                    <a:pt x="1" y="2068"/>
                    <a:pt x="168" y="2269"/>
                    <a:pt x="401" y="2269"/>
                  </a:cubicBezTo>
                  <a:lnTo>
                    <a:pt x="20916" y="2269"/>
                  </a:lnTo>
                  <a:cubicBezTo>
                    <a:pt x="21116" y="2269"/>
                    <a:pt x="21350" y="2102"/>
                    <a:pt x="21350" y="1835"/>
                  </a:cubicBezTo>
                  <a:lnTo>
                    <a:pt x="21350" y="434"/>
                  </a:lnTo>
                  <a:cubicBezTo>
                    <a:pt x="21350" y="167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122"/>
            <p:cNvSpPr/>
            <p:nvPr/>
          </p:nvSpPr>
          <p:spPr>
            <a:xfrm>
              <a:off x="9252600" y="313102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00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8"/>
                    <a:pt x="21350" y="1835"/>
                  </a:cubicBezTo>
                  <a:lnTo>
                    <a:pt x="21350" y="400"/>
                  </a:lnTo>
                  <a:cubicBezTo>
                    <a:pt x="21350" y="200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122"/>
            <p:cNvSpPr/>
            <p:nvPr/>
          </p:nvSpPr>
          <p:spPr>
            <a:xfrm>
              <a:off x="9252600" y="4093375"/>
              <a:ext cx="533750" cy="55900"/>
            </a:xfrm>
            <a:custGeom>
              <a:rect b="b" l="l" r="r" t="t"/>
              <a:pathLst>
                <a:path extrusionOk="0" h="2236" w="21350">
                  <a:moveTo>
                    <a:pt x="401" y="0"/>
                  </a:moveTo>
                  <a:cubicBezTo>
                    <a:pt x="201" y="0"/>
                    <a:pt x="1" y="167"/>
                    <a:pt x="1" y="401"/>
                  </a:cubicBezTo>
                  <a:lnTo>
                    <a:pt x="1" y="1835"/>
                  </a:lnTo>
                  <a:cubicBezTo>
                    <a:pt x="1" y="2035"/>
                    <a:pt x="168" y="2235"/>
                    <a:pt x="401" y="2235"/>
                  </a:cubicBezTo>
                  <a:lnTo>
                    <a:pt x="20916" y="2235"/>
                  </a:lnTo>
                  <a:cubicBezTo>
                    <a:pt x="21116" y="2235"/>
                    <a:pt x="21350" y="2069"/>
                    <a:pt x="21350" y="1835"/>
                  </a:cubicBezTo>
                  <a:lnTo>
                    <a:pt x="21350" y="401"/>
                  </a:lnTo>
                  <a:cubicBezTo>
                    <a:pt x="21350" y="201"/>
                    <a:pt x="21183" y="0"/>
                    <a:pt x="209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122"/>
            <p:cNvSpPr/>
            <p:nvPr/>
          </p:nvSpPr>
          <p:spPr>
            <a:xfrm>
              <a:off x="9275125" y="3327825"/>
              <a:ext cx="430325" cy="623800"/>
            </a:xfrm>
            <a:custGeom>
              <a:rect b="b" l="l" r="r" t="t"/>
              <a:pathLst>
                <a:path extrusionOk="0" h="24952" w="17213">
                  <a:moveTo>
                    <a:pt x="8307" y="0"/>
                  </a:moveTo>
                  <a:cubicBezTo>
                    <a:pt x="3670" y="267"/>
                    <a:pt x="1" y="5705"/>
                    <a:pt x="1" y="12443"/>
                  </a:cubicBezTo>
                  <a:cubicBezTo>
                    <a:pt x="1" y="19148"/>
                    <a:pt x="3703" y="24651"/>
                    <a:pt x="8307" y="24852"/>
                  </a:cubicBezTo>
                  <a:lnTo>
                    <a:pt x="8340" y="24852"/>
                  </a:lnTo>
                  <a:lnTo>
                    <a:pt x="8340" y="24952"/>
                  </a:lnTo>
                  <a:lnTo>
                    <a:pt x="13143" y="24952"/>
                  </a:lnTo>
                  <a:lnTo>
                    <a:pt x="13143" y="23050"/>
                  </a:lnTo>
                  <a:cubicBezTo>
                    <a:pt x="15612" y="20849"/>
                    <a:pt x="17213" y="16946"/>
                    <a:pt x="17213" y="12476"/>
                  </a:cubicBezTo>
                  <a:cubicBezTo>
                    <a:pt x="17213" y="8006"/>
                    <a:pt x="15612" y="4103"/>
                    <a:pt x="13143" y="1868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122"/>
            <p:cNvSpPr/>
            <p:nvPr/>
          </p:nvSpPr>
          <p:spPr>
            <a:xfrm>
              <a:off x="9180050" y="3210250"/>
              <a:ext cx="466200" cy="859800"/>
            </a:xfrm>
            <a:custGeom>
              <a:rect b="b" l="l" r="r" t="t"/>
              <a:pathLst>
                <a:path extrusionOk="0" h="34392" w="18648">
                  <a:moveTo>
                    <a:pt x="301" y="0"/>
                  </a:moveTo>
                  <a:cubicBezTo>
                    <a:pt x="134" y="0"/>
                    <a:pt x="1" y="100"/>
                    <a:pt x="1" y="267"/>
                  </a:cubicBezTo>
                  <a:lnTo>
                    <a:pt x="1" y="1201"/>
                  </a:lnTo>
                  <a:cubicBezTo>
                    <a:pt x="1" y="1368"/>
                    <a:pt x="134" y="1501"/>
                    <a:pt x="301" y="1501"/>
                  </a:cubicBezTo>
                  <a:lnTo>
                    <a:pt x="11142" y="1501"/>
                  </a:lnTo>
                  <a:lnTo>
                    <a:pt x="11142" y="32890"/>
                  </a:lnTo>
                  <a:lnTo>
                    <a:pt x="301" y="32890"/>
                  </a:lnTo>
                  <a:cubicBezTo>
                    <a:pt x="134" y="32890"/>
                    <a:pt x="1" y="33024"/>
                    <a:pt x="1" y="33191"/>
                  </a:cubicBezTo>
                  <a:lnTo>
                    <a:pt x="1" y="34091"/>
                  </a:lnTo>
                  <a:cubicBezTo>
                    <a:pt x="1" y="34258"/>
                    <a:pt x="134" y="34391"/>
                    <a:pt x="301" y="34391"/>
                  </a:cubicBezTo>
                  <a:lnTo>
                    <a:pt x="17814" y="34391"/>
                  </a:lnTo>
                  <a:cubicBezTo>
                    <a:pt x="18314" y="34391"/>
                    <a:pt x="18648" y="34024"/>
                    <a:pt x="18581" y="33524"/>
                  </a:cubicBezTo>
                  <a:cubicBezTo>
                    <a:pt x="18514" y="33157"/>
                    <a:pt x="18147" y="32890"/>
                    <a:pt x="17780" y="32890"/>
                  </a:cubicBezTo>
                  <a:lnTo>
                    <a:pt x="12610" y="32890"/>
                  </a:lnTo>
                  <a:lnTo>
                    <a:pt x="12610" y="1501"/>
                  </a:lnTo>
                  <a:lnTo>
                    <a:pt x="17780" y="1501"/>
                  </a:lnTo>
                  <a:cubicBezTo>
                    <a:pt x="18147" y="1501"/>
                    <a:pt x="18481" y="1234"/>
                    <a:pt x="18581" y="867"/>
                  </a:cubicBezTo>
                  <a:cubicBezTo>
                    <a:pt x="18648" y="400"/>
                    <a:pt x="18281" y="0"/>
                    <a:pt x="17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122"/>
            <p:cNvSpPr/>
            <p:nvPr/>
          </p:nvSpPr>
          <p:spPr>
            <a:xfrm>
              <a:off x="9387700" y="3327825"/>
              <a:ext cx="431175" cy="622975"/>
            </a:xfrm>
            <a:custGeom>
              <a:rect b="b" l="l" r="r" t="t"/>
              <a:pathLst>
                <a:path extrusionOk="0" h="24919" w="17247">
                  <a:moveTo>
                    <a:pt x="8640" y="0"/>
                  </a:moveTo>
                  <a:cubicBezTo>
                    <a:pt x="3870" y="0"/>
                    <a:pt x="1" y="5571"/>
                    <a:pt x="1" y="12476"/>
                  </a:cubicBezTo>
                  <a:cubicBezTo>
                    <a:pt x="1" y="19348"/>
                    <a:pt x="3870" y="24918"/>
                    <a:pt x="8640" y="24918"/>
                  </a:cubicBezTo>
                  <a:cubicBezTo>
                    <a:pt x="13410" y="24918"/>
                    <a:pt x="17246" y="19348"/>
                    <a:pt x="17246" y="12476"/>
                  </a:cubicBezTo>
                  <a:cubicBezTo>
                    <a:pt x="17246" y="5571"/>
                    <a:pt x="13410" y="0"/>
                    <a:pt x="8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122"/>
            <p:cNvSpPr/>
            <p:nvPr/>
          </p:nvSpPr>
          <p:spPr>
            <a:xfrm>
              <a:off x="9489450" y="3474600"/>
              <a:ext cx="227675" cy="329425"/>
            </a:xfrm>
            <a:custGeom>
              <a:rect b="b" l="l" r="r" t="t"/>
              <a:pathLst>
                <a:path extrusionOk="0" h="13177" w="9107">
                  <a:moveTo>
                    <a:pt x="4570" y="0"/>
                  </a:moveTo>
                  <a:cubicBezTo>
                    <a:pt x="2069" y="0"/>
                    <a:pt x="0" y="2969"/>
                    <a:pt x="0" y="6605"/>
                  </a:cubicBezTo>
                  <a:cubicBezTo>
                    <a:pt x="0" y="10241"/>
                    <a:pt x="2069" y="13176"/>
                    <a:pt x="4570" y="13176"/>
                  </a:cubicBezTo>
                  <a:cubicBezTo>
                    <a:pt x="7072" y="13176"/>
                    <a:pt x="9107" y="10241"/>
                    <a:pt x="9107" y="6605"/>
                  </a:cubicBezTo>
                  <a:cubicBezTo>
                    <a:pt x="9107" y="2969"/>
                    <a:pt x="7072" y="0"/>
                    <a:pt x="4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122"/>
            <p:cNvSpPr/>
            <p:nvPr/>
          </p:nvSpPr>
          <p:spPr>
            <a:xfrm>
              <a:off x="9571175" y="3593025"/>
              <a:ext cx="65075" cy="93425"/>
            </a:xfrm>
            <a:custGeom>
              <a:rect b="b" l="l" r="r" t="t"/>
              <a:pathLst>
                <a:path extrusionOk="0" h="3737" w="2603">
                  <a:moveTo>
                    <a:pt x="1301" y="0"/>
                  </a:moveTo>
                  <a:cubicBezTo>
                    <a:pt x="601" y="0"/>
                    <a:pt x="0" y="834"/>
                    <a:pt x="0" y="1868"/>
                  </a:cubicBezTo>
                  <a:cubicBezTo>
                    <a:pt x="0" y="2902"/>
                    <a:pt x="601" y="3736"/>
                    <a:pt x="1301" y="3736"/>
                  </a:cubicBezTo>
                  <a:cubicBezTo>
                    <a:pt x="2002" y="3736"/>
                    <a:pt x="2602" y="2902"/>
                    <a:pt x="2602" y="1868"/>
                  </a:cubicBezTo>
                  <a:cubicBezTo>
                    <a:pt x="2602" y="834"/>
                    <a:pt x="2002" y="0"/>
                    <a:pt x="1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122"/>
            <p:cNvSpPr/>
            <p:nvPr/>
          </p:nvSpPr>
          <p:spPr>
            <a:xfrm>
              <a:off x="9662075" y="36205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1"/>
                  </a:moveTo>
                  <a:cubicBezTo>
                    <a:pt x="200" y="1"/>
                    <a:pt x="0" y="334"/>
                    <a:pt x="0" y="768"/>
                  </a:cubicBezTo>
                  <a:cubicBezTo>
                    <a:pt x="0" y="1168"/>
                    <a:pt x="200" y="1502"/>
                    <a:pt x="501" y="1502"/>
                  </a:cubicBezTo>
                  <a:cubicBezTo>
                    <a:pt x="801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122"/>
            <p:cNvSpPr/>
            <p:nvPr/>
          </p:nvSpPr>
          <p:spPr>
            <a:xfrm>
              <a:off x="9520300" y="36205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1"/>
                  </a:moveTo>
                  <a:cubicBezTo>
                    <a:pt x="201" y="1"/>
                    <a:pt x="1" y="334"/>
                    <a:pt x="1" y="768"/>
                  </a:cubicBezTo>
                  <a:cubicBezTo>
                    <a:pt x="1" y="1168"/>
                    <a:pt x="201" y="1502"/>
                    <a:pt x="501" y="1502"/>
                  </a:cubicBezTo>
                  <a:cubicBezTo>
                    <a:pt x="734" y="1502"/>
                    <a:pt x="1001" y="1168"/>
                    <a:pt x="1001" y="768"/>
                  </a:cubicBezTo>
                  <a:cubicBezTo>
                    <a:pt x="1001" y="3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122"/>
            <p:cNvSpPr/>
            <p:nvPr/>
          </p:nvSpPr>
          <p:spPr>
            <a:xfrm>
              <a:off x="9591175" y="3723950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1" y="334"/>
                    <a:pt x="1" y="767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802" y="1501"/>
                    <a:pt x="1002" y="1168"/>
                    <a:pt x="1002" y="767"/>
                  </a:cubicBezTo>
                  <a:cubicBezTo>
                    <a:pt x="1002" y="334"/>
                    <a:pt x="802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122"/>
            <p:cNvSpPr/>
            <p:nvPr/>
          </p:nvSpPr>
          <p:spPr>
            <a:xfrm>
              <a:off x="9591175" y="3518800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1" y="334"/>
                    <a:pt x="1" y="734"/>
                  </a:cubicBezTo>
                  <a:cubicBezTo>
                    <a:pt x="1" y="1168"/>
                    <a:pt x="201" y="1501"/>
                    <a:pt x="501" y="1501"/>
                  </a:cubicBezTo>
                  <a:cubicBezTo>
                    <a:pt x="768" y="1501"/>
                    <a:pt x="1002" y="1168"/>
                    <a:pt x="1002" y="734"/>
                  </a:cubicBezTo>
                  <a:cubicBezTo>
                    <a:pt x="1002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122"/>
            <p:cNvSpPr/>
            <p:nvPr/>
          </p:nvSpPr>
          <p:spPr>
            <a:xfrm>
              <a:off x="9641225" y="36939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122"/>
            <p:cNvSpPr/>
            <p:nvPr/>
          </p:nvSpPr>
          <p:spPr>
            <a:xfrm>
              <a:off x="9538650" y="3548825"/>
              <a:ext cx="28375" cy="36700"/>
            </a:xfrm>
            <a:custGeom>
              <a:rect b="b" l="l" r="r" t="t"/>
              <a:pathLst>
                <a:path extrusionOk="0" h="1468" w="1135">
                  <a:moveTo>
                    <a:pt x="584" y="0"/>
                  </a:moveTo>
                  <a:cubicBezTo>
                    <a:pt x="459" y="0"/>
                    <a:pt x="334" y="67"/>
                    <a:pt x="234" y="200"/>
                  </a:cubicBezTo>
                  <a:cubicBezTo>
                    <a:pt x="0" y="500"/>
                    <a:pt x="0" y="967"/>
                    <a:pt x="234" y="1268"/>
                  </a:cubicBezTo>
                  <a:cubicBezTo>
                    <a:pt x="334" y="1401"/>
                    <a:pt x="459" y="1468"/>
                    <a:pt x="584" y="1468"/>
                  </a:cubicBezTo>
                  <a:cubicBezTo>
                    <a:pt x="709" y="1468"/>
                    <a:pt x="834" y="1401"/>
                    <a:pt x="934" y="1268"/>
                  </a:cubicBezTo>
                  <a:cubicBezTo>
                    <a:pt x="1135" y="967"/>
                    <a:pt x="1135" y="500"/>
                    <a:pt x="934" y="200"/>
                  </a:cubicBezTo>
                  <a:cubicBezTo>
                    <a:pt x="834" y="67"/>
                    <a:pt x="709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122"/>
            <p:cNvSpPr/>
            <p:nvPr/>
          </p:nvSpPr>
          <p:spPr>
            <a:xfrm>
              <a:off x="9538650" y="3694750"/>
              <a:ext cx="28375" cy="36725"/>
            </a:xfrm>
            <a:custGeom>
              <a:rect b="b" l="l" r="r" t="t"/>
              <a:pathLst>
                <a:path extrusionOk="0" h="1469" w="1135">
                  <a:moveTo>
                    <a:pt x="584" y="1"/>
                  </a:moveTo>
                  <a:cubicBezTo>
                    <a:pt x="459" y="1"/>
                    <a:pt x="334" y="67"/>
                    <a:pt x="234" y="201"/>
                  </a:cubicBezTo>
                  <a:cubicBezTo>
                    <a:pt x="0" y="501"/>
                    <a:pt x="0" y="968"/>
                    <a:pt x="234" y="1268"/>
                  </a:cubicBezTo>
                  <a:cubicBezTo>
                    <a:pt x="334" y="1402"/>
                    <a:pt x="459" y="1468"/>
                    <a:pt x="584" y="1468"/>
                  </a:cubicBezTo>
                  <a:cubicBezTo>
                    <a:pt x="709" y="1468"/>
                    <a:pt x="834" y="1402"/>
                    <a:pt x="934" y="1268"/>
                  </a:cubicBezTo>
                  <a:cubicBezTo>
                    <a:pt x="1135" y="968"/>
                    <a:pt x="1135" y="501"/>
                    <a:pt x="934" y="201"/>
                  </a:cubicBezTo>
                  <a:cubicBezTo>
                    <a:pt x="834" y="67"/>
                    <a:pt x="709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122"/>
            <p:cNvSpPr/>
            <p:nvPr/>
          </p:nvSpPr>
          <p:spPr>
            <a:xfrm>
              <a:off x="9641225" y="3548825"/>
              <a:ext cx="25050" cy="37550"/>
            </a:xfrm>
            <a:custGeom>
              <a:rect b="b" l="l" r="r" t="t"/>
              <a:pathLst>
                <a:path extrusionOk="0" h="1502" w="1002">
                  <a:moveTo>
                    <a:pt x="501" y="0"/>
                  </a:moveTo>
                  <a:cubicBezTo>
                    <a:pt x="201" y="0"/>
                    <a:pt x="0" y="334"/>
                    <a:pt x="0" y="734"/>
                  </a:cubicBezTo>
                  <a:cubicBezTo>
                    <a:pt x="0" y="1168"/>
                    <a:pt x="201" y="1501"/>
                    <a:pt x="501" y="1501"/>
                  </a:cubicBezTo>
                  <a:cubicBezTo>
                    <a:pt x="768" y="1501"/>
                    <a:pt x="1001" y="1168"/>
                    <a:pt x="1001" y="734"/>
                  </a:cubicBezTo>
                  <a:cubicBezTo>
                    <a:pt x="1001" y="334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2" name="Google Shape;1772;p122"/>
          <p:cNvGrpSpPr/>
          <p:nvPr/>
        </p:nvGrpSpPr>
        <p:grpSpPr>
          <a:xfrm rot="-1376416">
            <a:off x="4592992" y="-702416"/>
            <a:ext cx="1271483" cy="2057088"/>
            <a:chOff x="4495050" y="5696175"/>
            <a:chExt cx="1966617" cy="3181720"/>
          </a:xfrm>
        </p:grpSpPr>
        <p:sp>
          <p:nvSpPr>
            <p:cNvPr id="1773" name="Google Shape;1773;p122"/>
            <p:cNvSpPr/>
            <p:nvPr/>
          </p:nvSpPr>
          <p:spPr>
            <a:xfrm>
              <a:off x="4575292" y="5724770"/>
              <a:ext cx="1886375" cy="3153125"/>
            </a:xfrm>
            <a:custGeom>
              <a:rect b="b" l="l" r="r" t="t"/>
              <a:pathLst>
                <a:path extrusionOk="0" h="126125" w="75455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122"/>
            <p:cNvSpPr/>
            <p:nvPr/>
          </p:nvSpPr>
          <p:spPr>
            <a:xfrm>
              <a:off x="6097850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122"/>
            <p:cNvSpPr/>
            <p:nvPr/>
          </p:nvSpPr>
          <p:spPr>
            <a:xfrm>
              <a:off x="5827675" y="8477350"/>
              <a:ext cx="289400" cy="276150"/>
            </a:xfrm>
            <a:custGeom>
              <a:rect b="b" l="l" r="r" t="t"/>
              <a:pathLst>
                <a:path extrusionOk="0" h="11046" w="11576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122"/>
            <p:cNvSpPr/>
            <p:nvPr/>
          </p:nvSpPr>
          <p:spPr>
            <a:xfrm>
              <a:off x="5777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122"/>
            <p:cNvSpPr/>
            <p:nvPr/>
          </p:nvSpPr>
          <p:spPr>
            <a:xfrm>
              <a:off x="5864350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122"/>
            <p:cNvSpPr/>
            <p:nvPr/>
          </p:nvSpPr>
          <p:spPr>
            <a:xfrm>
              <a:off x="4720200" y="8477350"/>
              <a:ext cx="288575" cy="276150"/>
            </a:xfrm>
            <a:custGeom>
              <a:rect b="b" l="l" r="r" t="t"/>
              <a:pathLst>
                <a:path extrusionOk="0" h="11046" w="11543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122"/>
            <p:cNvSpPr/>
            <p:nvPr/>
          </p:nvSpPr>
          <p:spPr>
            <a:xfrm>
              <a:off x="4843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122"/>
            <p:cNvSpPr/>
            <p:nvPr/>
          </p:nvSpPr>
          <p:spPr>
            <a:xfrm>
              <a:off x="4756075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122"/>
            <p:cNvSpPr/>
            <p:nvPr/>
          </p:nvSpPr>
          <p:spPr>
            <a:xfrm>
              <a:off x="4685175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122"/>
            <p:cNvSpPr/>
            <p:nvPr/>
          </p:nvSpPr>
          <p:spPr>
            <a:xfrm>
              <a:off x="4713525" y="6849500"/>
              <a:ext cx="1416050" cy="1918075"/>
            </a:xfrm>
            <a:custGeom>
              <a:rect b="b" l="l" r="r" t="t"/>
              <a:pathLst>
                <a:path extrusionOk="0" h="76723" w="56642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122"/>
            <p:cNvSpPr/>
            <p:nvPr/>
          </p:nvSpPr>
          <p:spPr>
            <a:xfrm>
              <a:off x="4711875" y="5732875"/>
              <a:ext cx="1416025" cy="1798825"/>
            </a:xfrm>
            <a:custGeom>
              <a:rect b="b" l="l" r="r" t="t"/>
              <a:pathLst>
                <a:path extrusionOk="0" h="71953" w="56641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122"/>
            <p:cNvSpPr/>
            <p:nvPr/>
          </p:nvSpPr>
          <p:spPr>
            <a:xfrm>
              <a:off x="4738550" y="5834625"/>
              <a:ext cx="73425" cy="148450"/>
            </a:xfrm>
            <a:custGeom>
              <a:rect b="b" l="l" r="r" t="t"/>
              <a:pathLst>
                <a:path extrusionOk="0" h="5938" w="2937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122"/>
            <p:cNvSpPr/>
            <p:nvPr/>
          </p:nvSpPr>
          <p:spPr>
            <a:xfrm>
              <a:off x="4809450" y="5733725"/>
              <a:ext cx="196825" cy="112600"/>
            </a:xfrm>
            <a:custGeom>
              <a:rect b="b" l="l" r="r" t="t"/>
              <a:pathLst>
                <a:path extrusionOk="0" h="4504" w="7873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122"/>
            <p:cNvSpPr/>
            <p:nvPr/>
          </p:nvSpPr>
          <p:spPr>
            <a:xfrm>
              <a:off x="6026975" y="5834625"/>
              <a:ext cx="73400" cy="148450"/>
            </a:xfrm>
            <a:custGeom>
              <a:rect b="b" l="l" r="r" t="t"/>
              <a:pathLst>
                <a:path extrusionOk="0" h="5938" w="2936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122"/>
            <p:cNvSpPr/>
            <p:nvPr/>
          </p:nvSpPr>
          <p:spPr>
            <a:xfrm>
              <a:off x="5831825" y="5733725"/>
              <a:ext cx="197675" cy="112600"/>
            </a:xfrm>
            <a:custGeom>
              <a:rect b="b" l="l" r="r" t="t"/>
              <a:pathLst>
                <a:path extrusionOk="0" h="4504" w="7907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122"/>
            <p:cNvSpPr/>
            <p:nvPr/>
          </p:nvSpPr>
          <p:spPr>
            <a:xfrm>
              <a:off x="4856150" y="8025350"/>
              <a:ext cx="1129975" cy="743050"/>
            </a:xfrm>
            <a:custGeom>
              <a:rect b="b" l="l" r="r" t="t"/>
              <a:pathLst>
                <a:path extrusionOk="0" h="29722" w="45199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122"/>
            <p:cNvSpPr/>
            <p:nvPr/>
          </p:nvSpPr>
          <p:spPr>
            <a:xfrm>
              <a:off x="5020425" y="8025350"/>
              <a:ext cx="802250" cy="743050"/>
            </a:xfrm>
            <a:custGeom>
              <a:rect b="b" l="l" r="r" t="t"/>
              <a:pathLst>
                <a:path extrusionOk="0" h="29722" w="3209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122"/>
            <p:cNvSpPr/>
            <p:nvPr/>
          </p:nvSpPr>
          <p:spPr>
            <a:xfrm>
              <a:off x="4834450" y="5869650"/>
              <a:ext cx="1168375" cy="2215575"/>
            </a:xfrm>
            <a:custGeom>
              <a:rect b="b" l="l" r="r" t="t"/>
              <a:pathLst>
                <a:path extrusionOk="0" h="88623" w="46735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122"/>
            <p:cNvSpPr/>
            <p:nvPr/>
          </p:nvSpPr>
          <p:spPr>
            <a:xfrm>
              <a:off x="4881150" y="5905500"/>
              <a:ext cx="81750" cy="222675"/>
            </a:xfrm>
            <a:custGeom>
              <a:rect b="b" l="l" r="r" t="t"/>
              <a:pathLst>
                <a:path extrusionOk="0" h="8907" w="327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122"/>
            <p:cNvSpPr/>
            <p:nvPr/>
          </p:nvSpPr>
          <p:spPr>
            <a:xfrm>
              <a:off x="4807775" y="6153175"/>
              <a:ext cx="1222550" cy="1955600"/>
            </a:xfrm>
            <a:custGeom>
              <a:rect b="b" l="l" r="r" t="t"/>
              <a:pathLst>
                <a:path extrusionOk="0" h="78224" w="48902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122"/>
            <p:cNvSpPr/>
            <p:nvPr/>
          </p:nvSpPr>
          <p:spPr>
            <a:xfrm>
              <a:off x="5228900" y="63041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122"/>
            <p:cNvSpPr/>
            <p:nvPr/>
          </p:nvSpPr>
          <p:spPr>
            <a:xfrm>
              <a:off x="5577475" y="6153175"/>
              <a:ext cx="340275" cy="272725"/>
            </a:xfrm>
            <a:custGeom>
              <a:rect b="b" l="l" r="r" t="t"/>
              <a:pathLst>
                <a:path extrusionOk="0" h="10909" w="13611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122"/>
            <p:cNvSpPr/>
            <p:nvPr/>
          </p:nvSpPr>
          <p:spPr>
            <a:xfrm>
              <a:off x="5400700" y="6153175"/>
              <a:ext cx="335250" cy="251875"/>
            </a:xfrm>
            <a:custGeom>
              <a:rect b="b" l="l" r="r" t="t"/>
              <a:pathLst>
                <a:path extrusionOk="0" h="10075" w="1341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122"/>
            <p:cNvSpPr/>
            <p:nvPr/>
          </p:nvSpPr>
          <p:spPr>
            <a:xfrm>
              <a:off x="4922850" y="6391675"/>
              <a:ext cx="994075" cy="1417725"/>
            </a:xfrm>
            <a:custGeom>
              <a:rect b="b" l="l" r="r" t="t"/>
              <a:pathLst>
                <a:path extrusionOk="0" h="56709" w="39763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122"/>
            <p:cNvSpPr/>
            <p:nvPr/>
          </p:nvSpPr>
          <p:spPr>
            <a:xfrm>
              <a:off x="5032925" y="7077175"/>
              <a:ext cx="773075" cy="494550"/>
            </a:xfrm>
            <a:custGeom>
              <a:rect b="b" l="l" r="r" t="t"/>
              <a:pathLst>
                <a:path extrusionOk="0" h="19782" w="30923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122"/>
            <p:cNvSpPr/>
            <p:nvPr/>
          </p:nvSpPr>
          <p:spPr>
            <a:xfrm>
              <a:off x="4866150" y="7713650"/>
              <a:ext cx="1105800" cy="434725"/>
            </a:xfrm>
            <a:custGeom>
              <a:rect b="b" l="l" r="r" t="t"/>
              <a:pathLst>
                <a:path extrusionOk="0" h="17389" w="44232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122"/>
            <p:cNvSpPr/>
            <p:nvPr/>
          </p:nvSpPr>
          <p:spPr>
            <a:xfrm>
              <a:off x="5228900" y="77418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122"/>
            <p:cNvSpPr/>
            <p:nvPr/>
          </p:nvSpPr>
          <p:spPr>
            <a:xfrm>
              <a:off x="4972900" y="6153175"/>
              <a:ext cx="537075" cy="243525"/>
            </a:xfrm>
            <a:custGeom>
              <a:rect b="b" l="l" r="r" t="t"/>
              <a:pathLst>
                <a:path extrusionOk="0" h="9741" w="21483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122"/>
            <p:cNvSpPr/>
            <p:nvPr/>
          </p:nvSpPr>
          <p:spPr>
            <a:xfrm>
              <a:off x="5863525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122"/>
            <p:cNvSpPr/>
            <p:nvPr/>
          </p:nvSpPr>
          <p:spPr>
            <a:xfrm>
              <a:off x="5863525" y="6131925"/>
              <a:ext cx="192650" cy="349025"/>
            </a:xfrm>
            <a:custGeom>
              <a:rect b="b" l="l" r="r" t="t"/>
              <a:pathLst>
                <a:path extrusionOk="0" h="13961" w="7706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122"/>
            <p:cNvSpPr/>
            <p:nvPr/>
          </p:nvSpPr>
          <p:spPr>
            <a:xfrm>
              <a:off x="5866850" y="7027150"/>
              <a:ext cx="231875" cy="44200"/>
            </a:xfrm>
            <a:custGeom>
              <a:rect b="b" l="l" r="r" t="t"/>
              <a:pathLst>
                <a:path extrusionOk="0" h="1768" w="9275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122"/>
            <p:cNvSpPr/>
            <p:nvPr/>
          </p:nvSpPr>
          <p:spPr>
            <a:xfrm>
              <a:off x="4785250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122"/>
            <p:cNvSpPr/>
            <p:nvPr/>
          </p:nvSpPr>
          <p:spPr>
            <a:xfrm>
              <a:off x="4784425" y="6132050"/>
              <a:ext cx="192650" cy="348900"/>
            </a:xfrm>
            <a:custGeom>
              <a:rect b="b" l="l" r="r" t="t"/>
              <a:pathLst>
                <a:path extrusionOk="0" h="13956" w="7706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122"/>
            <p:cNvSpPr/>
            <p:nvPr/>
          </p:nvSpPr>
          <p:spPr>
            <a:xfrm>
              <a:off x="4741900" y="7027150"/>
              <a:ext cx="233525" cy="44200"/>
            </a:xfrm>
            <a:custGeom>
              <a:rect b="b" l="l" r="r" t="t"/>
              <a:pathLst>
                <a:path extrusionOk="0" h="1768" w="9341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122"/>
            <p:cNvSpPr/>
            <p:nvPr/>
          </p:nvSpPr>
          <p:spPr>
            <a:xfrm>
              <a:off x="5866850" y="6426700"/>
              <a:ext cx="231875" cy="44225"/>
            </a:xfrm>
            <a:custGeom>
              <a:rect b="b" l="l" r="r" t="t"/>
              <a:pathLst>
                <a:path extrusionOk="0" h="1769" w="9275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122"/>
            <p:cNvSpPr/>
            <p:nvPr/>
          </p:nvSpPr>
          <p:spPr>
            <a:xfrm>
              <a:off x="4741900" y="6426700"/>
              <a:ext cx="233525" cy="44225"/>
            </a:xfrm>
            <a:custGeom>
              <a:rect b="b" l="l" r="r" t="t"/>
              <a:pathLst>
                <a:path extrusionOk="0" h="1769" w="9341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122"/>
            <p:cNvSpPr/>
            <p:nvPr/>
          </p:nvSpPr>
          <p:spPr>
            <a:xfrm>
              <a:off x="4917025" y="7854400"/>
              <a:ext cx="559575" cy="293925"/>
            </a:xfrm>
            <a:custGeom>
              <a:rect b="b" l="l" r="r" t="t"/>
              <a:pathLst>
                <a:path extrusionOk="0" h="11757" w="22383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122"/>
            <p:cNvSpPr/>
            <p:nvPr/>
          </p:nvSpPr>
          <p:spPr>
            <a:xfrm>
              <a:off x="5393200" y="7715125"/>
              <a:ext cx="462850" cy="412825"/>
            </a:xfrm>
            <a:custGeom>
              <a:rect b="b" l="l" r="r" t="t"/>
              <a:pathLst>
                <a:path extrusionOk="0" h="16513" w="18514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122"/>
            <p:cNvSpPr/>
            <p:nvPr/>
          </p:nvSpPr>
          <p:spPr>
            <a:xfrm>
              <a:off x="4907850" y="7712225"/>
              <a:ext cx="740550" cy="434900"/>
            </a:xfrm>
            <a:custGeom>
              <a:rect b="b" l="l" r="r" t="t"/>
              <a:pathLst>
                <a:path extrusionOk="0" h="17396" w="29622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122"/>
            <p:cNvSpPr/>
            <p:nvPr/>
          </p:nvSpPr>
          <p:spPr>
            <a:xfrm>
              <a:off x="5575825" y="7716800"/>
              <a:ext cx="396975" cy="392800"/>
            </a:xfrm>
            <a:custGeom>
              <a:rect b="b" l="l" r="r" t="t"/>
              <a:pathLst>
                <a:path extrusionOk="0" h="15712" w="15879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122"/>
            <p:cNvSpPr/>
            <p:nvPr/>
          </p:nvSpPr>
          <p:spPr>
            <a:xfrm>
              <a:off x="6056175" y="7333200"/>
              <a:ext cx="20850" cy="110925"/>
            </a:xfrm>
            <a:custGeom>
              <a:rect b="b" l="l" r="r" t="t"/>
              <a:pathLst>
                <a:path extrusionOk="0" h="4437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122"/>
            <p:cNvSpPr/>
            <p:nvPr/>
          </p:nvSpPr>
          <p:spPr>
            <a:xfrm>
              <a:off x="6056175" y="6483425"/>
              <a:ext cx="20850" cy="111775"/>
            </a:xfrm>
            <a:custGeom>
              <a:rect b="b" l="l" r="r" t="t"/>
              <a:pathLst>
                <a:path extrusionOk="0" h="4471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122"/>
            <p:cNvSpPr/>
            <p:nvPr/>
          </p:nvSpPr>
          <p:spPr>
            <a:xfrm>
              <a:off x="4764400" y="7333200"/>
              <a:ext cx="20875" cy="110925"/>
            </a:xfrm>
            <a:custGeom>
              <a:rect b="b" l="l" r="r" t="t"/>
              <a:pathLst>
                <a:path extrusionOk="0" h="4437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122"/>
            <p:cNvSpPr/>
            <p:nvPr/>
          </p:nvSpPr>
          <p:spPr>
            <a:xfrm>
              <a:off x="4764400" y="6483425"/>
              <a:ext cx="20875" cy="111775"/>
            </a:xfrm>
            <a:custGeom>
              <a:rect b="b" l="l" r="r" t="t"/>
              <a:pathLst>
                <a:path extrusionOk="0" h="4471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122"/>
            <p:cNvSpPr/>
            <p:nvPr/>
          </p:nvSpPr>
          <p:spPr>
            <a:xfrm>
              <a:off x="5006250" y="6528450"/>
              <a:ext cx="81750" cy="743050"/>
            </a:xfrm>
            <a:custGeom>
              <a:rect b="b" l="l" r="r" t="t"/>
              <a:pathLst>
                <a:path extrusionOk="0" h="29722" w="327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122"/>
            <p:cNvSpPr/>
            <p:nvPr/>
          </p:nvSpPr>
          <p:spPr>
            <a:xfrm>
              <a:off x="5006250" y="7334025"/>
              <a:ext cx="81750" cy="221025"/>
            </a:xfrm>
            <a:custGeom>
              <a:rect b="b" l="l" r="r" t="t"/>
              <a:pathLst>
                <a:path extrusionOk="0" h="8841" w="327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122"/>
            <p:cNvSpPr/>
            <p:nvPr/>
          </p:nvSpPr>
          <p:spPr>
            <a:xfrm>
              <a:off x="4919525" y="7766100"/>
              <a:ext cx="101750" cy="245000"/>
            </a:xfrm>
            <a:custGeom>
              <a:rect b="b" l="l" r="r" t="t"/>
              <a:pathLst>
                <a:path extrusionOk="0" h="9800" w="407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122"/>
            <p:cNvSpPr/>
            <p:nvPr/>
          </p:nvSpPr>
          <p:spPr>
            <a:xfrm>
              <a:off x="4897000" y="8021275"/>
              <a:ext cx="60900" cy="74050"/>
            </a:xfrm>
            <a:custGeom>
              <a:rect b="b" l="l" r="r" t="t"/>
              <a:pathLst>
                <a:path extrusionOk="0" h="2962" w="2436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122"/>
            <p:cNvSpPr/>
            <p:nvPr/>
          </p:nvSpPr>
          <p:spPr>
            <a:xfrm>
              <a:off x="4738550" y="7531675"/>
              <a:ext cx="25050" cy="527900"/>
            </a:xfrm>
            <a:custGeom>
              <a:rect b="b" l="l" r="r" t="t"/>
              <a:pathLst>
                <a:path extrusionOk="0" h="21116" w="1002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122"/>
            <p:cNvSpPr/>
            <p:nvPr/>
          </p:nvSpPr>
          <p:spPr>
            <a:xfrm>
              <a:off x="4738550" y="6664375"/>
              <a:ext cx="25050" cy="364450"/>
            </a:xfrm>
            <a:custGeom>
              <a:rect b="b" l="l" r="r" t="t"/>
              <a:pathLst>
                <a:path extrusionOk="0" h="14578" w="1002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122"/>
            <p:cNvSpPr/>
            <p:nvPr/>
          </p:nvSpPr>
          <p:spPr>
            <a:xfrm>
              <a:off x="6065325" y="7881925"/>
              <a:ext cx="269400" cy="69225"/>
            </a:xfrm>
            <a:custGeom>
              <a:rect b="b" l="l" r="r" t="t"/>
              <a:pathLst>
                <a:path extrusionOk="0" h="2769" w="10776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122"/>
            <p:cNvSpPr/>
            <p:nvPr/>
          </p:nvSpPr>
          <p:spPr>
            <a:xfrm>
              <a:off x="606700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122"/>
            <p:cNvSpPr/>
            <p:nvPr/>
          </p:nvSpPr>
          <p:spPr>
            <a:xfrm>
              <a:off x="4495050" y="7887750"/>
              <a:ext cx="268550" cy="73425"/>
            </a:xfrm>
            <a:custGeom>
              <a:rect b="b" l="l" r="r" t="t"/>
              <a:pathLst>
                <a:path extrusionOk="0" h="2937" w="10742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122"/>
            <p:cNvSpPr/>
            <p:nvPr/>
          </p:nvSpPr>
          <p:spPr>
            <a:xfrm>
              <a:off x="449505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122"/>
            <p:cNvSpPr/>
            <p:nvPr/>
          </p:nvSpPr>
          <p:spPr>
            <a:xfrm>
              <a:off x="5035425" y="5696175"/>
              <a:ext cx="783925" cy="52575"/>
            </a:xfrm>
            <a:custGeom>
              <a:rect b="b" l="l" r="r" t="t"/>
              <a:pathLst>
                <a:path extrusionOk="0" h="2103" w="31357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122"/>
            <p:cNvSpPr/>
            <p:nvPr/>
          </p:nvSpPr>
          <p:spPr>
            <a:xfrm>
              <a:off x="5032925" y="7077175"/>
              <a:ext cx="562925" cy="494550"/>
            </a:xfrm>
            <a:custGeom>
              <a:rect b="b" l="l" r="r" t="t"/>
              <a:pathLst>
                <a:path extrusionOk="0" h="19782" w="22517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122"/>
            <p:cNvSpPr/>
            <p:nvPr/>
          </p:nvSpPr>
          <p:spPr>
            <a:xfrm>
              <a:off x="5379000" y="7143900"/>
              <a:ext cx="427000" cy="427825"/>
            </a:xfrm>
            <a:custGeom>
              <a:rect b="b" l="l" r="r" t="t"/>
              <a:pathLst>
                <a:path extrusionOk="0" h="17113" w="1708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122"/>
            <p:cNvSpPr/>
            <p:nvPr/>
          </p:nvSpPr>
          <p:spPr>
            <a:xfrm>
              <a:off x="5172200" y="7077175"/>
              <a:ext cx="551250" cy="494550"/>
            </a:xfrm>
            <a:custGeom>
              <a:rect b="b" l="l" r="r" t="t"/>
              <a:pathLst>
                <a:path extrusionOk="0" h="19782" w="2205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122"/>
            <p:cNvSpPr/>
            <p:nvPr/>
          </p:nvSpPr>
          <p:spPr>
            <a:xfrm>
              <a:off x="4762750" y="8167125"/>
              <a:ext cx="80900" cy="221850"/>
            </a:xfrm>
            <a:custGeom>
              <a:rect b="b" l="l" r="r" t="t"/>
              <a:pathLst>
                <a:path extrusionOk="0" h="8874" w="3236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122"/>
            <p:cNvSpPr/>
            <p:nvPr/>
          </p:nvSpPr>
          <p:spPr>
            <a:xfrm>
              <a:off x="5281450" y="5707025"/>
              <a:ext cx="240200" cy="18375"/>
            </a:xfrm>
            <a:custGeom>
              <a:rect b="b" l="l" r="r" t="t"/>
              <a:pathLst>
                <a:path extrusionOk="0" h="735" w="9608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3" name="Google Shape;1833;p122"/>
          <p:cNvGrpSpPr/>
          <p:nvPr/>
        </p:nvGrpSpPr>
        <p:grpSpPr>
          <a:xfrm rot="3981337">
            <a:off x="-213871" y="-259218"/>
            <a:ext cx="2244576" cy="1170686"/>
            <a:chOff x="7361475" y="5882971"/>
            <a:chExt cx="2633725" cy="1373929"/>
          </a:xfrm>
        </p:grpSpPr>
        <p:sp>
          <p:nvSpPr>
            <p:cNvPr id="1834" name="Google Shape;1834;p122"/>
            <p:cNvSpPr/>
            <p:nvPr/>
          </p:nvSpPr>
          <p:spPr>
            <a:xfrm>
              <a:off x="7442525" y="5882971"/>
              <a:ext cx="2552675" cy="1291900"/>
            </a:xfrm>
            <a:custGeom>
              <a:rect b="b" l="l" r="r" t="t"/>
              <a:pathLst>
                <a:path extrusionOk="0" h="51676" w="102107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122"/>
            <p:cNvSpPr/>
            <p:nvPr/>
          </p:nvSpPr>
          <p:spPr>
            <a:xfrm>
              <a:off x="7574125" y="602140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122"/>
            <p:cNvSpPr/>
            <p:nvPr/>
          </p:nvSpPr>
          <p:spPr>
            <a:xfrm>
              <a:off x="7361475" y="602475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122"/>
            <p:cNvSpPr/>
            <p:nvPr/>
          </p:nvSpPr>
          <p:spPr>
            <a:xfrm>
              <a:off x="7407125" y="5988825"/>
              <a:ext cx="2463450" cy="1218525"/>
            </a:xfrm>
            <a:custGeom>
              <a:rect b="b" l="l" r="r" t="t"/>
              <a:pathLst>
                <a:path extrusionOk="0" h="48741" w="98538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122"/>
            <p:cNvSpPr/>
            <p:nvPr/>
          </p:nvSpPr>
          <p:spPr>
            <a:xfrm>
              <a:off x="7464675" y="6968075"/>
              <a:ext cx="139275" cy="135800"/>
            </a:xfrm>
            <a:custGeom>
              <a:rect b="b" l="l" r="r" t="t"/>
              <a:pathLst>
                <a:path extrusionOk="0" h="5432" w="5571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122"/>
            <p:cNvSpPr/>
            <p:nvPr/>
          </p:nvSpPr>
          <p:spPr>
            <a:xfrm>
              <a:off x="7462175" y="6095650"/>
              <a:ext cx="141775" cy="137800"/>
            </a:xfrm>
            <a:custGeom>
              <a:rect b="b" l="l" r="r" t="t"/>
              <a:pathLst>
                <a:path extrusionOk="0" h="5512" w="5671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122"/>
            <p:cNvSpPr/>
            <p:nvPr/>
          </p:nvSpPr>
          <p:spPr>
            <a:xfrm>
              <a:off x="7543050" y="6871200"/>
              <a:ext cx="663850" cy="275075"/>
            </a:xfrm>
            <a:custGeom>
              <a:rect b="b" l="l" r="r" t="t"/>
              <a:pathLst>
                <a:path extrusionOk="0" h="11003" w="2655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122"/>
            <p:cNvSpPr/>
            <p:nvPr/>
          </p:nvSpPr>
          <p:spPr>
            <a:xfrm>
              <a:off x="7543050" y="6063525"/>
              <a:ext cx="663850" cy="274825"/>
            </a:xfrm>
            <a:custGeom>
              <a:rect b="b" l="l" r="r" t="t"/>
              <a:pathLst>
                <a:path extrusionOk="0" h="10993" w="26554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122"/>
            <p:cNvSpPr/>
            <p:nvPr/>
          </p:nvSpPr>
          <p:spPr>
            <a:xfrm>
              <a:off x="7407950" y="6455075"/>
              <a:ext cx="2463450" cy="287725"/>
            </a:xfrm>
            <a:custGeom>
              <a:rect b="b" l="l" r="r" t="t"/>
              <a:pathLst>
                <a:path extrusionOk="0" h="11509" w="98538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122"/>
            <p:cNvSpPr/>
            <p:nvPr/>
          </p:nvSpPr>
          <p:spPr>
            <a:xfrm>
              <a:off x="8594650" y="6559300"/>
              <a:ext cx="45050" cy="76750"/>
            </a:xfrm>
            <a:custGeom>
              <a:rect b="b" l="l" r="r" t="t"/>
              <a:pathLst>
                <a:path extrusionOk="0" h="3070" w="1802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122"/>
            <p:cNvSpPr/>
            <p:nvPr/>
          </p:nvSpPr>
          <p:spPr>
            <a:xfrm>
              <a:off x="9371875" y="6847850"/>
              <a:ext cx="237675" cy="162625"/>
            </a:xfrm>
            <a:custGeom>
              <a:rect b="b" l="l" r="r" t="t"/>
              <a:pathLst>
                <a:path extrusionOk="0" h="6505" w="9507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122"/>
            <p:cNvSpPr/>
            <p:nvPr/>
          </p:nvSpPr>
          <p:spPr>
            <a:xfrm>
              <a:off x="9371875" y="6174025"/>
              <a:ext cx="237675" cy="163475"/>
            </a:xfrm>
            <a:custGeom>
              <a:rect b="b" l="l" r="r" t="t"/>
              <a:pathLst>
                <a:path extrusionOk="0" h="6539" w="9507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122"/>
            <p:cNvSpPr/>
            <p:nvPr/>
          </p:nvSpPr>
          <p:spPr>
            <a:xfrm>
              <a:off x="8903875" y="5962675"/>
              <a:ext cx="145275" cy="144675"/>
            </a:xfrm>
            <a:custGeom>
              <a:rect b="b" l="l" r="r" t="t"/>
              <a:pathLst>
                <a:path extrusionOk="0" h="5787" w="5811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122"/>
            <p:cNvSpPr/>
            <p:nvPr/>
          </p:nvSpPr>
          <p:spPr>
            <a:xfrm>
              <a:off x="8903900" y="7113025"/>
              <a:ext cx="145250" cy="143875"/>
            </a:xfrm>
            <a:custGeom>
              <a:rect b="b" l="l" r="r" t="t"/>
              <a:pathLst>
                <a:path extrusionOk="0" h="5755" w="581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122"/>
            <p:cNvSpPr/>
            <p:nvPr/>
          </p:nvSpPr>
          <p:spPr>
            <a:xfrm>
              <a:off x="9573675" y="7002125"/>
              <a:ext cx="201825" cy="162625"/>
            </a:xfrm>
            <a:custGeom>
              <a:rect b="b" l="l" r="r" t="t"/>
              <a:pathLst>
                <a:path extrusionOk="0" h="6505" w="8073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122"/>
            <p:cNvSpPr/>
            <p:nvPr/>
          </p:nvSpPr>
          <p:spPr>
            <a:xfrm>
              <a:off x="9574500" y="6032250"/>
              <a:ext cx="201000" cy="160975"/>
            </a:xfrm>
            <a:custGeom>
              <a:rect b="b" l="l" r="r" t="t"/>
              <a:pathLst>
                <a:path extrusionOk="0" h="6439" w="804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122"/>
            <p:cNvSpPr/>
            <p:nvPr/>
          </p:nvSpPr>
          <p:spPr>
            <a:xfrm>
              <a:off x="8694725" y="6146500"/>
              <a:ext cx="522050" cy="924025"/>
            </a:xfrm>
            <a:custGeom>
              <a:rect b="b" l="l" r="r" t="t"/>
              <a:pathLst>
                <a:path extrusionOk="0" h="36961" w="20882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122"/>
            <p:cNvSpPr/>
            <p:nvPr/>
          </p:nvSpPr>
          <p:spPr>
            <a:xfrm>
              <a:off x="8694725" y="6265750"/>
              <a:ext cx="490375" cy="804775"/>
            </a:xfrm>
            <a:custGeom>
              <a:rect b="b" l="l" r="r" t="t"/>
              <a:pathLst>
                <a:path extrusionOk="0" h="32191" w="19615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122"/>
            <p:cNvSpPr/>
            <p:nvPr/>
          </p:nvSpPr>
          <p:spPr>
            <a:xfrm>
              <a:off x="7869950" y="6989600"/>
              <a:ext cx="1234250" cy="105950"/>
            </a:xfrm>
            <a:custGeom>
              <a:rect b="b" l="l" r="r" t="t"/>
              <a:pathLst>
                <a:path extrusionOk="0" h="4238" w="4937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122"/>
            <p:cNvSpPr/>
            <p:nvPr/>
          </p:nvSpPr>
          <p:spPr>
            <a:xfrm>
              <a:off x="7869950" y="6989600"/>
              <a:ext cx="527900" cy="105950"/>
            </a:xfrm>
            <a:custGeom>
              <a:rect b="b" l="l" r="r" t="t"/>
              <a:pathLst>
                <a:path extrusionOk="0" h="4238" w="21116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122"/>
            <p:cNvSpPr/>
            <p:nvPr/>
          </p:nvSpPr>
          <p:spPr>
            <a:xfrm>
              <a:off x="7543900" y="6253250"/>
              <a:ext cx="538725" cy="708875"/>
            </a:xfrm>
            <a:custGeom>
              <a:rect b="b" l="l" r="r" t="t"/>
              <a:pathLst>
                <a:path extrusionOk="0" h="28355" w="21549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122"/>
            <p:cNvSpPr/>
            <p:nvPr/>
          </p:nvSpPr>
          <p:spPr>
            <a:xfrm>
              <a:off x="7543900" y="6295775"/>
              <a:ext cx="538725" cy="666350"/>
            </a:xfrm>
            <a:custGeom>
              <a:rect b="b" l="l" r="r" t="t"/>
              <a:pathLst>
                <a:path extrusionOk="0" h="26654" w="21549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122"/>
            <p:cNvSpPr/>
            <p:nvPr/>
          </p:nvSpPr>
          <p:spPr>
            <a:xfrm>
              <a:off x="7869950" y="6120650"/>
              <a:ext cx="1234250" cy="105100"/>
            </a:xfrm>
            <a:custGeom>
              <a:rect b="b" l="l" r="r" t="t"/>
              <a:pathLst>
                <a:path extrusionOk="0" h="4204" w="4937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122"/>
            <p:cNvSpPr/>
            <p:nvPr/>
          </p:nvSpPr>
          <p:spPr>
            <a:xfrm>
              <a:off x="7869950" y="6120650"/>
              <a:ext cx="632150" cy="105100"/>
            </a:xfrm>
            <a:custGeom>
              <a:rect b="b" l="l" r="r" t="t"/>
              <a:pathLst>
                <a:path extrusionOk="0" h="4204" w="25286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8" name="Google Shape;1858;p122"/>
          <p:cNvGrpSpPr/>
          <p:nvPr/>
        </p:nvGrpSpPr>
        <p:grpSpPr>
          <a:xfrm>
            <a:off x="7304210" y="3541249"/>
            <a:ext cx="800339" cy="652758"/>
            <a:chOff x="6835707" y="4485050"/>
            <a:chExt cx="889068" cy="725125"/>
          </a:xfrm>
        </p:grpSpPr>
        <p:cxnSp>
          <p:nvCxnSpPr>
            <p:cNvPr id="1859" name="Google Shape;1859;p122"/>
            <p:cNvCxnSpPr/>
            <p:nvPr/>
          </p:nvCxnSpPr>
          <p:spPr>
            <a:xfrm>
              <a:off x="6835707" y="4857746"/>
              <a:ext cx="877200" cy="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60" name="Google Shape;1860;p122"/>
            <p:cNvSpPr/>
            <p:nvPr/>
          </p:nvSpPr>
          <p:spPr>
            <a:xfrm>
              <a:off x="7353300" y="4485050"/>
              <a:ext cx="371475" cy="725125"/>
            </a:xfrm>
            <a:custGeom>
              <a:rect b="b" l="l" r="r" t="t"/>
              <a:pathLst>
                <a:path extrusionOk="0" h="29005" w="14859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131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COMPETITION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12" name="Google Shape;2512;p131"/>
          <p:cNvSpPr txBox="1"/>
          <p:nvPr/>
        </p:nvSpPr>
        <p:spPr>
          <a:xfrm>
            <a:off x="3022525" y="3101700"/>
            <a:ext cx="14175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PROFITABILITY</a:t>
            </a:r>
            <a:endParaRPr b="1" i="0" sz="1800" u="none" cap="none" strike="noStrike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sp>
        <p:nvSpPr>
          <p:cNvPr id="2513" name="Google Shape;2513;p131"/>
          <p:cNvSpPr txBox="1"/>
          <p:nvPr/>
        </p:nvSpPr>
        <p:spPr>
          <a:xfrm>
            <a:off x="4814375" y="3090375"/>
            <a:ext cx="13227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lt1"/>
                </a:solidFill>
                <a:latin typeface="Antonio"/>
                <a:ea typeface="Antonio"/>
                <a:cs typeface="Antonio"/>
                <a:sym typeface="Antonio"/>
              </a:rPr>
              <a:t>FEASIBILITY</a:t>
            </a:r>
            <a:endParaRPr b="1" i="0" sz="1800" u="none" cap="none" strike="noStrike">
              <a:solidFill>
                <a:schemeClr val="lt1"/>
              </a:solidFill>
              <a:latin typeface="Antonio"/>
              <a:ea typeface="Antonio"/>
              <a:cs typeface="Antonio"/>
              <a:sym typeface="Antonio"/>
            </a:endParaRPr>
          </a:p>
        </p:txBody>
      </p:sp>
      <p:grpSp>
        <p:nvGrpSpPr>
          <p:cNvPr id="2514" name="Google Shape;2514;p131"/>
          <p:cNvGrpSpPr/>
          <p:nvPr/>
        </p:nvGrpSpPr>
        <p:grpSpPr>
          <a:xfrm>
            <a:off x="7828431" y="-736411"/>
            <a:ext cx="2636783" cy="2671716"/>
            <a:chOff x="1410161" y="1578330"/>
            <a:chExt cx="2837081" cy="2874667"/>
          </a:xfrm>
        </p:grpSpPr>
        <p:sp>
          <p:nvSpPr>
            <p:cNvPr id="2515" name="Google Shape;2515;p131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131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rect b="b" l="l" r="r" t="t"/>
              <a:pathLst>
                <a:path extrusionOk="0" h="1368" w="1369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131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131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rect b="b" l="l" r="r" t="t"/>
              <a:pathLst>
                <a:path extrusionOk="0" h="44144" w="4481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131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rect b="b" l="l" r="r" t="t"/>
              <a:pathLst>
                <a:path extrusionOk="0" h="42073" w="42702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131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rect b="b" l="l" r="r" t="t"/>
              <a:pathLst>
                <a:path extrusionOk="0" h="35825" w="36306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131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rect b="b" l="l" r="r" t="t"/>
              <a:pathLst>
                <a:path extrusionOk="0" h="20704" w="20816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131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131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rect b="b" l="l" r="r" t="t"/>
              <a:pathLst>
                <a:path extrusionOk="0" h="20297" w="20335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131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rect b="b" l="l" r="r" t="t"/>
              <a:pathLst>
                <a:path extrusionOk="0" h="3809" w="5953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131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rect b="b" l="l" r="r" t="t"/>
              <a:pathLst>
                <a:path extrusionOk="0" h="2404" w="2072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131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131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rect b="b" l="l" r="r" t="t"/>
              <a:pathLst>
                <a:path extrusionOk="0" h="2958" w="4364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131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rect b="b" l="l" r="r" t="t"/>
              <a:pathLst>
                <a:path extrusionOk="0" h="4289" w="3143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131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rect b="b" l="l" r="r" t="t"/>
              <a:pathLst>
                <a:path extrusionOk="0" h="2108" w="2367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131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rect b="b" l="l" r="r" t="t"/>
              <a:pathLst>
                <a:path extrusionOk="0" h="1480" w="1517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131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rect b="b" l="l" r="r" t="t"/>
              <a:pathLst>
                <a:path extrusionOk="0" h="1554" w="1479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131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rect b="b" l="l" r="r" t="t"/>
              <a:pathLst>
                <a:path extrusionOk="0" h="5916" w="5658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131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rect b="b" l="l" r="r" t="t"/>
              <a:pathLst>
                <a:path extrusionOk="0" h="3957" w="2282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131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rect b="b" l="l" r="r" t="t"/>
              <a:pathLst>
                <a:path extrusionOk="0" h="1853" w="4255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131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rect b="b" l="l" r="r" t="t"/>
              <a:pathLst>
                <a:path extrusionOk="0" h="8725" w="8578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131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rect b="b" l="l" r="r" t="t"/>
              <a:pathLst>
                <a:path extrusionOk="0" h="896" w="1036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131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rect b="b" l="l" r="r" t="t"/>
              <a:pathLst>
                <a:path extrusionOk="0" h="4364" w="3033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131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rect b="b" l="l" r="r" t="t"/>
              <a:pathLst>
                <a:path extrusionOk="0" h="3181" w="429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131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rect b="b" l="l" r="r" t="t"/>
              <a:pathLst>
                <a:path extrusionOk="0" h="3033" w="1591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131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rect b="b" l="l" r="r" t="t"/>
              <a:pathLst>
                <a:path extrusionOk="0" h="3032" w="159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131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rect b="b" l="l" r="r" t="t"/>
              <a:pathLst>
                <a:path extrusionOk="0" h="3033" w="1554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131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rect b="b" l="l" r="r" t="t"/>
              <a:pathLst>
                <a:path extrusionOk="0" h="1739" w="2959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131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rect b="b" l="l" r="r" t="t"/>
              <a:pathLst>
                <a:path extrusionOk="0" h="1739" w="2958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131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rect b="b" l="l" r="r" t="t"/>
              <a:pathLst>
                <a:path extrusionOk="0" h="1738" w="2959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131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rect b="b" l="l" r="r" t="t"/>
              <a:pathLst>
                <a:path extrusionOk="0" h="3883" w="4252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131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rect b="b" l="l" r="r" t="t"/>
              <a:pathLst>
                <a:path extrusionOk="0" h="4326" w="3772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131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131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131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131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131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rect b="b" l="l" r="r" t="t"/>
              <a:pathLst>
                <a:path extrusionOk="0" h="44107" w="44846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131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rect b="b" l="l" r="r" t="t"/>
              <a:pathLst>
                <a:path extrusionOk="0" h="42111" w="42702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131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rect b="b" l="l" r="r" t="t"/>
              <a:pathLst>
                <a:path extrusionOk="0" h="35789" w="36269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131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rect b="b" l="l" r="r" t="t"/>
              <a:pathLst>
                <a:path extrusionOk="0" h="20705" w="20852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131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131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rect b="b" l="l" r="r" t="t"/>
              <a:pathLst>
                <a:path extrusionOk="0" h="20261" w="20334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131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rect b="b" l="l" r="r" t="t"/>
              <a:pathLst>
                <a:path extrusionOk="0" h="3846" w="599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131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rect b="b" l="l" r="r" t="t"/>
              <a:pathLst>
                <a:path extrusionOk="0" h="2404" w="2108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131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0" name="Google Shape;2560;p131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rect b="b" l="l" r="r" t="t"/>
              <a:pathLst>
                <a:path extrusionOk="0" h="2959" w="4326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1" name="Google Shape;2561;p131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rect b="b" l="l" r="r" t="t"/>
              <a:pathLst>
                <a:path extrusionOk="0" h="4290" w="3143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131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rect b="b" l="l" r="r" t="t"/>
              <a:pathLst>
                <a:path extrusionOk="0" h="2071" w="233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131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rect b="b" l="l" r="r" t="t"/>
              <a:pathLst>
                <a:path extrusionOk="0" h="1479" w="1517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131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rect b="b" l="l" r="r" t="t"/>
              <a:pathLst>
                <a:path extrusionOk="0" h="2606" w="3476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131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rect b="b" l="l" r="r" t="t"/>
              <a:pathLst>
                <a:path extrusionOk="0" h="1517" w="148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131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rect b="b" l="l" r="r" t="t"/>
              <a:pathLst>
                <a:path extrusionOk="0" h="3297" w="2663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131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rect b="b" l="l" r="r" t="t"/>
              <a:pathLst>
                <a:path extrusionOk="0" h="5879" w="5694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131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rect b="b" l="l" r="r" t="t"/>
              <a:pathLst>
                <a:path extrusionOk="0" h="3924" w="224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131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rect b="b" l="l" r="r" t="t"/>
              <a:pathLst>
                <a:path extrusionOk="0" h="1854" w="4251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131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rect b="b" l="l" r="r" t="t"/>
              <a:pathLst>
                <a:path extrusionOk="0" h="8713" w="8615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131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rect b="b" l="l" r="r" t="t"/>
              <a:pathLst>
                <a:path extrusionOk="0" h="879" w="100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131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rect b="b" l="l" r="r" t="t"/>
              <a:pathLst>
                <a:path extrusionOk="0" h="4400" w="307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131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rect b="b" l="l" r="r" t="t"/>
              <a:pathLst>
                <a:path extrusionOk="0" h="3181" w="4327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131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rect b="b" l="l" r="r" t="t"/>
              <a:pathLst>
                <a:path extrusionOk="0" h="2995" w="1553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131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rect b="b" l="l" r="r" t="t"/>
              <a:pathLst>
                <a:path extrusionOk="0" h="2996" w="1554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6" name="Google Shape;2576;p131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rect b="b" l="l" r="r" t="t"/>
              <a:pathLst>
                <a:path extrusionOk="0" h="2995" w="1591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Google Shape;2577;p131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8" name="Google Shape;2578;p131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rect b="b" l="l" r="r" t="t"/>
              <a:pathLst>
                <a:path extrusionOk="0" h="1701" w="2959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9" name="Google Shape;2579;p131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0" name="Google Shape;2580;p131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rect b="b" l="l" r="r" t="t"/>
              <a:pathLst>
                <a:path extrusionOk="0" h="3920" w="4253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1" name="Google Shape;2581;p131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rect b="b" l="l" r="r" t="t"/>
              <a:pathLst>
                <a:path extrusionOk="0" h="4327" w="3772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582" name="Google Shape;2582;p131"/>
          <p:cNvGraphicFramePr/>
          <p:nvPr/>
        </p:nvGraphicFramePr>
        <p:xfrm>
          <a:off x="528525" y="171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{869C87BB-BD6E-4863-A27D-053E2D3B3AD1}</a:tableStyleId>
              </a:tblPr>
              <a:tblGrid>
                <a:gridCol w="1343025"/>
                <a:gridCol w="600075"/>
                <a:gridCol w="790575"/>
                <a:gridCol w="828675"/>
                <a:gridCol w="942975"/>
              </a:tblGrid>
              <a:tr h="400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COMPETITORS</a:t>
                      </a:r>
                      <a:endParaRPr b="1" sz="1100"/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sParQ</a:t>
                      </a:r>
                      <a:endParaRPr b="1" sz="1100"/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SpotHero</a:t>
                      </a:r>
                      <a:endParaRPr b="1" sz="1100"/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ParkWhiz</a:t>
                      </a:r>
                      <a:endParaRPr b="1" sz="1100"/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ParkMobile</a:t>
                      </a:r>
                      <a:endParaRPr b="1" sz="1100"/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2121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indent="15240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INVENTORY FLEXIBILITY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A4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✅</a:t>
                      </a:r>
                      <a:endParaRPr/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</a:t>
                      </a:r>
                      <a:endParaRPr/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</a:t>
                      </a:r>
                      <a:endParaRPr/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✅</a:t>
                      </a:r>
                      <a:endParaRPr/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15240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UI/UX DESIGN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A4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✅</a:t>
                      </a:r>
                      <a:endParaRPr/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✅</a:t>
                      </a:r>
                      <a:endParaRPr/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</a:t>
                      </a:r>
                      <a:endParaRPr/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✅</a:t>
                      </a:r>
                      <a:endParaRPr/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15240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USER PROTECTION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A4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✅</a:t>
                      </a:r>
                      <a:endParaRPr/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</a:t>
                      </a:r>
                      <a:endParaRPr/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</a:t>
                      </a:r>
                      <a:endParaRPr/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</a:t>
                      </a:r>
                      <a:endParaRPr/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15240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METER PAYMENTS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3A4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✅</a:t>
                      </a:r>
                      <a:endParaRPr/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</a:t>
                      </a:r>
                      <a:endParaRPr/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</a:t>
                      </a:r>
                      <a:endParaRPr/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✅</a:t>
                      </a:r>
                      <a:endParaRPr/>
                    </a:p>
                  </a:txBody>
                  <a:tcPr marT="91425" marB="91425" marR="68575" marL="68575">
                    <a:lnL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3A4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83" name="Google Shape;2583;p131"/>
          <p:cNvPicPr preferRelativeResize="0"/>
          <p:nvPr/>
        </p:nvPicPr>
        <p:blipFill rotWithShape="1">
          <a:blip r:embed="rId3">
            <a:alphaModFix/>
          </a:blip>
          <a:srcRect b="5462" l="17407" r="14085" t="5140"/>
          <a:stretch/>
        </p:blipFill>
        <p:spPr>
          <a:xfrm>
            <a:off x="5215725" y="1147675"/>
            <a:ext cx="3654349" cy="357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7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132"/>
          <p:cNvSpPr txBox="1"/>
          <p:nvPr>
            <p:ph idx="1" type="body"/>
          </p:nvPr>
        </p:nvSpPr>
        <p:spPr>
          <a:xfrm>
            <a:off x="726900" y="1341875"/>
            <a:ext cx="7104600" cy="33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User Research Validation (50+ drivers surveyed):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84%</a:t>
            </a:r>
            <a:r>
              <a:rPr lang="en">
                <a:solidFill>
                  <a:srgbClr val="000000"/>
                </a:solidFill>
              </a:rPr>
              <a:t> would switch apps for integrated insurance protection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89%</a:t>
            </a:r>
            <a:r>
              <a:rPr lang="en">
                <a:solidFill>
                  <a:srgbClr val="000000"/>
                </a:solidFill>
              </a:rPr>
              <a:t> want surge pricing alerts before price increases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78%</a:t>
            </a:r>
            <a:r>
              <a:rPr lang="en">
                <a:solidFill>
                  <a:srgbClr val="000000"/>
                </a:solidFill>
              </a:rPr>
              <a:t> prefer parking integrated into navigation vs. separate apps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</a:rPr>
              <a:t>73%</a:t>
            </a:r>
            <a:r>
              <a:rPr lang="en">
                <a:solidFill>
                  <a:srgbClr val="000000"/>
                </a:solidFill>
              </a:rPr>
              <a:t> avoid destinations specifically due to parking anxiety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Competitive Vulnerabilities We Exploit: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SpotHero's Gap:</a:t>
            </a:r>
            <a:r>
              <a:rPr lang="en">
                <a:solidFill>
                  <a:srgbClr val="000000"/>
                </a:solidFill>
              </a:rPr>
              <a:t> Strong operator tools, weak user protection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i="1" lang="en">
                <a:solidFill>
                  <a:srgbClr val="000000"/>
                </a:solidFill>
              </a:rPr>
              <a:t>Our Advantage:</a:t>
            </a:r>
            <a:r>
              <a:rPr lang="en">
                <a:solidFill>
                  <a:srgbClr val="000000"/>
                </a:solidFill>
              </a:rPr>
              <a:t> User-focused pricing alerts and insurance integration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ParkWhiz's Failure:</a:t>
            </a:r>
            <a:r>
              <a:rPr lang="en">
                <a:solidFill>
                  <a:srgbClr val="000000"/>
                </a:solidFill>
              </a:rPr>
              <a:t> Poor user satisfaction and experience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i="1" lang="en">
                <a:solidFill>
                  <a:srgbClr val="000000"/>
                </a:solidFill>
              </a:rPr>
              <a:t>Our Advantage:</a:t>
            </a:r>
            <a:r>
              <a:rPr lang="en">
                <a:solidFill>
                  <a:srgbClr val="000000"/>
                </a:solidFill>
              </a:rPr>
              <a:t> Anxiety-reducing design and comprehensive protection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ParkMobile's Risk:</a:t>
            </a:r>
            <a:r>
              <a:rPr lang="en">
                <a:solidFill>
                  <a:srgbClr val="000000"/>
                </a:solidFill>
              </a:rPr>
              <a:t> Major data breach damaged user trust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i="1" lang="en">
                <a:solidFill>
                  <a:srgbClr val="000000"/>
                </a:solidFill>
              </a:rPr>
              <a:t>Our Advantage:</a:t>
            </a:r>
            <a:r>
              <a:rPr lang="en">
                <a:solidFill>
                  <a:srgbClr val="000000"/>
                </a:solidFill>
              </a:rPr>
              <a:t> Security-first approach with insurance-grade protection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Total Addressable Market:</a:t>
            </a:r>
            <a:r>
              <a:rPr lang="en">
                <a:solidFill>
                  <a:srgbClr val="000000"/>
                </a:solidFill>
              </a:rPr>
              <a:t> $2.1B (US urban parking anxiety market)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9" name="Google Shape;2589;p132"/>
          <p:cNvSpPr txBox="1"/>
          <p:nvPr>
            <p:ph type="title"/>
          </p:nvPr>
        </p:nvSpPr>
        <p:spPr>
          <a:xfrm>
            <a:off x="723450" y="396450"/>
            <a:ext cx="7697100" cy="5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>
                <a:latin typeface="Barlow"/>
                <a:ea typeface="Barlow"/>
                <a:cs typeface="Barlow"/>
                <a:sym typeface="Barlow"/>
              </a:rPr>
              <a:t>Market Research - Validation &amp; Customer Evidence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3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p133"/>
          <p:cNvSpPr txBox="1"/>
          <p:nvPr>
            <p:ph type="title"/>
          </p:nvPr>
        </p:nvSpPr>
        <p:spPr>
          <a:xfrm>
            <a:off x="740488" y="1451225"/>
            <a:ext cx="3205200" cy="15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</a:t>
            </a:r>
            <a:r>
              <a:rPr lang="en">
                <a:solidFill>
                  <a:schemeClr val="dk2"/>
                </a:solidFill>
              </a:rPr>
              <a:t>STRUCTURE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95" name="Google Shape;2595;p133"/>
          <p:cNvSpPr txBox="1"/>
          <p:nvPr>
            <p:ph idx="2" type="title"/>
          </p:nvPr>
        </p:nvSpPr>
        <p:spPr>
          <a:xfrm>
            <a:off x="4189325" y="1500400"/>
            <a:ext cx="1471500" cy="14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596" name="Google Shape;2596;p133"/>
          <p:cNvCxnSpPr/>
          <p:nvPr/>
        </p:nvCxnSpPr>
        <p:spPr>
          <a:xfrm rot="10800000">
            <a:off x="7114375" y="0"/>
            <a:ext cx="0" cy="519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7" name="Google Shape;2597;p133"/>
          <p:cNvCxnSpPr/>
          <p:nvPr/>
        </p:nvCxnSpPr>
        <p:spPr>
          <a:xfrm rot="10800000">
            <a:off x="7107900" y="2584625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8" name="Google Shape;2598;p133"/>
          <p:cNvCxnSpPr/>
          <p:nvPr/>
        </p:nvCxnSpPr>
        <p:spPr>
          <a:xfrm rot="10800000">
            <a:off x="7107900" y="4617950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9" name="Google Shape;2599;p133"/>
          <p:cNvCxnSpPr/>
          <p:nvPr/>
        </p:nvCxnSpPr>
        <p:spPr>
          <a:xfrm rot="10800000">
            <a:off x="7107900" y="553000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00" name="Google Shape;2600;p133"/>
          <p:cNvGrpSpPr/>
          <p:nvPr/>
        </p:nvGrpSpPr>
        <p:grpSpPr>
          <a:xfrm rot="5400000">
            <a:off x="7722828" y="1128008"/>
            <a:ext cx="806244" cy="881612"/>
            <a:chOff x="-991575" y="941475"/>
            <a:chExt cx="1147025" cy="1254250"/>
          </a:xfrm>
        </p:grpSpPr>
        <p:sp>
          <p:nvSpPr>
            <p:cNvPr id="2601" name="Google Shape;2601;p133"/>
            <p:cNvSpPr/>
            <p:nvPr/>
          </p:nvSpPr>
          <p:spPr>
            <a:xfrm>
              <a:off x="-991575" y="1105850"/>
              <a:ext cx="823550" cy="843100"/>
            </a:xfrm>
            <a:custGeom>
              <a:rect b="b" l="l" r="r" t="t"/>
              <a:pathLst>
                <a:path extrusionOk="0" h="33724" w="32942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133"/>
            <p:cNvSpPr/>
            <p:nvPr/>
          </p:nvSpPr>
          <p:spPr>
            <a:xfrm>
              <a:off x="-374175" y="2003475"/>
              <a:ext cx="192275" cy="192250"/>
            </a:xfrm>
            <a:custGeom>
              <a:rect b="b" l="l" r="r" t="t"/>
              <a:pathLst>
                <a:path extrusionOk="0" h="7690" w="7691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133"/>
            <p:cNvSpPr/>
            <p:nvPr/>
          </p:nvSpPr>
          <p:spPr>
            <a:xfrm>
              <a:off x="-679725" y="941475"/>
              <a:ext cx="835175" cy="732450"/>
            </a:xfrm>
            <a:custGeom>
              <a:rect b="b" l="l" r="r" t="t"/>
              <a:pathLst>
                <a:path extrusionOk="0" h="29298" w="33407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4" name="Google Shape;2604;p133"/>
          <p:cNvGrpSpPr/>
          <p:nvPr/>
        </p:nvGrpSpPr>
        <p:grpSpPr>
          <a:xfrm>
            <a:off x="6961531" y="2248464"/>
            <a:ext cx="2636783" cy="2671716"/>
            <a:chOff x="1410161" y="1578330"/>
            <a:chExt cx="2837081" cy="2874667"/>
          </a:xfrm>
        </p:grpSpPr>
        <p:sp>
          <p:nvSpPr>
            <p:cNvPr id="2605" name="Google Shape;2605;p133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133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rect b="b" l="l" r="r" t="t"/>
              <a:pathLst>
                <a:path extrusionOk="0" h="1368" w="1369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133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133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rect b="b" l="l" r="r" t="t"/>
              <a:pathLst>
                <a:path extrusionOk="0" h="44144" w="4481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133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rect b="b" l="l" r="r" t="t"/>
              <a:pathLst>
                <a:path extrusionOk="0" h="42073" w="42702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133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rect b="b" l="l" r="r" t="t"/>
              <a:pathLst>
                <a:path extrusionOk="0" h="35825" w="36306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133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rect b="b" l="l" r="r" t="t"/>
              <a:pathLst>
                <a:path extrusionOk="0" h="20704" w="20816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133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133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rect b="b" l="l" r="r" t="t"/>
              <a:pathLst>
                <a:path extrusionOk="0" h="20297" w="20335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133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rect b="b" l="l" r="r" t="t"/>
              <a:pathLst>
                <a:path extrusionOk="0" h="3809" w="5953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133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rect b="b" l="l" r="r" t="t"/>
              <a:pathLst>
                <a:path extrusionOk="0" h="2404" w="2072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133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133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rect b="b" l="l" r="r" t="t"/>
              <a:pathLst>
                <a:path extrusionOk="0" h="2958" w="4364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133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rect b="b" l="l" r="r" t="t"/>
              <a:pathLst>
                <a:path extrusionOk="0" h="4289" w="3143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133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rect b="b" l="l" r="r" t="t"/>
              <a:pathLst>
                <a:path extrusionOk="0" h="2108" w="2367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133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rect b="b" l="l" r="r" t="t"/>
              <a:pathLst>
                <a:path extrusionOk="0" h="1480" w="1517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133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rect b="b" l="l" r="r" t="t"/>
              <a:pathLst>
                <a:path extrusionOk="0" h="1554" w="1479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133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rect b="b" l="l" r="r" t="t"/>
              <a:pathLst>
                <a:path extrusionOk="0" h="5916" w="5658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133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rect b="b" l="l" r="r" t="t"/>
              <a:pathLst>
                <a:path extrusionOk="0" h="3957" w="2282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133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rect b="b" l="l" r="r" t="t"/>
              <a:pathLst>
                <a:path extrusionOk="0" h="1853" w="4255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133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rect b="b" l="l" r="r" t="t"/>
              <a:pathLst>
                <a:path extrusionOk="0" h="8725" w="8578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133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rect b="b" l="l" r="r" t="t"/>
              <a:pathLst>
                <a:path extrusionOk="0" h="896" w="1036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133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rect b="b" l="l" r="r" t="t"/>
              <a:pathLst>
                <a:path extrusionOk="0" h="4364" w="3033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133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rect b="b" l="l" r="r" t="t"/>
              <a:pathLst>
                <a:path extrusionOk="0" h="3181" w="429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133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rect b="b" l="l" r="r" t="t"/>
              <a:pathLst>
                <a:path extrusionOk="0" h="3033" w="1591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133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rect b="b" l="l" r="r" t="t"/>
              <a:pathLst>
                <a:path extrusionOk="0" h="3032" w="159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133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rect b="b" l="l" r="r" t="t"/>
              <a:pathLst>
                <a:path extrusionOk="0" h="3033" w="1554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133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rect b="b" l="l" r="r" t="t"/>
              <a:pathLst>
                <a:path extrusionOk="0" h="1739" w="2959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133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rect b="b" l="l" r="r" t="t"/>
              <a:pathLst>
                <a:path extrusionOk="0" h="1739" w="2958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133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rect b="b" l="l" r="r" t="t"/>
              <a:pathLst>
                <a:path extrusionOk="0" h="1738" w="2959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133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rect b="b" l="l" r="r" t="t"/>
              <a:pathLst>
                <a:path extrusionOk="0" h="3883" w="4252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133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rect b="b" l="l" r="r" t="t"/>
              <a:pathLst>
                <a:path extrusionOk="0" h="4326" w="3772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133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133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133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133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133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rect b="b" l="l" r="r" t="t"/>
              <a:pathLst>
                <a:path extrusionOk="0" h="44107" w="44846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133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rect b="b" l="l" r="r" t="t"/>
              <a:pathLst>
                <a:path extrusionOk="0" h="42111" w="42702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133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rect b="b" l="l" r="r" t="t"/>
              <a:pathLst>
                <a:path extrusionOk="0" h="35789" w="36269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133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rect b="b" l="l" r="r" t="t"/>
              <a:pathLst>
                <a:path extrusionOk="0" h="20705" w="20852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133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133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rect b="b" l="l" r="r" t="t"/>
              <a:pathLst>
                <a:path extrusionOk="0" h="20261" w="20334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133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rect b="b" l="l" r="r" t="t"/>
              <a:pathLst>
                <a:path extrusionOk="0" h="3846" w="599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133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rect b="b" l="l" r="r" t="t"/>
              <a:pathLst>
                <a:path extrusionOk="0" h="2404" w="2108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133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133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rect b="b" l="l" r="r" t="t"/>
              <a:pathLst>
                <a:path extrusionOk="0" h="2959" w="4326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133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rect b="b" l="l" r="r" t="t"/>
              <a:pathLst>
                <a:path extrusionOk="0" h="4290" w="3143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133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rect b="b" l="l" r="r" t="t"/>
              <a:pathLst>
                <a:path extrusionOk="0" h="2071" w="233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133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rect b="b" l="l" r="r" t="t"/>
              <a:pathLst>
                <a:path extrusionOk="0" h="1479" w="1517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133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rect b="b" l="l" r="r" t="t"/>
              <a:pathLst>
                <a:path extrusionOk="0" h="2606" w="3476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133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rect b="b" l="l" r="r" t="t"/>
              <a:pathLst>
                <a:path extrusionOk="0" h="1517" w="148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133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rect b="b" l="l" r="r" t="t"/>
              <a:pathLst>
                <a:path extrusionOk="0" h="3297" w="2663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133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rect b="b" l="l" r="r" t="t"/>
              <a:pathLst>
                <a:path extrusionOk="0" h="5879" w="5694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133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rect b="b" l="l" r="r" t="t"/>
              <a:pathLst>
                <a:path extrusionOk="0" h="3924" w="224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133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rect b="b" l="l" r="r" t="t"/>
              <a:pathLst>
                <a:path extrusionOk="0" h="1854" w="4251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133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rect b="b" l="l" r="r" t="t"/>
              <a:pathLst>
                <a:path extrusionOk="0" h="8713" w="8615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133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rect b="b" l="l" r="r" t="t"/>
              <a:pathLst>
                <a:path extrusionOk="0" h="879" w="100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133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rect b="b" l="l" r="r" t="t"/>
              <a:pathLst>
                <a:path extrusionOk="0" h="4400" w="307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133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rect b="b" l="l" r="r" t="t"/>
              <a:pathLst>
                <a:path extrusionOk="0" h="3181" w="4327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133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rect b="b" l="l" r="r" t="t"/>
              <a:pathLst>
                <a:path extrusionOk="0" h="2995" w="1553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133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rect b="b" l="l" r="r" t="t"/>
              <a:pathLst>
                <a:path extrusionOk="0" h="2996" w="1554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133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rect b="b" l="l" r="r" t="t"/>
              <a:pathLst>
                <a:path extrusionOk="0" h="2995" w="1591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133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133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rect b="b" l="l" r="r" t="t"/>
              <a:pathLst>
                <a:path extrusionOk="0" h="1701" w="2959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133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133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rect b="b" l="l" r="r" t="t"/>
              <a:pathLst>
                <a:path extrusionOk="0" h="3920" w="4253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133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rect b="b" l="l" r="r" t="t"/>
              <a:pathLst>
                <a:path extrusionOk="0" h="4327" w="3772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5" name="Shape 2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6" name="Google Shape;2676;p134"/>
          <p:cNvSpPr txBox="1"/>
          <p:nvPr>
            <p:ph type="title"/>
          </p:nvPr>
        </p:nvSpPr>
        <p:spPr>
          <a:xfrm>
            <a:off x="720000" y="30539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677" name="Google Shape;2677;p134"/>
          <p:cNvGrpSpPr/>
          <p:nvPr/>
        </p:nvGrpSpPr>
        <p:grpSpPr>
          <a:xfrm rot="5399306">
            <a:off x="-191753" y="1190335"/>
            <a:ext cx="1305274" cy="680782"/>
            <a:chOff x="7361475" y="5882971"/>
            <a:chExt cx="2633725" cy="1373929"/>
          </a:xfrm>
        </p:grpSpPr>
        <p:sp>
          <p:nvSpPr>
            <p:cNvPr id="2678" name="Google Shape;2678;p134"/>
            <p:cNvSpPr/>
            <p:nvPr/>
          </p:nvSpPr>
          <p:spPr>
            <a:xfrm>
              <a:off x="7442525" y="5882971"/>
              <a:ext cx="2552675" cy="1291900"/>
            </a:xfrm>
            <a:custGeom>
              <a:rect b="b" l="l" r="r" t="t"/>
              <a:pathLst>
                <a:path extrusionOk="0" h="51676" w="102107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134"/>
            <p:cNvSpPr/>
            <p:nvPr/>
          </p:nvSpPr>
          <p:spPr>
            <a:xfrm>
              <a:off x="7574125" y="602140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134"/>
            <p:cNvSpPr/>
            <p:nvPr/>
          </p:nvSpPr>
          <p:spPr>
            <a:xfrm>
              <a:off x="7361475" y="602475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134"/>
            <p:cNvSpPr/>
            <p:nvPr/>
          </p:nvSpPr>
          <p:spPr>
            <a:xfrm>
              <a:off x="7407125" y="5988825"/>
              <a:ext cx="2463450" cy="1218525"/>
            </a:xfrm>
            <a:custGeom>
              <a:rect b="b" l="l" r="r" t="t"/>
              <a:pathLst>
                <a:path extrusionOk="0" h="48741" w="98538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134"/>
            <p:cNvSpPr/>
            <p:nvPr/>
          </p:nvSpPr>
          <p:spPr>
            <a:xfrm>
              <a:off x="7464675" y="6968075"/>
              <a:ext cx="139275" cy="135800"/>
            </a:xfrm>
            <a:custGeom>
              <a:rect b="b" l="l" r="r" t="t"/>
              <a:pathLst>
                <a:path extrusionOk="0" h="5432" w="5571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134"/>
            <p:cNvSpPr/>
            <p:nvPr/>
          </p:nvSpPr>
          <p:spPr>
            <a:xfrm>
              <a:off x="7462175" y="6095650"/>
              <a:ext cx="141775" cy="137800"/>
            </a:xfrm>
            <a:custGeom>
              <a:rect b="b" l="l" r="r" t="t"/>
              <a:pathLst>
                <a:path extrusionOk="0" h="5512" w="5671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134"/>
            <p:cNvSpPr/>
            <p:nvPr/>
          </p:nvSpPr>
          <p:spPr>
            <a:xfrm>
              <a:off x="7543050" y="6871200"/>
              <a:ext cx="663850" cy="275075"/>
            </a:xfrm>
            <a:custGeom>
              <a:rect b="b" l="l" r="r" t="t"/>
              <a:pathLst>
                <a:path extrusionOk="0" h="11003" w="2655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134"/>
            <p:cNvSpPr/>
            <p:nvPr/>
          </p:nvSpPr>
          <p:spPr>
            <a:xfrm>
              <a:off x="7543050" y="6063525"/>
              <a:ext cx="663850" cy="274825"/>
            </a:xfrm>
            <a:custGeom>
              <a:rect b="b" l="l" r="r" t="t"/>
              <a:pathLst>
                <a:path extrusionOk="0" h="10993" w="26554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134"/>
            <p:cNvSpPr/>
            <p:nvPr/>
          </p:nvSpPr>
          <p:spPr>
            <a:xfrm>
              <a:off x="7407950" y="6455075"/>
              <a:ext cx="2463450" cy="287725"/>
            </a:xfrm>
            <a:custGeom>
              <a:rect b="b" l="l" r="r" t="t"/>
              <a:pathLst>
                <a:path extrusionOk="0" h="11509" w="98538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134"/>
            <p:cNvSpPr/>
            <p:nvPr/>
          </p:nvSpPr>
          <p:spPr>
            <a:xfrm>
              <a:off x="8594650" y="6559300"/>
              <a:ext cx="45050" cy="76750"/>
            </a:xfrm>
            <a:custGeom>
              <a:rect b="b" l="l" r="r" t="t"/>
              <a:pathLst>
                <a:path extrusionOk="0" h="3070" w="1802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134"/>
            <p:cNvSpPr/>
            <p:nvPr/>
          </p:nvSpPr>
          <p:spPr>
            <a:xfrm>
              <a:off x="9371875" y="6847850"/>
              <a:ext cx="237675" cy="162625"/>
            </a:xfrm>
            <a:custGeom>
              <a:rect b="b" l="l" r="r" t="t"/>
              <a:pathLst>
                <a:path extrusionOk="0" h="6505" w="9507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134"/>
            <p:cNvSpPr/>
            <p:nvPr/>
          </p:nvSpPr>
          <p:spPr>
            <a:xfrm>
              <a:off x="9371875" y="6174025"/>
              <a:ext cx="237675" cy="163475"/>
            </a:xfrm>
            <a:custGeom>
              <a:rect b="b" l="l" r="r" t="t"/>
              <a:pathLst>
                <a:path extrusionOk="0" h="6539" w="9507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134"/>
            <p:cNvSpPr/>
            <p:nvPr/>
          </p:nvSpPr>
          <p:spPr>
            <a:xfrm>
              <a:off x="8903875" y="5962675"/>
              <a:ext cx="145275" cy="144675"/>
            </a:xfrm>
            <a:custGeom>
              <a:rect b="b" l="l" r="r" t="t"/>
              <a:pathLst>
                <a:path extrusionOk="0" h="5787" w="5811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134"/>
            <p:cNvSpPr/>
            <p:nvPr/>
          </p:nvSpPr>
          <p:spPr>
            <a:xfrm>
              <a:off x="8903900" y="7113025"/>
              <a:ext cx="145250" cy="143875"/>
            </a:xfrm>
            <a:custGeom>
              <a:rect b="b" l="l" r="r" t="t"/>
              <a:pathLst>
                <a:path extrusionOk="0" h="5755" w="581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134"/>
            <p:cNvSpPr/>
            <p:nvPr/>
          </p:nvSpPr>
          <p:spPr>
            <a:xfrm>
              <a:off x="9573675" y="7002125"/>
              <a:ext cx="201825" cy="162625"/>
            </a:xfrm>
            <a:custGeom>
              <a:rect b="b" l="l" r="r" t="t"/>
              <a:pathLst>
                <a:path extrusionOk="0" h="6505" w="8073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134"/>
            <p:cNvSpPr/>
            <p:nvPr/>
          </p:nvSpPr>
          <p:spPr>
            <a:xfrm>
              <a:off x="9574500" y="6032250"/>
              <a:ext cx="201000" cy="160975"/>
            </a:xfrm>
            <a:custGeom>
              <a:rect b="b" l="l" r="r" t="t"/>
              <a:pathLst>
                <a:path extrusionOk="0" h="6439" w="804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134"/>
            <p:cNvSpPr/>
            <p:nvPr/>
          </p:nvSpPr>
          <p:spPr>
            <a:xfrm>
              <a:off x="8694725" y="6146500"/>
              <a:ext cx="522050" cy="924025"/>
            </a:xfrm>
            <a:custGeom>
              <a:rect b="b" l="l" r="r" t="t"/>
              <a:pathLst>
                <a:path extrusionOk="0" h="36961" w="20882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134"/>
            <p:cNvSpPr/>
            <p:nvPr/>
          </p:nvSpPr>
          <p:spPr>
            <a:xfrm>
              <a:off x="8694725" y="6265750"/>
              <a:ext cx="490375" cy="804775"/>
            </a:xfrm>
            <a:custGeom>
              <a:rect b="b" l="l" r="r" t="t"/>
              <a:pathLst>
                <a:path extrusionOk="0" h="32191" w="19615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134"/>
            <p:cNvSpPr/>
            <p:nvPr/>
          </p:nvSpPr>
          <p:spPr>
            <a:xfrm>
              <a:off x="7869950" y="6989600"/>
              <a:ext cx="1234250" cy="105950"/>
            </a:xfrm>
            <a:custGeom>
              <a:rect b="b" l="l" r="r" t="t"/>
              <a:pathLst>
                <a:path extrusionOk="0" h="4238" w="4937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134"/>
            <p:cNvSpPr/>
            <p:nvPr/>
          </p:nvSpPr>
          <p:spPr>
            <a:xfrm>
              <a:off x="7869950" y="6989600"/>
              <a:ext cx="527900" cy="105950"/>
            </a:xfrm>
            <a:custGeom>
              <a:rect b="b" l="l" r="r" t="t"/>
              <a:pathLst>
                <a:path extrusionOk="0" h="4238" w="21116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134"/>
            <p:cNvSpPr/>
            <p:nvPr/>
          </p:nvSpPr>
          <p:spPr>
            <a:xfrm>
              <a:off x="7543900" y="6253250"/>
              <a:ext cx="538725" cy="708875"/>
            </a:xfrm>
            <a:custGeom>
              <a:rect b="b" l="l" r="r" t="t"/>
              <a:pathLst>
                <a:path extrusionOk="0" h="28355" w="21549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134"/>
            <p:cNvSpPr/>
            <p:nvPr/>
          </p:nvSpPr>
          <p:spPr>
            <a:xfrm>
              <a:off x="7543900" y="6295775"/>
              <a:ext cx="538725" cy="666350"/>
            </a:xfrm>
            <a:custGeom>
              <a:rect b="b" l="l" r="r" t="t"/>
              <a:pathLst>
                <a:path extrusionOk="0" h="26654" w="21549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134"/>
            <p:cNvSpPr/>
            <p:nvPr/>
          </p:nvSpPr>
          <p:spPr>
            <a:xfrm>
              <a:off x="7869950" y="6120650"/>
              <a:ext cx="1234250" cy="105100"/>
            </a:xfrm>
            <a:custGeom>
              <a:rect b="b" l="l" r="r" t="t"/>
              <a:pathLst>
                <a:path extrusionOk="0" h="4204" w="4937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134"/>
            <p:cNvSpPr/>
            <p:nvPr/>
          </p:nvSpPr>
          <p:spPr>
            <a:xfrm>
              <a:off x="7869950" y="6120650"/>
              <a:ext cx="632150" cy="105100"/>
            </a:xfrm>
            <a:custGeom>
              <a:rect b="b" l="l" r="r" t="t"/>
              <a:pathLst>
                <a:path extrusionOk="0" h="4204" w="25286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2" name="Google Shape;2702;p134"/>
          <p:cNvGrpSpPr/>
          <p:nvPr/>
        </p:nvGrpSpPr>
        <p:grpSpPr>
          <a:xfrm>
            <a:off x="38941" y="2907165"/>
            <a:ext cx="843875" cy="1365276"/>
            <a:chOff x="4495050" y="5696175"/>
            <a:chExt cx="1966617" cy="3181720"/>
          </a:xfrm>
        </p:grpSpPr>
        <p:sp>
          <p:nvSpPr>
            <p:cNvPr id="2703" name="Google Shape;2703;p134"/>
            <p:cNvSpPr/>
            <p:nvPr/>
          </p:nvSpPr>
          <p:spPr>
            <a:xfrm>
              <a:off x="4575292" y="5724770"/>
              <a:ext cx="1886375" cy="3153125"/>
            </a:xfrm>
            <a:custGeom>
              <a:rect b="b" l="l" r="r" t="t"/>
              <a:pathLst>
                <a:path extrusionOk="0" h="126125" w="75455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134"/>
            <p:cNvSpPr/>
            <p:nvPr/>
          </p:nvSpPr>
          <p:spPr>
            <a:xfrm>
              <a:off x="6097850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134"/>
            <p:cNvSpPr/>
            <p:nvPr/>
          </p:nvSpPr>
          <p:spPr>
            <a:xfrm>
              <a:off x="5827675" y="8477350"/>
              <a:ext cx="289400" cy="276150"/>
            </a:xfrm>
            <a:custGeom>
              <a:rect b="b" l="l" r="r" t="t"/>
              <a:pathLst>
                <a:path extrusionOk="0" h="11046" w="11576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134"/>
            <p:cNvSpPr/>
            <p:nvPr/>
          </p:nvSpPr>
          <p:spPr>
            <a:xfrm>
              <a:off x="5777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134"/>
            <p:cNvSpPr/>
            <p:nvPr/>
          </p:nvSpPr>
          <p:spPr>
            <a:xfrm>
              <a:off x="5864350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134"/>
            <p:cNvSpPr/>
            <p:nvPr/>
          </p:nvSpPr>
          <p:spPr>
            <a:xfrm>
              <a:off x="4720200" y="8477350"/>
              <a:ext cx="288575" cy="276150"/>
            </a:xfrm>
            <a:custGeom>
              <a:rect b="b" l="l" r="r" t="t"/>
              <a:pathLst>
                <a:path extrusionOk="0" h="11046" w="11543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134"/>
            <p:cNvSpPr/>
            <p:nvPr/>
          </p:nvSpPr>
          <p:spPr>
            <a:xfrm>
              <a:off x="4843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134"/>
            <p:cNvSpPr/>
            <p:nvPr/>
          </p:nvSpPr>
          <p:spPr>
            <a:xfrm>
              <a:off x="4756075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134"/>
            <p:cNvSpPr/>
            <p:nvPr/>
          </p:nvSpPr>
          <p:spPr>
            <a:xfrm>
              <a:off x="4685175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134"/>
            <p:cNvSpPr/>
            <p:nvPr/>
          </p:nvSpPr>
          <p:spPr>
            <a:xfrm>
              <a:off x="4713525" y="6849500"/>
              <a:ext cx="1416050" cy="1918075"/>
            </a:xfrm>
            <a:custGeom>
              <a:rect b="b" l="l" r="r" t="t"/>
              <a:pathLst>
                <a:path extrusionOk="0" h="76723" w="56642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134"/>
            <p:cNvSpPr/>
            <p:nvPr/>
          </p:nvSpPr>
          <p:spPr>
            <a:xfrm>
              <a:off x="4711875" y="5732875"/>
              <a:ext cx="1416025" cy="1798825"/>
            </a:xfrm>
            <a:custGeom>
              <a:rect b="b" l="l" r="r" t="t"/>
              <a:pathLst>
                <a:path extrusionOk="0" h="71953" w="56641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134"/>
            <p:cNvSpPr/>
            <p:nvPr/>
          </p:nvSpPr>
          <p:spPr>
            <a:xfrm>
              <a:off x="4738550" y="5834625"/>
              <a:ext cx="73425" cy="148450"/>
            </a:xfrm>
            <a:custGeom>
              <a:rect b="b" l="l" r="r" t="t"/>
              <a:pathLst>
                <a:path extrusionOk="0" h="5938" w="2937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134"/>
            <p:cNvSpPr/>
            <p:nvPr/>
          </p:nvSpPr>
          <p:spPr>
            <a:xfrm>
              <a:off x="4809450" y="5733725"/>
              <a:ext cx="196825" cy="112600"/>
            </a:xfrm>
            <a:custGeom>
              <a:rect b="b" l="l" r="r" t="t"/>
              <a:pathLst>
                <a:path extrusionOk="0" h="4504" w="7873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134"/>
            <p:cNvSpPr/>
            <p:nvPr/>
          </p:nvSpPr>
          <p:spPr>
            <a:xfrm>
              <a:off x="6026975" y="5834625"/>
              <a:ext cx="73400" cy="148450"/>
            </a:xfrm>
            <a:custGeom>
              <a:rect b="b" l="l" r="r" t="t"/>
              <a:pathLst>
                <a:path extrusionOk="0" h="5938" w="2936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134"/>
            <p:cNvSpPr/>
            <p:nvPr/>
          </p:nvSpPr>
          <p:spPr>
            <a:xfrm>
              <a:off x="5831825" y="5733725"/>
              <a:ext cx="197675" cy="112600"/>
            </a:xfrm>
            <a:custGeom>
              <a:rect b="b" l="l" r="r" t="t"/>
              <a:pathLst>
                <a:path extrusionOk="0" h="4504" w="7907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134"/>
            <p:cNvSpPr/>
            <p:nvPr/>
          </p:nvSpPr>
          <p:spPr>
            <a:xfrm>
              <a:off x="4856150" y="8025350"/>
              <a:ext cx="1129975" cy="743050"/>
            </a:xfrm>
            <a:custGeom>
              <a:rect b="b" l="l" r="r" t="t"/>
              <a:pathLst>
                <a:path extrusionOk="0" h="29722" w="45199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134"/>
            <p:cNvSpPr/>
            <p:nvPr/>
          </p:nvSpPr>
          <p:spPr>
            <a:xfrm>
              <a:off x="5020425" y="8025350"/>
              <a:ext cx="802250" cy="743050"/>
            </a:xfrm>
            <a:custGeom>
              <a:rect b="b" l="l" r="r" t="t"/>
              <a:pathLst>
                <a:path extrusionOk="0" h="29722" w="3209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134"/>
            <p:cNvSpPr/>
            <p:nvPr/>
          </p:nvSpPr>
          <p:spPr>
            <a:xfrm>
              <a:off x="4834450" y="5869650"/>
              <a:ext cx="1168375" cy="2215575"/>
            </a:xfrm>
            <a:custGeom>
              <a:rect b="b" l="l" r="r" t="t"/>
              <a:pathLst>
                <a:path extrusionOk="0" h="88623" w="46735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134"/>
            <p:cNvSpPr/>
            <p:nvPr/>
          </p:nvSpPr>
          <p:spPr>
            <a:xfrm>
              <a:off x="4881150" y="5905500"/>
              <a:ext cx="81750" cy="222675"/>
            </a:xfrm>
            <a:custGeom>
              <a:rect b="b" l="l" r="r" t="t"/>
              <a:pathLst>
                <a:path extrusionOk="0" h="8907" w="327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134"/>
            <p:cNvSpPr/>
            <p:nvPr/>
          </p:nvSpPr>
          <p:spPr>
            <a:xfrm>
              <a:off x="4807775" y="6153175"/>
              <a:ext cx="1222550" cy="1955600"/>
            </a:xfrm>
            <a:custGeom>
              <a:rect b="b" l="l" r="r" t="t"/>
              <a:pathLst>
                <a:path extrusionOk="0" h="78224" w="48902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134"/>
            <p:cNvSpPr/>
            <p:nvPr/>
          </p:nvSpPr>
          <p:spPr>
            <a:xfrm>
              <a:off x="5228900" y="63041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134"/>
            <p:cNvSpPr/>
            <p:nvPr/>
          </p:nvSpPr>
          <p:spPr>
            <a:xfrm>
              <a:off x="5577475" y="6153175"/>
              <a:ext cx="340275" cy="272725"/>
            </a:xfrm>
            <a:custGeom>
              <a:rect b="b" l="l" r="r" t="t"/>
              <a:pathLst>
                <a:path extrusionOk="0" h="10909" w="13611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134"/>
            <p:cNvSpPr/>
            <p:nvPr/>
          </p:nvSpPr>
          <p:spPr>
            <a:xfrm>
              <a:off x="5400700" y="6153175"/>
              <a:ext cx="335250" cy="251875"/>
            </a:xfrm>
            <a:custGeom>
              <a:rect b="b" l="l" r="r" t="t"/>
              <a:pathLst>
                <a:path extrusionOk="0" h="10075" w="1341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134"/>
            <p:cNvSpPr/>
            <p:nvPr/>
          </p:nvSpPr>
          <p:spPr>
            <a:xfrm>
              <a:off x="4922850" y="6391675"/>
              <a:ext cx="994075" cy="1417725"/>
            </a:xfrm>
            <a:custGeom>
              <a:rect b="b" l="l" r="r" t="t"/>
              <a:pathLst>
                <a:path extrusionOk="0" h="56709" w="39763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134"/>
            <p:cNvSpPr/>
            <p:nvPr/>
          </p:nvSpPr>
          <p:spPr>
            <a:xfrm>
              <a:off x="5032925" y="7077175"/>
              <a:ext cx="773075" cy="494550"/>
            </a:xfrm>
            <a:custGeom>
              <a:rect b="b" l="l" r="r" t="t"/>
              <a:pathLst>
                <a:path extrusionOk="0" h="19782" w="30923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134"/>
            <p:cNvSpPr/>
            <p:nvPr/>
          </p:nvSpPr>
          <p:spPr>
            <a:xfrm>
              <a:off x="4866150" y="7713650"/>
              <a:ext cx="1105800" cy="434725"/>
            </a:xfrm>
            <a:custGeom>
              <a:rect b="b" l="l" r="r" t="t"/>
              <a:pathLst>
                <a:path extrusionOk="0" h="17389" w="44232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134"/>
            <p:cNvSpPr/>
            <p:nvPr/>
          </p:nvSpPr>
          <p:spPr>
            <a:xfrm>
              <a:off x="5228900" y="77418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134"/>
            <p:cNvSpPr/>
            <p:nvPr/>
          </p:nvSpPr>
          <p:spPr>
            <a:xfrm>
              <a:off x="4972900" y="6153175"/>
              <a:ext cx="537075" cy="243525"/>
            </a:xfrm>
            <a:custGeom>
              <a:rect b="b" l="l" r="r" t="t"/>
              <a:pathLst>
                <a:path extrusionOk="0" h="9741" w="21483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134"/>
            <p:cNvSpPr/>
            <p:nvPr/>
          </p:nvSpPr>
          <p:spPr>
            <a:xfrm>
              <a:off x="5863525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134"/>
            <p:cNvSpPr/>
            <p:nvPr/>
          </p:nvSpPr>
          <p:spPr>
            <a:xfrm>
              <a:off x="5863525" y="6131925"/>
              <a:ext cx="192650" cy="349025"/>
            </a:xfrm>
            <a:custGeom>
              <a:rect b="b" l="l" r="r" t="t"/>
              <a:pathLst>
                <a:path extrusionOk="0" h="13961" w="7706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134"/>
            <p:cNvSpPr/>
            <p:nvPr/>
          </p:nvSpPr>
          <p:spPr>
            <a:xfrm>
              <a:off x="5866850" y="7027150"/>
              <a:ext cx="231875" cy="44200"/>
            </a:xfrm>
            <a:custGeom>
              <a:rect b="b" l="l" r="r" t="t"/>
              <a:pathLst>
                <a:path extrusionOk="0" h="1768" w="9275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134"/>
            <p:cNvSpPr/>
            <p:nvPr/>
          </p:nvSpPr>
          <p:spPr>
            <a:xfrm>
              <a:off x="4785250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134"/>
            <p:cNvSpPr/>
            <p:nvPr/>
          </p:nvSpPr>
          <p:spPr>
            <a:xfrm>
              <a:off x="4784425" y="6132050"/>
              <a:ext cx="192650" cy="348900"/>
            </a:xfrm>
            <a:custGeom>
              <a:rect b="b" l="l" r="r" t="t"/>
              <a:pathLst>
                <a:path extrusionOk="0" h="13956" w="7706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134"/>
            <p:cNvSpPr/>
            <p:nvPr/>
          </p:nvSpPr>
          <p:spPr>
            <a:xfrm>
              <a:off x="4741900" y="7027150"/>
              <a:ext cx="233525" cy="44200"/>
            </a:xfrm>
            <a:custGeom>
              <a:rect b="b" l="l" r="r" t="t"/>
              <a:pathLst>
                <a:path extrusionOk="0" h="1768" w="9341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134"/>
            <p:cNvSpPr/>
            <p:nvPr/>
          </p:nvSpPr>
          <p:spPr>
            <a:xfrm>
              <a:off x="5866850" y="6426700"/>
              <a:ext cx="231875" cy="44225"/>
            </a:xfrm>
            <a:custGeom>
              <a:rect b="b" l="l" r="r" t="t"/>
              <a:pathLst>
                <a:path extrusionOk="0" h="1769" w="9275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134"/>
            <p:cNvSpPr/>
            <p:nvPr/>
          </p:nvSpPr>
          <p:spPr>
            <a:xfrm>
              <a:off x="4741900" y="6426700"/>
              <a:ext cx="233525" cy="44225"/>
            </a:xfrm>
            <a:custGeom>
              <a:rect b="b" l="l" r="r" t="t"/>
              <a:pathLst>
                <a:path extrusionOk="0" h="1769" w="9341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134"/>
            <p:cNvSpPr/>
            <p:nvPr/>
          </p:nvSpPr>
          <p:spPr>
            <a:xfrm>
              <a:off x="4917025" y="7854400"/>
              <a:ext cx="559575" cy="293925"/>
            </a:xfrm>
            <a:custGeom>
              <a:rect b="b" l="l" r="r" t="t"/>
              <a:pathLst>
                <a:path extrusionOk="0" h="11757" w="22383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134"/>
            <p:cNvSpPr/>
            <p:nvPr/>
          </p:nvSpPr>
          <p:spPr>
            <a:xfrm>
              <a:off x="5393200" y="7715125"/>
              <a:ext cx="462850" cy="412825"/>
            </a:xfrm>
            <a:custGeom>
              <a:rect b="b" l="l" r="r" t="t"/>
              <a:pathLst>
                <a:path extrusionOk="0" h="16513" w="18514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134"/>
            <p:cNvSpPr/>
            <p:nvPr/>
          </p:nvSpPr>
          <p:spPr>
            <a:xfrm>
              <a:off x="4907850" y="7712225"/>
              <a:ext cx="740550" cy="434900"/>
            </a:xfrm>
            <a:custGeom>
              <a:rect b="b" l="l" r="r" t="t"/>
              <a:pathLst>
                <a:path extrusionOk="0" h="17396" w="29622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134"/>
            <p:cNvSpPr/>
            <p:nvPr/>
          </p:nvSpPr>
          <p:spPr>
            <a:xfrm>
              <a:off x="5575825" y="7716800"/>
              <a:ext cx="396975" cy="392800"/>
            </a:xfrm>
            <a:custGeom>
              <a:rect b="b" l="l" r="r" t="t"/>
              <a:pathLst>
                <a:path extrusionOk="0" h="15712" w="15879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134"/>
            <p:cNvSpPr/>
            <p:nvPr/>
          </p:nvSpPr>
          <p:spPr>
            <a:xfrm>
              <a:off x="6056175" y="7333200"/>
              <a:ext cx="20850" cy="110925"/>
            </a:xfrm>
            <a:custGeom>
              <a:rect b="b" l="l" r="r" t="t"/>
              <a:pathLst>
                <a:path extrusionOk="0" h="4437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134"/>
            <p:cNvSpPr/>
            <p:nvPr/>
          </p:nvSpPr>
          <p:spPr>
            <a:xfrm>
              <a:off x="6056175" y="6483425"/>
              <a:ext cx="20850" cy="111775"/>
            </a:xfrm>
            <a:custGeom>
              <a:rect b="b" l="l" r="r" t="t"/>
              <a:pathLst>
                <a:path extrusionOk="0" h="4471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134"/>
            <p:cNvSpPr/>
            <p:nvPr/>
          </p:nvSpPr>
          <p:spPr>
            <a:xfrm>
              <a:off x="4764400" y="7333200"/>
              <a:ext cx="20875" cy="110925"/>
            </a:xfrm>
            <a:custGeom>
              <a:rect b="b" l="l" r="r" t="t"/>
              <a:pathLst>
                <a:path extrusionOk="0" h="4437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134"/>
            <p:cNvSpPr/>
            <p:nvPr/>
          </p:nvSpPr>
          <p:spPr>
            <a:xfrm>
              <a:off x="4764400" y="6483425"/>
              <a:ext cx="20875" cy="111775"/>
            </a:xfrm>
            <a:custGeom>
              <a:rect b="b" l="l" r="r" t="t"/>
              <a:pathLst>
                <a:path extrusionOk="0" h="4471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134"/>
            <p:cNvSpPr/>
            <p:nvPr/>
          </p:nvSpPr>
          <p:spPr>
            <a:xfrm>
              <a:off x="5006250" y="6528450"/>
              <a:ext cx="81750" cy="743050"/>
            </a:xfrm>
            <a:custGeom>
              <a:rect b="b" l="l" r="r" t="t"/>
              <a:pathLst>
                <a:path extrusionOk="0" h="29722" w="327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134"/>
            <p:cNvSpPr/>
            <p:nvPr/>
          </p:nvSpPr>
          <p:spPr>
            <a:xfrm>
              <a:off x="5006250" y="7334025"/>
              <a:ext cx="81750" cy="221025"/>
            </a:xfrm>
            <a:custGeom>
              <a:rect b="b" l="l" r="r" t="t"/>
              <a:pathLst>
                <a:path extrusionOk="0" h="8841" w="327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134"/>
            <p:cNvSpPr/>
            <p:nvPr/>
          </p:nvSpPr>
          <p:spPr>
            <a:xfrm>
              <a:off x="4919525" y="7766100"/>
              <a:ext cx="101750" cy="245000"/>
            </a:xfrm>
            <a:custGeom>
              <a:rect b="b" l="l" r="r" t="t"/>
              <a:pathLst>
                <a:path extrusionOk="0" h="9800" w="407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134"/>
            <p:cNvSpPr/>
            <p:nvPr/>
          </p:nvSpPr>
          <p:spPr>
            <a:xfrm>
              <a:off x="4897000" y="8021275"/>
              <a:ext cx="60900" cy="74050"/>
            </a:xfrm>
            <a:custGeom>
              <a:rect b="b" l="l" r="r" t="t"/>
              <a:pathLst>
                <a:path extrusionOk="0" h="2962" w="2436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134"/>
            <p:cNvSpPr/>
            <p:nvPr/>
          </p:nvSpPr>
          <p:spPr>
            <a:xfrm>
              <a:off x="4738550" y="7531675"/>
              <a:ext cx="25050" cy="527900"/>
            </a:xfrm>
            <a:custGeom>
              <a:rect b="b" l="l" r="r" t="t"/>
              <a:pathLst>
                <a:path extrusionOk="0" h="21116" w="1002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134"/>
            <p:cNvSpPr/>
            <p:nvPr/>
          </p:nvSpPr>
          <p:spPr>
            <a:xfrm>
              <a:off x="4738550" y="6664375"/>
              <a:ext cx="25050" cy="364450"/>
            </a:xfrm>
            <a:custGeom>
              <a:rect b="b" l="l" r="r" t="t"/>
              <a:pathLst>
                <a:path extrusionOk="0" h="14578" w="1002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134"/>
            <p:cNvSpPr/>
            <p:nvPr/>
          </p:nvSpPr>
          <p:spPr>
            <a:xfrm>
              <a:off x="6065325" y="7881925"/>
              <a:ext cx="269400" cy="69225"/>
            </a:xfrm>
            <a:custGeom>
              <a:rect b="b" l="l" r="r" t="t"/>
              <a:pathLst>
                <a:path extrusionOk="0" h="2769" w="10776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134"/>
            <p:cNvSpPr/>
            <p:nvPr/>
          </p:nvSpPr>
          <p:spPr>
            <a:xfrm>
              <a:off x="606700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134"/>
            <p:cNvSpPr/>
            <p:nvPr/>
          </p:nvSpPr>
          <p:spPr>
            <a:xfrm>
              <a:off x="4495050" y="7887750"/>
              <a:ext cx="268550" cy="73425"/>
            </a:xfrm>
            <a:custGeom>
              <a:rect b="b" l="l" r="r" t="t"/>
              <a:pathLst>
                <a:path extrusionOk="0" h="2937" w="10742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134"/>
            <p:cNvSpPr/>
            <p:nvPr/>
          </p:nvSpPr>
          <p:spPr>
            <a:xfrm>
              <a:off x="449505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134"/>
            <p:cNvSpPr/>
            <p:nvPr/>
          </p:nvSpPr>
          <p:spPr>
            <a:xfrm>
              <a:off x="5035425" y="5696175"/>
              <a:ext cx="783925" cy="52575"/>
            </a:xfrm>
            <a:custGeom>
              <a:rect b="b" l="l" r="r" t="t"/>
              <a:pathLst>
                <a:path extrusionOk="0" h="2103" w="31357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134"/>
            <p:cNvSpPr/>
            <p:nvPr/>
          </p:nvSpPr>
          <p:spPr>
            <a:xfrm>
              <a:off x="5032925" y="7077175"/>
              <a:ext cx="562925" cy="494550"/>
            </a:xfrm>
            <a:custGeom>
              <a:rect b="b" l="l" r="r" t="t"/>
              <a:pathLst>
                <a:path extrusionOk="0" h="19782" w="22517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134"/>
            <p:cNvSpPr/>
            <p:nvPr/>
          </p:nvSpPr>
          <p:spPr>
            <a:xfrm>
              <a:off x="5379000" y="7143900"/>
              <a:ext cx="427000" cy="427825"/>
            </a:xfrm>
            <a:custGeom>
              <a:rect b="b" l="l" r="r" t="t"/>
              <a:pathLst>
                <a:path extrusionOk="0" h="17113" w="1708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134"/>
            <p:cNvSpPr/>
            <p:nvPr/>
          </p:nvSpPr>
          <p:spPr>
            <a:xfrm>
              <a:off x="5172200" y="7077175"/>
              <a:ext cx="551250" cy="494550"/>
            </a:xfrm>
            <a:custGeom>
              <a:rect b="b" l="l" r="r" t="t"/>
              <a:pathLst>
                <a:path extrusionOk="0" h="19782" w="2205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134"/>
            <p:cNvSpPr/>
            <p:nvPr/>
          </p:nvSpPr>
          <p:spPr>
            <a:xfrm>
              <a:off x="4762750" y="8167125"/>
              <a:ext cx="80900" cy="221850"/>
            </a:xfrm>
            <a:custGeom>
              <a:rect b="b" l="l" r="r" t="t"/>
              <a:pathLst>
                <a:path extrusionOk="0" h="8874" w="3236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134"/>
            <p:cNvSpPr/>
            <p:nvPr/>
          </p:nvSpPr>
          <p:spPr>
            <a:xfrm>
              <a:off x="5281450" y="5707025"/>
              <a:ext cx="240200" cy="18375"/>
            </a:xfrm>
            <a:custGeom>
              <a:rect b="b" l="l" r="r" t="t"/>
              <a:pathLst>
                <a:path extrusionOk="0" h="735" w="9608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63" name="Google Shape;2763;p134"/>
          <p:cNvCxnSpPr/>
          <p:nvPr/>
        </p:nvCxnSpPr>
        <p:spPr>
          <a:xfrm>
            <a:off x="1039025" y="-25800"/>
            <a:ext cx="0" cy="519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4" name="Google Shape;2764;p134"/>
          <p:cNvCxnSpPr/>
          <p:nvPr/>
        </p:nvCxnSpPr>
        <p:spPr>
          <a:xfrm>
            <a:off x="0" y="2584675"/>
            <a:ext cx="104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5" name="Google Shape;2765;p134"/>
          <p:cNvCxnSpPr/>
          <p:nvPr/>
        </p:nvCxnSpPr>
        <p:spPr>
          <a:xfrm>
            <a:off x="0" y="551350"/>
            <a:ext cx="104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6" name="Google Shape;2766;p134"/>
          <p:cNvCxnSpPr/>
          <p:nvPr/>
        </p:nvCxnSpPr>
        <p:spPr>
          <a:xfrm>
            <a:off x="0" y="4616300"/>
            <a:ext cx="104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67" name="Google Shape;2767;p134"/>
          <p:cNvGrpSpPr/>
          <p:nvPr/>
        </p:nvGrpSpPr>
        <p:grpSpPr>
          <a:xfrm rot="10800000">
            <a:off x="8261184" y="1049258"/>
            <a:ext cx="843875" cy="1365276"/>
            <a:chOff x="4495050" y="5696175"/>
            <a:chExt cx="1966617" cy="3181720"/>
          </a:xfrm>
        </p:grpSpPr>
        <p:sp>
          <p:nvSpPr>
            <p:cNvPr id="2768" name="Google Shape;2768;p134"/>
            <p:cNvSpPr/>
            <p:nvPr/>
          </p:nvSpPr>
          <p:spPr>
            <a:xfrm>
              <a:off x="4575292" y="5724770"/>
              <a:ext cx="1886375" cy="3153125"/>
            </a:xfrm>
            <a:custGeom>
              <a:rect b="b" l="l" r="r" t="t"/>
              <a:pathLst>
                <a:path extrusionOk="0" h="126125" w="75455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134"/>
            <p:cNvSpPr/>
            <p:nvPr/>
          </p:nvSpPr>
          <p:spPr>
            <a:xfrm>
              <a:off x="6097850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134"/>
            <p:cNvSpPr/>
            <p:nvPr/>
          </p:nvSpPr>
          <p:spPr>
            <a:xfrm>
              <a:off x="5827675" y="8477350"/>
              <a:ext cx="289400" cy="276150"/>
            </a:xfrm>
            <a:custGeom>
              <a:rect b="b" l="l" r="r" t="t"/>
              <a:pathLst>
                <a:path extrusionOk="0" h="11046" w="11576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134"/>
            <p:cNvSpPr/>
            <p:nvPr/>
          </p:nvSpPr>
          <p:spPr>
            <a:xfrm>
              <a:off x="5777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134"/>
            <p:cNvSpPr/>
            <p:nvPr/>
          </p:nvSpPr>
          <p:spPr>
            <a:xfrm>
              <a:off x="5864350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134"/>
            <p:cNvSpPr/>
            <p:nvPr/>
          </p:nvSpPr>
          <p:spPr>
            <a:xfrm>
              <a:off x="4720200" y="8477350"/>
              <a:ext cx="288575" cy="276150"/>
            </a:xfrm>
            <a:custGeom>
              <a:rect b="b" l="l" r="r" t="t"/>
              <a:pathLst>
                <a:path extrusionOk="0" h="11046" w="11543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134"/>
            <p:cNvSpPr/>
            <p:nvPr/>
          </p:nvSpPr>
          <p:spPr>
            <a:xfrm>
              <a:off x="4843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134"/>
            <p:cNvSpPr/>
            <p:nvPr/>
          </p:nvSpPr>
          <p:spPr>
            <a:xfrm>
              <a:off x="4756075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134"/>
            <p:cNvSpPr/>
            <p:nvPr/>
          </p:nvSpPr>
          <p:spPr>
            <a:xfrm>
              <a:off x="4685175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134"/>
            <p:cNvSpPr/>
            <p:nvPr/>
          </p:nvSpPr>
          <p:spPr>
            <a:xfrm>
              <a:off x="4713525" y="6849500"/>
              <a:ext cx="1416050" cy="1918075"/>
            </a:xfrm>
            <a:custGeom>
              <a:rect b="b" l="l" r="r" t="t"/>
              <a:pathLst>
                <a:path extrusionOk="0" h="76723" w="56642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134"/>
            <p:cNvSpPr/>
            <p:nvPr/>
          </p:nvSpPr>
          <p:spPr>
            <a:xfrm>
              <a:off x="4711875" y="5732875"/>
              <a:ext cx="1416025" cy="1798825"/>
            </a:xfrm>
            <a:custGeom>
              <a:rect b="b" l="l" r="r" t="t"/>
              <a:pathLst>
                <a:path extrusionOk="0" h="71953" w="56641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134"/>
            <p:cNvSpPr/>
            <p:nvPr/>
          </p:nvSpPr>
          <p:spPr>
            <a:xfrm>
              <a:off x="4738550" y="5834625"/>
              <a:ext cx="73425" cy="148450"/>
            </a:xfrm>
            <a:custGeom>
              <a:rect b="b" l="l" r="r" t="t"/>
              <a:pathLst>
                <a:path extrusionOk="0" h="5938" w="2937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134"/>
            <p:cNvSpPr/>
            <p:nvPr/>
          </p:nvSpPr>
          <p:spPr>
            <a:xfrm>
              <a:off x="4809450" y="5733725"/>
              <a:ext cx="196825" cy="112600"/>
            </a:xfrm>
            <a:custGeom>
              <a:rect b="b" l="l" r="r" t="t"/>
              <a:pathLst>
                <a:path extrusionOk="0" h="4504" w="7873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134"/>
            <p:cNvSpPr/>
            <p:nvPr/>
          </p:nvSpPr>
          <p:spPr>
            <a:xfrm>
              <a:off x="6026975" y="5834625"/>
              <a:ext cx="73400" cy="148450"/>
            </a:xfrm>
            <a:custGeom>
              <a:rect b="b" l="l" r="r" t="t"/>
              <a:pathLst>
                <a:path extrusionOk="0" h="5938" w="2936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134"/>
            <p:cNvSpPr/>
            <p:nvPr/>
          </p:nvSpPr>
          <p:spPr>
            <a:xfrm>
              <a:off x="5831825" y="5733725"/>
              <a:ext cx="197675" cy="112600"/>
            </a:xfrm>
            <a:custGeom>
              <a:rect b="b" l="l" r="r" t="t"/>
              <a:pathLst>
                <a:path extrusionOk="0" h="4504" w="7907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134"/>
            <p:cNvSpPr/>
            <p:nvPr/>
          </p:nvSpPr>
          <p:spPr>
            <a:xfrm>
              <a:off x="4856150" y="8025350"/>
              <a:ext cx="1129975" cy="743050"/>
            </a:xfrm>
            <a:custGeom>
              <a:rect b="b" l="l" r="r" t="t"/>
              <a:pathLst>
                <a:path extrusionOk="0" h="29722" w="45199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134"/>
            <p:cNvSpPr/>
            <p:nvPr/>
          </p:nvSpPr>
          <p:spPr>
            <a:xfrm>
              <a:off x="5020425" y="8025350"/>
              <a:ext cx="802250" cy="743050"/>
            </a:xfrm>
            <a:custGeom>
              <a:rect b="b" l="l" r="r" t="t"/>
              <a:pathLst>
                <a:path extrusionOk="0" h="29722" w="3209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134"/>
            <p:cNvSpPr/>
            <p:nvPr/>
          </p:nvSpPr>
          <p:spPr>
            <a:xfrm>
              <a:off x="4834450" y="5869650"/>
              <a:ext cx="1168375" cy="2215575"/>
            </a:xfrm>
            <a:custGeom>
              <a:rect b="b" l="l" r="r" t="t"/>
              <a:pathLst>
                <a:path extrusionOk="0" h="88623" w="46735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134"/>
            <p:cNvSpPr/>
            <p:nvPr/>
          </p:nvSpPr>
          <p:spPr>
            <a:xfrm>
              <a:off x="4881150" y="5905500"/>
              <a:ext cx="81750" cy="222675"/>
            </a:xfrm>
            <a:custGeom>
              <a:rect b="b" l="l" r="r" t="t"/>
              <a:pathLst>
                <a:path extrusionOk="0" h="8907" w="327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134"/>
            <p:cNvSpPr/>
            <p:nvPr/>
          </p:nvSpPr>
          <p:spPr>
            <a:xfrm>
              <a:off x="4807775" y="6153175"/>
              <a:ext cx="1222550" cy="1955600"/>
            </a:xfrm>
            <a:custGeom>
              <a:rect b="b" l="l" r="r" t="t"/>
              <a:pathLst>
                <a:path extrusionOk="0" h="78224" w="48902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134"/>
            <p:cNvSpPr/>
            <p:nvPr/>
          </p:nvSpPr>
          <p:spPr>
            <a:xfrm>
              <a:off x="5228900" y="63041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134"/>
            <p:cNvSpPr/>
            <p:nvPr/>
          </p:nvSpPr>
          <p:spPr>
            <a:xfrm>
              <a:off x="5577475" y="6153175"/>
              <a:ext cx="340275" cy="272725"/>
            </a:xfrm>
            <a:custGeom>
              <a:rect b="b" l="l" r="r" t="t"/>
              <a:pathLst>
                <a:path extrusionOk="0" h="10909" w="13611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134"/>
            <p:cNvSpPr/>
            <p:nvPr/>
          </p:nvSpPr>
          <p:spPr>
            <a:xfrm>
              <a:off x="5400700" y="6153175"/>
              <a:ext cx="335250" cy="251875"/>
            </a:xfrm>
            <a:custGeom>
              <a:rect b="b" l="l" r="r" t="t"/>
              <a:pathLst>
                <a:path extrusionOk="0" h="10075" w="1341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134"/>
            <p:cNvSpPr/>
            <p:nvPr/>
          </p:nvSpPr>
          <p:spPr>
            <a:xfrm>
              <a:off x="4922850" y="6391675"/>
              <a:ext cx="994075" cy="1417725"/>
            </a:xfrm>
            <a:custGeom>
              <a:rect b="b" l="l" r="r" t="t"/>
              <a:pathLst>
                <a:path extrusionOk="0" h="56709" w="39763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134"/>
            <p:cNvSpPr/>
            <p:nvPr/>
          </p:nvSpPr>
          <p:spPr>
            <a:xfrm>
              <a:off x="5032925" y="7077175"/>
              <a:ext cx="773075" cy="494550"/>
            </a:xfrm>
            <a:custGeom>
              <a:rect b="b" l="l" r="r" t="t"/>
              <a:pathLst>
                <a:path extrusionOk="0" h="19782" w="30923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134"/>
            <p:cNvSpPr/>
            <p:nvPr/>
          </p:nvSpPr>
          <p:spPr>
            <a:xfrm>
              <a:off x="4866150" y="7713650"/>
              <a:ext cx="1105800" cy="434725"/>
            </a:xfrm>
            <a:custGeom>
              <a:rect b="b" l="l" r="r" t="t"/>
              <a:pathLst>
                <a:path extrusionOk="0" h="17389" w="44232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134"/>
            <p:cNvSpPr/>
            <p:nvPr/>
          </p:nvSpPr>
          <p:spPr>
            <a:xfrm>
              <a:off x="5228900" y="77418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134"/>
            <p:cNvSpPr/>
            <p:nvPr/>
          </p:nvSpPr>
          <p:spPr>
            <a:xfrm>
              <a:off x="4972900" y="6153175"/>
              <a:ext cx="537075" cy="243525"/>
            </a:xfrm>
            <a:custGeom>
              <a:rect b="b" l="l" r="r" t="t"/>
              <a:pathLst>
                <a:path extrusionOk="0" h="9741" w="21483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134"/>
            <p:cNvSpPr/>
            <p:nvPr/>
          </p:nvSpPr>
          <p:spPr>
            <a:xfrm>
              <a:off x="5863525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134"/>
            <p:cNvSpPr/>
            <p:nvPr/>
          </p:nvSpPr>
          <p:spPr>
            <a:xfrm>
              <a:off x="5863525" y="6131925"/>
              <a:ext cx="192650" cy="349025"/>
            </a:xfrm>
            <a:custGeom>
              <a:rect b="b" l="l" r="r" t="t"/>
              <a:pathLst>
                <a:path extrusionOk="0" h="13961" w="7706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134"/>
            <p:cNvSpPr/>
            <p:nvPr/>
          </p:nvSpPr>
          <p:spPr>
            <a:xfrm>
              <a:off x="5866850" y="7027150"/>
              <a:ext cx="231875" cy="44200"/>
            </a:xfrm>
            <a:custGeom>
              <a:rect b="b" l="l" r="r" t="t"/>
              <a:pathLst>
                <a:path extrusionOk="0" h="1768" w="9275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134"/>
            <p:cNvSpPr/>
            <p:nvPr/>
          </p:nvSpPr>
          <p:spPr>
            <a:xfrm>
              <a:off x="4785250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134"/>
            <p:cNvSpPr/>
            <p:nvPr/>
          </p:nvSpPr>
          <p:spPr>
            <a:xfrm>
              <a:off x="4784425" y="6132050"/>
              <a:ext cx="192650" cy="348900"/>
            </a:xfrm>
            <a:custGeom>
              <a:rect b="b" l="l" r="r" t="t"/>
              <a:pathLst>
                <a:path extrusionOk="0" h="13956" w="7706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134"/>
            <p:cNvSpPr/>
            <p:nvPr/>
          </p:nvSpPr>
          <p:spPr>
            <a:xfrm>
              <a:off x="4741900" y="7027150"/>
              <a:ext cx="233525" cy="44200"/>
            </a:xfrm>
            <a:custGeom>
              <a:rect b="b" l="l" r="r" t="t"/>
              <a:pathLst>
                <a:path extrusionOk="0" h="1768" w="9341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134"/>
            <p:cNvSpPr/>
            <p:nvPr/>
          </p:nvSpPr>
          <p:spPr>
            <a:xfrm>
              <a:off x="5866850" y="6426700"/>
              <a:ext cx="231875" cy="44225"/>
            </a:xfrm>
            <a:custGeom>
              <a:rect b="b" l="l" r="r" t="t"/>
              <a:pathLst>
                <a:path extrusionOk="0" h="1769" w="9275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134"/>
            <p:cNvSpPr/>
            <p:nvPr/>
          </p:nvSpPr>
          <p:spPr>
            <a:xfrm>
              <a:off x="4741900" y="6426700"/>
              <a:ext cx="233525" cy="44225"/>
            </a:xfrm>
            <a:custGeom>
              <a:rect b="b" l="l" r="r" t="t"/>
              <a:pathLst>
                <a:path extrusionOk="0" h="1769" w="9341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134"/>
            <p:cNvSpPr/>
            <p:nvPr/>
          </p:nvSpPr>
          <p:spPr>
            <a:xfrm>
              <a:off x="4917025" y="7854400"/>
              <a:ext cx="559575" cy="293925"/>
            </a:xfrm>
            <a:custGeom>
              <a:rect b="b" l="l" r="r" t="t"/>
              <a:pathLst>
                <a:path extrusionOk="0" h="11757" w="22383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134"/>
            <p:cNvSpPr/>
            <p:nvPr/>
          </p:nvSpPr>
          <p:spPr>
            <a:xfrm>
              <a:off x="5393200" y="7715125"/>
              <a:ext cx="462850" cy="412825"/>
            </a:xfrm>
            <a:custGeom>
              <a:rect b="b" l="l" r="r" t="t"/>
              <a:pathLst>
                <a:path extrusionOk="0" h="16513" w="18514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134"/>
            <p:cNvSpPr/>
            <p:nvPr/>
          </p:nvSpPr>
          <p:spPr>
            <a:xfrm>
              <a:off x="4907850" y="7712225"/>
              <a:ext cx="740550" cy="434900"/>
            </a:xfrm>
            <a:custGeom>
              <a:rect b="b" l="l" r="r" t="t"/>
              <a:pathLst>
                <a:path extrusionOk="0" h="17396" w="29622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134"/>
            <p:cNvSpPr/>
            <p:nvPr/>
          </p:nvSpPr>
          <p:spPr>
            <a:xfrm>
              <a:off x="5575825" y="7716800"/>
              <a:ext cx="396975" cy="392800"/>
            </a:xfrm>
            <a:custGeom>
              <a:rect b="b" l="l" r="r" t="t"/>
              <a:pathLst>
                <a:path extrusionOk="0" h="15712" w="15879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134"/>
            <p:cNvSpPr/>
            <p:nvPr/>
          </p:nvSpPr>
          <p:spPr>
            <a:xfrm>
              <a:off x="6056175" y="7333200"/>
              <a:ext cx="20850" cy="110925"/>
            </a:xfrm>
            <a:custGeom>
              <a:rect b="b" l="l" r="r" t="t"/>
              <a:pathLst>
                <a:path extrusionOk="0" h="4437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134"/>
            <p:cNvSpPr/>
            <p:nvPr/>
          </p:nvSpPr>
          <p:spPr>
            <a:xfrm>
              <a:off x="6056175" y="6483425"/>
              <a:ext cx="20850" cy="111775"/>
            </a:xfrm>
            <a:custGeom>
              <a:rect b="b" l="l" r="r" t="t"/>
              <a:pathLst>
                <a:path extrusionOk="0" h="4471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134"/>
            <p:cNvSpPr/>
            <p:nvPr/>
          </p:nvSpPr>
          <p:spPr>
            <a:xfrm>
              <a:off x="4764400" y="7333200"/>
              <a:ext cx="20875" cy="110925"/>
            </a:xfrm>
            <a:custGeom>
              <a:rect b="b" l="l" r="r" t="t"/>
              <a:pathLst>
                <a:path extrusionOk="0" h="4437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134"/>
            <p:cNvSpPr/>
            <p:nvPr/>
          </p:nvSpPr>
          <p:spPr>
            <a:xfrm>
              <a:off x="4764400" y="6483425"/>
              <a:ext cx="20875" cy="111775"/>
            </a:xfrm>
            <a:custGeom>
              <a:rect b="b" l="l" r="r" t="t"/>
              <a:pathLst>
                <a:path extrusionOk="0" h="4471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134"/>
            <p:cNvSpPr/>
            <p:nvPr/>
          </p:nvSpPr>
          <p:spPr>
            <a:xfrm>
              <a:off x="5006250" y="6528450"/>
              <a:ext cx="81750" cy="743050"/>
            </a:xfrm>
            <a:custGeom>
              <a:rect b="b" l="l" r="r" t="t"/>
              <a:pathLst>
                <a:path extrusionOk="0" h="29722" w="327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134"/>
            <p:cNvSpPr/>
            <p:nvPr/>
          </p:nvSpPr>
          <p:spPr>
            <a:xfrm>
              <a:off x="5006250" y="7334025"/>
              <a:ext cx="81750" cy="221025"/>
            </a:xfrm>
            <a:custGeom>
              <a:rect b="b" l="l" r="r" t="t"/>
              <a:pathLst>
                <a:path extrusionOk="0" h="8841" w="327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134"/>
            <p:cNvSpPr/>
            <p:nvPr/>
          </p:nvSpPr>
          <p:spPr>
            <a:xfrm>
              <a:off x="4919525" y="7766100"/>
              <a:ext cx="101750" cy="245000"/>
            </a:xfrm>
            <a:custGeom>
              <a:rect b="b" l="l" r="r" t="t"/>
              <a:pathLst>
                <a:path extrusionOk="0" h="9800" w="407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134"/>
            <p:cNvSpPr/>
            <p:nvPr/>
          </p:nvSpPr>
          <p:spPr>
            <a:xfrm>
              <a:off x="4897000" y="8021275"/>
              <a:ext cx="60900" cy="74050"/>
            </a:xfrm>
            <a:custGeom>
              <a:rect b="b" l="l" r="r" t="t"/>
              <a:pathLst>
                <a:path extrusionOk="0" h="2962" w="2436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134"/>
            <p:cNvSpPr/>
            <p:nvPr/>
          </p:nvSpPr>
          <p:spPr>
            <a:xfrm>
              <a:off x="4738550" y="7531675"/>
              <a:ext cx="25050" cy="527900"/>
            </a:xfrm>
            <a:custGeom>
              <a:rect b="b" l="l" r="r" t="t"/>
              <a:pathLst>
                <a:path extrusionOk="0" h="21116" w="1002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134"/>
            <p:cNvSpPr/>
            <p:nvPr/>
          </p:nvSpPr>
          <p:spPr>
            <a:xfrm>
              <a:off x="4738550" y="6664375"/>
              <a:ext cx="25050" cy="364450"/>
            </a:xfrm>
            <a:custGeom>
              <a:rect b="b" l="l" r="r" t="t"/>
              <a:pathLst>
                <a:path extrusionOk="0" h="14578" w="1002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134"/>
            <p:cNvSpPr/>
            <p:nvPr/>
          </p:nvSpPr>
          <p:spPr>
            <a:xfrm>
              <a:off x="6065325" y="7881925"/>
              <a:ext cx="269400" cy="69225"/>
            </a:xfrm>
            <a:custGeom>
              <a:rect b="b" l="l" r="r" t="t"/>
              <a:pathLst>
                <a:path extrusionOk="0" h="2769" w="10776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134"/>
            <p:cNvSpPr/>
            <p:nvPr/>
          </p:nvSpPr>
          <p:spPr>
            <a:xfrm>
              <a:off x="606700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134"/>
            <p:cNvSpPr/>
            <p:nvPr/>
          </p:nvSpPr>
          <p:spPr>
            <a:xfrm>
              <a:off x="4495050" y="7887750"/>
              <a:ext cx="268550" cy="73425"/>
            </a:xfrm>
            <a:custGeom>
              <a:rect b="b" l="l" r="r" t="t"/>
              <a:pathLst>
                <a:path extrusionOk="0" h="2937" w="10742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134"/>
            <p:cNvSpPr/>
            <p:nvPr/>
          </p:nvSpPr>
          <p:spPr>
            <a:xfrm>
              <a:off x="449505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134"/>
            <p:cNvSpPr/>
            <p:nvPr/>
          </p:nvSpPr>
          <p:spPr>
            <a:xfrm>
              <a:off x="5035425" y="5696175"/>
              <a:ext cx="783925" cy="52575"/>
            </a:xfrm>
            <a:custGeom>
              <a:rect b="b" l="l" r="r" t="t"/>
              <a:pathLst>
                <a:path extrusionOk="0" h="2103" w="31357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134"/>
            <p:cNvSpPr/>
            <p:nvPr/>
          </p:nvSpPr>
          <p:spPr>
            <a:xfrm>
              <a:off x="5032925" y="7077175"/>
              <a:ext cx="562925" cy="494550"/>
            </a:xfrm>
            <a:custGeom>
              <a:rect b="b" l="l" r="r" t="t"/>
              <a:pathLst>
                <a:path extrusionOk="0" h="19782" w="22517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134"/>
            <p:cNvSpPr/>
            <p:nvPr/>
          </p:nvSpPr>
          <p:spPr>
            <a:xfrm>
              <a:off x="5379000" y="7143900"/>
              <a:ext cx="427000" cy="427825"/>
            </a:xfrm>
            <a:custGeom>
              <a:rect b="b" l="l" r="r" t="t"/>
              <a:pathLst>
                <a:path extrusionOk="0" h="17113" w="1708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134"/>
            <p:cNvSpPr/>
            <p:nvPr/>
          </p:nvSpPr>
          <p:spPr>
            <a:xfrm>
              <a:off x="5172200" y="7077175"/>
              <a:ext cx="551250" cy="494550"/>
            </a:xfrm>
            <a:custGeom>
              <a:rect b="b" l="l" r="r" t="t"/>
              <a:pathLst>
                <a:path extrusionOk="0" h="19782" w="2205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134"/>
            <p:cNvSpPr/>
            <p:nvPr/>
          </p:nvSpPr>
          <p:spPr>
            <a:xfrm>
              <a:off x="4762750" y="8167125"/>
              <a:ext cx="80900" cy="221850"/>
            </a:xfrm>
            <a:custGeom>
              <a:rect b="b" l="l" r="r" t="t"/>
              <a:pathLst>
                <a:path extrusionOk="0" h="8874" w="3236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134"/>
            <p:cNvSpPr/>
            <p:nvPr/>
          </p:nvSpPr>
          <p:spPr>
            <a:xfrm>
              <a:off x="5281450" y="5707025"/>
              <a:ext cx="240200" cy="18375"/>
            </a:xfrm>
            <a:custGeom>
              <a:rect b="b" l="l" r="r" t="t"/>
              <a:pathLst>
                <a:path extrusionOk="0" h="735" w="9608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28" name="Google Shape;2828;p134"/>
          <p:cNvCxnSpPr/>
          <p:nvPr/>
        </p:nvCxnSpPr>
        <p:spPr>
          <a:xfrm rot="10800000">
            <a:off x="8104975" y="152400"/>
            <a:ext cx="0" cy="519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9" name="Google Shape;2829;p134"/>
          <p:cNvCxnSpPr/>
          <p:nvPr/>
        </p:nvCxnSpPr>
        <p:spPr>
          <a:xfrm rot="10800000">
            <a:off x="8098500" y="2737025"/>
            <a:ext cx="104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0" name="Google Shape;2830;p134"/>
          <p:cNvCxnSpPr/>
          <p:nvPr/>
        </p:nvCxnSpPr>
        <p:spPr>
          <a:xfrm rot="10800000">
            <a:off x="8098500" y="4770350"/>
            <a:ext cx="104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1" name="Google Shape;2831;p134"/>
          <p:cNvCxnSpPr/>
          <p:nvPr/>
        </p:nvCxnSpPr>
        <p:spPr>
          <a:xfrm rot="10800000">
            <a:off x="8098500" y="705400"/>
            <a:ext cx="104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32" name="Google Shape;2832;p134"/>
          <p:cNvGrpSpPr/>
          <p:nvPr/>
        </p:nvGrpSpPr>
        <p:grpSpPr>
          <a:xfrm rot="10800000">
            <a:off x="8478709" y="3453061"/>
            <a:ext cx="408800" cy="447140"/>
            <a:chOff x="-991575" y="941475"/>
            <a:chExt cx="1147025" cy="1254250"/>
          </a:xfrm>
        </p:grpSpPr>
        <p:sp>
          <p:nvSpPr>
            <p:cNvPr id="2833" name="Google Shape;2833;p134"/>
            <p:cNvSpPr/>
            <p:nvPr/>
          </p:nvSpPr>
          <p:spPr>
            <a:xfrm>
              <a:off x="-991575" y="1105850"/>
              <a:ext cx="823550" cy="843100"/>
            </a:xfrm>
            <a:custGeom>
              <a:rect b="b" l="l" r="r" t="t"/>
              <a:pathLst>
                <a:path extrusionOk="0" h="33724" w="32942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134"/>
            <p:cNvSpPr/>
            <p:nvPr/>
          </p:nvSpPr>
          <p:spPr>
            <a:xfrm>
              <a:off x="-374175" y="2003475"/>
              <a:ext cx="192275" cy="192250"/>
            </a:xfrm>
            <a:custGeom>
              <a:rect b="b" l="l" r="r" t="t"/>
              <a:pathLst>
                <a:path extrusionOk="0" h="7690" w="7691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134"/>
            <p:cNvSpPr/>
            <p:nvPr/>
          </p:nvSpPr>
          <p:spPr>
            <a:xfrm>
              <a:off x="-679725" y="941475"/>
              <a:ext cx="835175" cy="732450"/>
            </a:xfrm>
            <a:custGeom>
              <a:rect b="b" l="l" r="r" t="t"/>
              <a:pathLst>
                <a:path extrusionOk="0" h="29298" w="33407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6" name="Google Shape;2836;p134"/>
          <p:cNvSpPr txBox="1"/>
          <p:nvPr/>
        </p:nvSpPr>
        <p:spPr>
          <a:xfrm>
            <a:off x="1139588" y="820650"/>
            <a:ext cx="7027500" cy="4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10+ Interactive Screens:</a:t>
            </a:r>
            <a:r>
              <a:rPr lang="en" sz="1200">
                <a:latin typeface="Barlow"/>
                <a:ea typeface="Barlow"/>
                <a:cs typeface="Barlow"/>
                <a:sym typeface="Barlow"/>
              </a:rPr>
              <a:t> Splash, login, map view, booking, payment, confirmation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Full User Journey:</a:t>
            </a:r>
            <a:r>
              <a:rPr lang="en" sz="1200">
                <a:latin typeface="Barlow"/>
                <a:ea typeface="Barlow"/>
                <a:cs typeface="Barlow"/>
                <a:sym typeface="Barlow"/>
              </a:rPr>
              <a:t> Search → Compare → Protect → Book → Pay → Confirm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Live Figma Demo:</a:t>
            </a:r>
            <a:r>
              <a:rPr lang="en" sz="1200">
                <a:latin typeface="Barlow"/>
                <a:ea typeface="Barlow"/>
                <a:cs typeface="Barlow"/>
                <a:sym typeface="Barlow"/>
              </a:rPr>
              <a:t> Clickable prototype with realistic interactions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Key Interface Innovations: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Color-coded pricing pins (green=cheap, red=expensive)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Real-time availability with exact spot counts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Integrated insurance options within each parking card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Surge Pricing Alerts: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Orange warning banners: "Event detected - prices may increase 40% after 6 PM"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Proactive cost-saving notifications before price spikes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Seamless Insurance Integration: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Shield icons with clear protection pricing (+$1.50, +$2.50)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One-tap coverage activation within booking flow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"/>
              <a:buChar char="●"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Trust-building elements throughout payment process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1" name="Google Shape;2841;p135"/>
          <p:cNvSpPr txBox="1"/>
          <p:nvPr>
            <p:ph type="title"/>
          </p:nvPr>
        </p:nvSpPr>
        <p:spPr>
          <a:xfrm>
            <a:off x="740488" y="1451225"/>
            <a:ext cx="3205200" cy="15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</a:t>
            </a:r>
            <a:r>
              <a:rPr lang="en">
                <a:solidFill>
                  <a:schemeClr val="dk2"/>
                </a:solidFill>
              </a:rPr>
              <a:t>RESULTS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42" name="Google Shape;2842;p135"/>
          <p:cNvSpPr txBox="1"/>
          <p:nvPr>
            <p:ph idx="2" type="title"/>
          </p:nvPr>
        </p:nvSpPr>
        <p:spPr>
          <a:xfrm>
            <a:off x="4189325" y="1500400"/>
            <a:ext cx="1471500" cy="147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2843" name="Google Shape;2843;p135"/>
          <p:cNvCxnSpPr/>
          <p:nvPr/>
        </p:nvCxnSpPr>
        <p:spPr>
          <a:xfrm rot="10800000">
            <a:off x="7114375" y="0"/>
            <a:ext cx="0" cy="519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4" name="Google Shape;2844;p135"/>
          <p:cNvCxnSpPr/>
          <p:nvPr/>
        </p:nvCxnSpPr>
        <p:spPr>
          <a:xfrm rot="10800000">
            <a:off x="7107900" y="2584625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5" name="Google Shape;2845;p135"/>
          <p:cNvCxnSpPr/>
          <p:nvPr/>
        </p:nvCxnSpPr>
        <p:spPr>
          <a:xfrm rot="10800000">
            <a:off x="7107900" y="4617950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6" name="Google Shape;2846;p135"/>
          <p:cNvCxnSpPr/>
          <p:nvPr/>
        </p:nvCxnSpPr>
        <p:spPr>
          <a:xfrm rot="10800000">
            <a:off x="7107900" y="553000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47" name="Google Shape;2847;p135"/>
          <p:cNvGrpSpPr/>
          <p:nvPr/>
        </p:nvGrpSpPr>
        <p:grpSpPr>
          <a:xfrm rot="5400000">
            <a:off x="7722828" y="1128008"/>
            <a:ext cx="806244" cy="881612"/>
            <a:chOff x="-991575" y="941475"/>
            <a:chExt cx="1147025" cy="1254250"/>
          </a:xfrm>
        </p:grpSpPr>
        <p:sp>
          <p:nvSpPr>
            <p:cNvPr id="2848" name="Google Shape;2848;p135"/>
            <p:cNvSpPr/>
            <p:nvPr/>
          </p:nvSpPr>
          <p:spPr>
            <a:xfrm>
              <a:off x="-991575" y="1105850"/>
              <a:ext cx="823550" cy="843100"/>
            </a:xfrm>
            <a:custGeom>
              <a:rect b="b" l="l" r="r" t="t"/>
              <a:pathLst>
                <a:path extrusionOk="0" h="33724" w="32942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135"/>
            <p:cNvSpPr/>
            <p:nvPr/>
          </p:nvSpPr>
          <p:spPr>
            <a:xfrm>
              <a:off x="-374175" y="2003475"/>
              <a:ext cx="192275" cy="192250"/>
            </a:xfrm>
            <a:custGeom>
              <a:rect b="b" l="l" r="r" t="t"/>
              <a:pathLst>
                <a:path extrusionOk="0" h="7690" w="7691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135"/>
            <p:cNvSpPr/>
            <p:nvPr/>
          </p:nvSpPr>
          <p:spPr>
            <a:xfrm>
              <a:off x="-679725" y="941475"/>
              <a:ext cx="835175" cy="732450"/>
            </a:xfrm>
            <a:custGeom>
              <a:rect b="b" l="l" r="r" t="t"/>
              <a:pathLst>
                <a:path extrusionOk="0" h="29298" w="33407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1" name="Google Shape;2851;p135"/>
          <p:cNvGrpSpPr/>
          <p:nvPr/>
        </p:nvGrpSpPr>
        <p:grpSpPr>
          <a:xfrm>
            <a:off x="6961531" y="2248464"/>
            <a:ext cx="2636783" cy="2671716"/>
            <a:chOff x="1410161" y="1578330"/>
            <a:chExt cx="2837081" cy="2874667"/>
          </a:xfrm>
        </p:grpSpPr>
        <p:sp>
          <p:nvSpPr>
            <p:cNvPr id="2852" name="Google Shape;2852;p135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135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rect b="b" l="l" r="r" t="t"/>
              <a:pathLst>
                <a:path extrusionOk="0" h="1368" w="1369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135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135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rect b="b" l="l" r="r" t="t"/>
              <a:pathLst>
                <a:path extrusionOk="0" h="44144" w="4481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135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rect b="b" l="l" r="r" t="t"/>
              <a:pathLst>
                <a:path extrusionOk="0" h="42073" w="42702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135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rect b="b" l="l" r="r" t="t"/>
              <a:pathLst>
                <a:path extrusionOk="0" h="35825" w="36306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135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rect b="b" l="l" r="r" t="t"/>
              <a:pathLst>
                <a:path extrusionOk="0" h="20704" w="20816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135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135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rect b="b" l="l" r="r" t="t"/>
              <a:pathLst>
                <a:path extrusionOk="0" h="20297" w="20335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135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rect b="b" l="l" r="r" t="t"/>
              <a:pathLst>
                <a:path extrusionOk="0" h="3809" w="5953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135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rect b="b" l="l" r="r" t="t"/>
              <a:pathLst>
                <a:path extrusionOk="0" h="2404" w="2072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135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135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rect b="b" l="l" r="r" t="t"/>
              <a:pathLst>
                <a:path extrusionOk="0" h="2958" w="4364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135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rect b="b" l="l" r="r" t="t"/>
              <a:pathLst>
                <a:path extrusionOk="0" h="4289" w="3143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135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rect b="b" l="l" r="r" t="t"/>
              <a:pathLst>
                <a:path extrusionOk="0" h="2108" w="2367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135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rect b="b" l="l" r="r" t="t"/>
              <a:pathLst>
                <a:path extrusionOk="0" h="1480" w="1517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135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rect b="b" l="l" r="r" t="t"/>
              <a:pathLst>
                <a:path extrusionOk="0" h="1554" w="1479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135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rect b="b" l="l" r="r" t="t"/>
              <a:pathLst>
                <a:path extrusionOk="0" h="5916" w="5658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135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rect b="b" l="l" r="r" t="t"/>
              <a:pathLst>
                <a:path extrusionOk="0" h="3957" w="2282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135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rect b="b" l="l" r="r" t="t"/>
              <a:pathLst>
                <a:path extrusionOk="0" h="1853" w="4255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135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rect b="b" l="l" r="r" t="t"/>
              <a:pathLst>
                <a:path extrusionOk="0" h="8725" w="8578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135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rect b="b" l="l" r="r" t="t"/>
              <a:pathLst>
                <a:path extrusionOk="0" h="896" w="1036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135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rect b="b" l="l" r="r" t="t"/>
              <a:pathLst>
                <a:path extrusionOk="0" h="4364" w="3033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135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rect b="b" l="l" r="r" t="t"/>
              <a:pathLst>
                <a:path extrusionOk="0" h="3181" w="429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135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rect b="b" l="l" r="r" t="t"/>
              <a:pathLst>
                <a:path extrusionOk="0" h="3033" w="1591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135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rect b="b" l="l" r="r" t="t"/>
              <a:pathLst>
                <a:path extrusionOk="0" h="3032" w="159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135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rect b="b" l="l" r="r" t="t"/>
              <a:pathLst>
                <a:path extrusionOk="0" h="3033" w="1554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135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rect b="b" l="l" r="r" t="t"/>
              <a:pathLst>
                <a:path extrusionOk="0" h="1739" w="2959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135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rect b="b" l="l" r="r" t="t"/>
              <a:pathLst>
                <a:path extrusionOk="0" h="1739" w="2958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135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rect b="b" l="l" r="r" t="t"/>
              <a:pathLst>
                <a:path extrusionOk="0" h="1738" w="2959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135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rect b="b" l="l" r="r" t="t"/>
              <a:pathLst>
                <a:path extrusionOk="0" h="3883" w="4252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135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rect b="b" l="l" r="r" t="t"/>
              <a:pathLst>
                <a:path extrusionOk="0" h="4326" w="3772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135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135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135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135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135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rect b="b" l="l" r="r" t="t"/>
              <a:pathLst>
                <a:path extrusionOk="0" h="44107" w="44846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135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rect b="b" l="l" r="r" t="t"/>
              <a:pathLst>
                <a:path extrusionOk="0" h="42111" w="42702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135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rect b="b" l="l" r="r" t="t"/>
              <a:pathLst>
                <a:path extrusionOk="0" h="35789" w="36269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135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rect b="b" l="l" r="r" t="t"/>
              <a:pathLst>
                <a:path extrusionOk="0" h="20705" w="20852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135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135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rect b="b" l="l" r="r" t="t"/>
              <a:pathLst>
                <a:path extrusionOk="0" h="20261" w="20334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135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rect b="b" l="l" r="r" t="t"/>
              <a:pathLst>
                <a:path extrusionOk="0" h="3846" w="599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135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rect b="b" l="l" r="r" t="t"/>
              <a:pathLst>
                <a:path extrusionOk="0" h="2404" w="2108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135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135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rect b="b" l="l" r="r" t="t"/>
              <a:pathLst>
                <a:path extrusionOk="0" h="2959" w="4326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135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rect b="b" l="l" r="r" t="t"/>
              <a:pathLst>
                <a:path extrusionOk="0" h="4290" w="3143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135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rect b="b" l="l" r="r" t="t"/>
              <a:pathLst>
                <a:path extrusionOk="0" h="2071" w="233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135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rect b="b" l="l" r="r" t="t"/>
              <a:pathLst>
                <a:path extrusionOk="0" h="1479" w="1517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135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rect b="b" l="l" r="r" t="t"/>
              <a:pathLst>
                <a:path extrusionOk="0" h="2606" w="3476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135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rect b="b" l="l" r="r" t="t"/>
              <a:pathLst>
                <a:path extrusionOk="0" h="1517" w="148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135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rect b="b" l="l" r="r" t="t"/>
              <a:pathLst>
                <a:path extrusionOk="0" h="3297" w="2663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135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rect b="b" l="l" r="r" t="t"/>
              <a:pathLst>
                <a:path extrusionOk="0" h="5879" w="5694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135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rect b="b" l="l" r="r" t="t"/>
              <a:pathLst>
                <a:path extrusionOk="0" h="3924" w="224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135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rect b="b" l="l" r="r" t="t"/>
              <a:pathLst>
                <a:path extrusionOk="0" h="1854" w="4251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135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rect b="b" l="l" r="r" t="t"/>
              <a:pathLst>
                <a:path extrusionOk="0" h="8713" w="8615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135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rect b="b" l="l" r="r" t="t"/>
              <a:pathLst>
                <a:path extrusionOk="0" h="879" w="100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135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rect b="b" l="l" r="r" t="t"/>
              <a:pathLst>
                <a:path extrusionOk="0" h="4400" w="307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135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rect b="b" l="l" r="r" t="t"/>
              <a:pathLst>
                <a:path extrusionOk="0" h="3181" w="4327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135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rect b="b" l="l" r="r" t="t"/>
              <a:pathLst>
                <a:path extrusionOk="0" h="2995" w="1553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135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rect b="b" l="l" r="r" t="t"/>
              <a:pathLst>
                <a:path extrusionOk="0" h="2996" w="1554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135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rect b="b" l="l" r="r" t="t"/>
              <a:pathLst>
                <a:path extrusionOk="0" h="2995" w="1591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135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135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rect b="b" l="l" r="r" t="t"/>
              <a:pathLst>
                <a:path extrusionOk="0" h="1701" w="2959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135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135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rect b="b" l="l" r="r" t="t"/>
              <a:pathLst>
                <a:path extrusionOk="0" h="3920" w="4253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135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rect b="b" l="l" r="r" t="t"/>
              <a:pathLst>
                <a:path extrusionOk="0" h="4327" w="3772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2" name="Shape 2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3" name="Google Shape;2923;p136"/>
          <p:cNvSpPr txBox="1"/>
          <p:nvPr>
            <p:ph type="title"/>
          </p:nvPr>
        </p:nvSpPr>
        <p:spPr>
          <a:xfrm>
            <a:off x="720000" y="2709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VALIDATION </a:t>
            </a:r>
            <a:r>
              <a:rPr lang="en">
                <a:solidFill>
                  <a:schemeClr val="dk2"/>
                </a:solidFill>
              </a:rPr>
              <a:t>RESULTS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924" name="Google Shape;2924;p136"/>
          <p:cNvGrpSpPr/>
          <p:nvPr/>
        </p:nvGrpSpPr>
        <p:grpSpPr>
          <a:xfrm>
            <a:off x="8564584" y="422838"/>
            <a:ext cx="441246" cy="420785"/>
            <a:chOff x="1523350" y="584350"/>
            <a:chExt cx="598950" cy="571175"/>
          </a:xfrm>
        </p:grpSpPr>
        <p:sp>
          <p:nvSpPr>
            <p:cNvPr id="2925" name="Google Shape;2925;p136"/>
            <p:cNvSpPr/>
            <p:nvPr/>
          </p:nvSpPr>
          <p:spPr>
            <a:xfrm>
              <a:off x="1523350" y="584350"/>
              <a:ext cx="598950" cy="571175"/>
            </a:xfrm>
            <a:custGeom>
              <a:rect b="b" l="l" r="r" t="t"/>
              <a:pathLst>
                <a:path extrusionOk="0" h="22847" w="23958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26" name="Google Shape;2926;p136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2927" name="Google Shape;2927;p136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rect b="b" l="l" r="r" t="t"/>
                <a:pathLst>
                  <a:path extrusionOk="0" h="19409" w="2137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8" name="Google Shape;2928;p136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rect b="b" l="l" r="r" t="t"/>
                <a:pathLst>
                  <a:path extrusionOk="0" h="13828" w="9909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29" name="Google Shape;2929;p136"/>
          <p:cNvSpPr txBox="1"/>
          <p:nvPr/>
        </p:nvSpPr>
        <p:spPr>
          <a:xfrm>
            <a:off x="643725" y="706500"/>
            <a:ext cx="8014200" cy="4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User Testing Results (18 participants completed):</a:t>
            </a:r>
            <a:endParaRPr b="1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Hypothesis Validation:</a:t>
            </a:r>
            <a:endParaRPr b="1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H1:</a:t>
            </a: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89% of users successfully booked parking in &lt;3 minutes </a:t>
            </a:r>
            <a:r>
              <a:rPr b="0" i="1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(Target: 80%)</a:t>
            </a:r>
            <a:endParaRPr b="0" i="1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H2:</a:t>
            </a: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94% easily understood fee comparison and insurance options </a:t>
            </a:r>
            <a:r>
              <a:rPr b="0" i="1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(Target: 80%)</a:t>
            </a:r>
            <a:endParaRPr b="0" i="1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H3:</a:t>
            </a: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Payment process rated 4.3/5 for ease of use </a:t>
            </a:r>
            <a:r>
              <a:rPr b="0" i="1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(Target: 4/5)</a:t>
            </a:r>
            <a:endParaRPr b="0" i="1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H4:</a:t>
            </a: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Map navigation rated 4.6/5 for clarity </a:t>
            </a:r>
            <a:r>
              <a:rPr b="0" i="1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(Target: 4/5)</a:t>
            </a:r>
            <a:endParaRPr b="0" i="1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Critical User Insights:</a:t>
            </a:r>
            <a:endParaRPr b="1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Insurance Acceptance:</a:t>
            </a: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78% opted for vehicle protection during testing </a:t>
            </a:r>
            <a:r>
              <a:rPr b="0" i="1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"Finally, a parking app that actually protects my car" - Tester #12</a:t>
            </a:r>
            <a:endParaRPr b="0" i="1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Surge Alert Value:</a:t>
            </a: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92% found price increase warnings "extremely useful" </a:t>
            </a:r>
            <a:r>
              <a:rPr b="0" i="1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"This would have saved me $30 last week at the concert" - Tester #7</a:t>
            </a:r>
            <a:endParaRPr b="0" i="1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UX Excellence:</a:t>
            </a: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Average task completion in 2:14 minutes </a:t>
            </a:r>
            <a:r>
              <a:rPr b="0" i="1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"Much clearer than SpotHero or ParkWhiz" - Tester #15</a:t>
            </a:r>
            <a:endParaRPr b="0" i="1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Market Readiness:</a:t>
            </a:r>
            <a:endParaRPr b="1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85% said they would download SmartParkIQ immediately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91% would recommend to friends and colleagues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Average likelihood to use: 4.4/5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Iteration Complete:</a:t>
            </a:r>
            <a:r>
              <a:rPr b="0" i="0" lang="en" sz="12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Ready for beta launch based on validation success.</a:t>
            </a:r>
            <a:endParaRPr b="0" i="0" sz="1200" u="none" cap="none" strike="noStrik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3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p137"/>
          <p:cNvSpPr txBox="1"/>
          <p:nvPr>
            <p:ph type="title"/>
          </p:nvPr>
        </p:nvSpPr>
        <p:spPr>
          <a:xfrm>
            <a:off x="720000" y="270922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</a:t>
            </a:r>
            <a:r>
              <a:rPr lang="en">
                <a:solidFill>
                  <a:schemeClr val="dk2"/>
                </a:solidFill>
              </a:rPr>
              <a:t>RESULTS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935" name="Google Shape;2935;p137"/>
          <p:cNvGrpSpPr/>
          <p:nvPr/>
        </p:nvGrpSpPr>
        <p:grpSpPr>
          <a:xfrm>
            <a:off x="8564583" y="422838"/>
            <a:ext cx="441246" cy="420785"/>
            <a:chOff x="1523350" y="584350"/>
            <a:chExt cx="598950" cy="571175"/>
          </a:xfrm>
        </p:grpSpPr>
        <p:sp>
          <p:nvSpPr>
            <p:cNvPr id="2936" name="Google Shape;2936;p137"/>
            <p:cNvSpPr/>
            <p:nvPr/>
          </p:nvSpPr>
          <p:spPr>
            <a:xfrm>
              <a:off x="1523350" y="584350"/>
              <a:ext cx="598950" cy="571175"/>
            </a:xfrm>
            <a:custGeom>
              <a:rect b="b" l="l" r="r" t="t"/>
              <a:pathLst>
                <a:path extrusionOk="0" h="22847" w="23958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37" name="Google Shape;2937;p137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2938" name="Google Shape;2938;p137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rect b="b" l="l" r="r" t="t"/>
                <a:pathLst>
                  <a:path extrusionOk="0" h="19409" w="2137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137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rect b="b" l="l" r="r" t="t"/>
                <a:pathLst>
                  <a:path extrusionOk="0" h="13828" w="9909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40" name="Google Shape;2940;p137"/>
          <p:cNvSpPr txBox="1"/>
          <p:nvPr/>
        </p:nvSpPr>
        <p:spPr>
          <a:xfrm>
            <a:off x="643725" y="1011300"/>
            <a:ext cx="8014200" cy="4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User Testing Results (18 participants completed):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Hypothesis Validation: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H1: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89% of users successfully booked parking in &lt;3 minutes </a:t>
            </a:r>
            <a:r>
              <a:rPr i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(Target: 80%)</a:t>
            </a:r>
            <a:endParaRPr i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H2: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94% easily understood fee comparison and insurance options </a:t>
            </a:r>
            <a:r>
              <a:rPr i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(Target: 80%)</a:t>
            </a:r>
            <a:endParaRPr i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H3: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Payment process rated 4.3/5 for ease of use </a:t>
            </a:r>
            <a:r>
              <a:rPr i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(Target: 4/5)</a:t>
            </a:r>
            <a:endParaRPr i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H4: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Map navigation rated 4.6/5 for clarity </a:t>
            </a:r>
            <a:r>
              <a:rPr i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(Target: 4/5)</a:t>
            </a:r>
            <a:endParaRPr i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Critical User Insights: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Insurance Acceptance: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78% opted for vehicle protection during testing </a:t>
            </a:r>
            <a:r>
              <a:rPr i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"Finally, a parking app that actually protects my car" - Tester #12</a:t>
            </a:r>
            <a:endParaRPr i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Surge Alert Value: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92% found price increase warnings "extremely useful" </a:t>
            </a:r>
            <a:r>
              <a:rPr i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"This would have saved me $30 last week at the concert" - Tester #7</a:t>
            </a:r>
            <a:endParaRPr i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UX Excellence: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Average task completion in 2:14 minutes </a:t>
            </a:r>
            <a:r>
              <a:rPr i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"Much clearer than SpotHero or ParkWhiz" - Tester #15</a:t>
            </a:r>
            <a:endParaRPr i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Market Readiness:</a:t>
            </a:r>
            <a:endParaRPr b="1"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85% said they would download SmartParkIQ immediately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91% would recommend to friends and colleagues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Average likelihood to use: 4.4/5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Iteration Complete: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Ready for beta launch based on validation success.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941" name="Google Shape;2941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5" name="Shape 2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6" name="Google Shape;2946;p138"/>
          <p:cNvSpPr txBox="1"/>
          <p:nvPr>
            <p:ph type="title"/>
          </p:nvPr>
        </p:nvSpPr>
        <p:spPr>
          <a:xfrm>
            <a:off x="4494975" y="3401275"/>
            <a:ext cx="34488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Questions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123"/>
          <p:cNvSpPr txBox="1"/>
          <p:nvPr>
            <p:ph type="title"/>
          </p:nvPr>
        </p:nvSpPr>
        <p:spPr>
          <a:xfrm>
            <a:off x="720200" y="1893521"/>
            <a:ext cx="4423200" cy="806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DESCRIPTION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66" name="Google Shape;1866;p123"/>
          <p:cNvSpPr txBox="1"/>
          <p:nvPr>
            <p:ph idx="2" type="title"/>
          </p:nvPr>
        </p:nvSpPr>
        <p:spPr>
          <a:xfrm>
            <a:off x="5493750" y="1866125"/>
            <a:ext cx="1471500" cy="149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867" name="Google Shape;1867;p123"/>
          <p:cNvGrpSpPr/>
          <p:nvPr/>
        </p:nvGrpSpPr>
        <p:grpSpPr>
          <a:xfrm rot="-5400694">
            <a:off x="8030479" y="3298183"/>
            <a:ext cx="1305274" cy="680782"/>
            <a:chOff x="7361475" y="5882971"/>
            <a:chExt cx="2633725" cy="1373929"/>
          </a:xfrm>
        </p:grpSpPr>
        <p:sp>
          <p:nvSpPr>
            <p:cNvPr id="1868" name="Google Shape;1868;p123"/>
            <p:cNvSpPr/>
            <p:nvPr/>
          </p:nvSpPr>
          <p:spPr>
            <a:xfrm>
              <a:off x="7442525" y="5882971"/>
              <a:ext cx="2552675" cy="1291900"/>
            </a:xfrm>
            <a:custGeom>
              <a:rect b="b" l="l" r="r" t="t"/>
              <a:pathLst>
                <a:path extrusionOk="0" h="51676" w="102107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123"/>
            <p:cNvSpPr/>
            <p:nvPr/>
          </p:nvSpPr>
          <p:spPr>
            <a:xfrm>
              <a:off x="7574125" y="602140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123"/>
            <p:cNvSpPr/>
            <p:nvPr/>
          </p:nvSpPr>
          <p:spPr>
            <a:xfrm>
              <a:off x="7361475" y="602475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123"/>
            <p:cNvSpPr/>
            <p:nvPr/>
          </p:nvSpPr>
          <p:spPr>
            <a:xfrm>
              <a:off x="7407125" y="5988825"/>
              <a:ext cx="2463450" cy="1218525"/>
            </a:xfrm>
            <a:custGeom>
              <a:rect b="b" l="l" r="r" t="t"/>
              <a:pathLst>
                <a:path extrusionOk="0" h="48741" w="98538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123"/>
            <p:cNvSpPr/>
            <p:nvPr/>
          </p:nvSpPr>
          <p:spPr>
            <a:xfrm>
              <a:off x="7464675" y="6968075"/>
              <a:ext cx="139275" cy="135800"/>
            </a:xfrm>
            <a:custGeom>
              <a:rect b="b" l="l" r="r" t="t"/>
              <a:pathLst>
                <a:path extrusionOk="0" h="5432" w="5571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123"/>
            <p:cNvSpPr/>
            <p:nvPr/>
          </p:nvSpPr>
          <p:spPr>
            <a:xfrm>
              <a:off x="7462175" y="6095650"/>
              <a:ext cx="141775" cy="137800"/>
            </a:xfrm>
            <a:custGeom>
              <a:rect b="b" l="l" r="r" t="t"/>
              <a:pathLst>
                <a:path extrusionOk="0" h="5512" w="5671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123"/>
            <p:cNvSpPr/>
            <p:nvPr/>
          </p:nvSpPr>
          <p:spPr>
            <a:xfrm>
              <a:off x="7543050" y="6871200"/>
              <a:ext cx="663850" cy="275075"/>
            </a:xfrm>
            <a:custGeom>
              <a:rect b="b" l="l" r="r" t="t"/>
              <a:pathLst>
                <a:path extrusionOk="0" h="11003" w="2655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123"/>
            <p:cNvSpPr/>
            <p:nvPr/>
          </p:nvSpPr>
          <p:spPr>
            <a:xfrm>
              <a:off x="7543050" y="6063525"/>
              <a:ext cx="663850" cy="274825"/>
            </a:xfrm>
            <a:custGeom>
              <a:rect b="b" l="l" r="r" t="t"/>
              <a:pathLst>
                <a:path extrusionOk="0" h="10993" w="26554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123"/>
            <p:cNvSpPr/>
            <p:nvPr/>
          </p:nvSpPr>
          <p:spPr>
            <a:xfrm>
              <a:off x="7407950" y="6455075"/>
              <a:ext cx="2463450" cy="287725"/>
            </a:xfrm>
            <a:custGeom>
              <a:rect b="b" l="l" r="r" t="t"/>
              <a:pathLst>
                <a:path extrusionOk="0" h="11509" w="98538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123"/>
            <p:cNvSpPr/>
            <p:nvPr/>
          </p:nvSpPr>
          <p:spPr>
            <a:xfrm>
              <a:off x="8594650" y="6559300"/>
              <a:ext cx="45050" cy="76750"/>
            </a:xfrm>
            <a:custGeom>
              <a:rect b="b" l="l" r="r" t="t"/>
              <a:pathLst>
                <a:path extrusionOk="0" h="3070" w="1802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123"/>
            <p:cNvSpPr/>
            <p:nvPr/>
          </p:nvSpPr>
          <p:spPr>
            <a:xfrm>
              <a:off x="9371875" y="6847850"/>
              <a:ext cx="237675" cy="162625"/>
            </a:xfrm>
            <a:custGeom>
              <a:rect b="b" l="l" r="r" t="t"/>
              <a:pathLst>
                <a:path extrusionOk="0" h="6505" w="9507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123"/>
            <p:cNvSpPr/>
            <p:nvPr/>
          </p:nvSpPr>
          <p:spPr>
            <a:xfrm>
              <a:off x="9371875" y="6174025"/>
              <a:ext cx="237675" cy="163475"/>
            </a:xfrm>
            <a:custGeom>
              <a:rect b="b" l="l" r="r" t="t"/>
              <a:pathLst>
                <a:path extrusionOk="0" h="6539" w="9507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123"/>
            <p:cNvSpPr/>
            <p:nvPr/>
          </p:nvSpPr>
          <p:spPr>
            <a:xfrm>
              <a:off x="8903875" y="5962675"/>
              <a:ext cx="145275" cy="144675"/>
            </a:xfrm>
            <a:custGeom>
              <a:rect b="b" l="l" r="r" t="t"/>
              <a:pathLst>
                <a:path extrusionOk="0" h="5787" w="5811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123"/>
            <p:cNvSpPr/>
            <p:nvPr/>
          </p:nvSpPr>
          <p:spPr>
            <a:xfrm>
              <a:off x="8903900" y="7113025"/>
              <a:ext cx="145250" cy="143875"/>
            </a:xfrm>
            <a:custGeom>
              <a:rect b="b" l="l" r="r" t="t"/>
              <a:pathLst>
                <a:path extrusionOk="0" h="5755" w="581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123"/>
            <p:cNvSpPr/>
            <p:nvPr/>
          </p:nvSpPr>
          <p:spPr>
            <a:xfrm>
              <a:off x="9573675" y="7002125"/>
              <a:ext cx="201825" cy="162625"/>
            </a:xfrm>
            <a:custGeom>
              <a:rect b="b" l="l" r="r" t="t"/>
              <a:pathLst>
                <a:path extrusionOk="0" h="6505" w="8073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123"/>
            <p:cNvSpPr/>
            <p:nvPr/>
          </p:nvSpPr>
          <p:spPr>
            <a:xfrm>
              <a:off x="9574500" y="6032250"/>
              <a:ext cx="201000" cy="160975"/>
            </a:xfrm>
            <a:custGeom>
              <a:rect b="b" l="l" r="r" t="t"/>
              <a:pathLst>
                <a:path extrusionOk="0" h="6439" w="804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123"/>
            <p:cNvSpPr/>
            <p:nvPr/>
          </p:nvSpPr>
          <p:spPr>
            <a:xfrm>
              <a:off x="8694725" y="6146500"/>
              <a:ext cx="522050" cy="924025"/>
            </a:xfrm>
            <a:custGeom>
              <a:rect b="b" l="l" r="r" t="t"/>
              <a:pathLst>
                <a:path extrusionOk="0" h="36961" w="20882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123"/>
            <p:cNvSpPr/>
            <p:nvPr/>
          </p:nvSpPr>
          <p:spPr>
            <a:xfrm>
              <a:off x="8694725" y="6265750"/>
              <a:ext cx="490375" cy="804775"/>
            </a:xfrm>
            <a:custGeom>
              <a:rect b="b" l="l" r="r" t="t"/>
              <a:pathLst>
                <a:path extrusionOk="0" h="32191" w="19615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123"/>
            <p:cNvSpPr/>
            <p:nvPr/>
          </p:nvSpPr>
          <p:spPr>
            <a:xfrm>
              <a:off x="7869950" y="6989600"/>
              <a:ext cx="1234250" cy="105950"/>
            </a:xfrm>
            <a:custGeom>
              <a:rect b="b" l="l" r="r" t="t"/>
              <a:pathLst>
                <a:path extrusionOk="0" h="4238" w="4937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123"/>
            <p:cNvSpPr/>
            <p:nvPr/>
          </p:nvSpPr>
          <p:spPr>
            <a:xfrm>
              <a:off x="7869950" y="6989600"/>
              <a:ext cx="527900" cy="105950"/>
            </a:xfrm>
            <a:custGeom>
              <a:rect b="b" l="l" r="r" t="t"/>
              <a:pathLst>
                <a:path extrusionOk="0" h="4238" w="21116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123"/>
            <p:cNvSpPr/>
            <p:nvPr/>
          </p:nvSpPr>
          <p:spPr>
            <a:xfrm>
              <a:off x="7543900" y="6253250"/>
              <a:ext cx="538725" cy="708875"/>
            </a:xfrm>
            <a:custGeom>
              <a:rect b="b" l="l" r="r" t="t"/>
              <a:pathLst>
                <a:path extrusionOk="0" h="28355" w="21549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123"/>
            <p:cNvSpPr/>
            <p:nvPr/>
          </p:nvSpPr>
          <p:spPr>
            <a:xfrm>
              <a:off x="7543900" y="6295775"/>
              <a:ext cx="538725" cy="666350"/>
            </a:xfrm>
            <a:custGeom>
              <a:rect b="b" l="l" r="r" t="t"/>
              <a:pathLst>
                <a:path extrusionOk="0" h="26654" w="21549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123"/>
            <p:cNvSpPr/>
            <p:nvPr/>
          </p:nvSpPr>
          <p:spPr>
            <a:xfrm>
              <a:off x="7869950" y="6120650"/>
              <a:ext cx="1234250" cy="105100"/>
            </a:xfrm>
            <a:custGeom>
              <a:rect b="b" l="l" r="r" t="t"/>
              <a:pathLst>
                <a:path extrusionOk="0" h="4204" w="4937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123"/>
            <p:cNvSpPr/>
            <p:nvPr/>
          </p:nvSpPr>
          <p:spPr>
            <a:xfrm>
              <a:off x="7869950" y="6120650"/>
              <a:ext cx="632150" cy="105100"/>
            </a:xfrm>
            <a:custGeom>
              <a:rect b="b" l="l" r="r" t="t"/>
              <a:pathLst>
                <a:path extrusionOk="0" h="4204" w="25286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2" name="Google Shape;1892;p123"/>
          <p:cNvGrpSpPr/>
          <p:nvPr/>
        </p:nvGrpSpPr>
        <p:grpSpPr>
          <a:xfrm rot="10800000">
            <a:off x="8261184" y="896858"/>
            <a:ext cx="843875" cy="1365276"/>
            <a:chOff x="4495050" y="5696175"/>
            <a:chExt cx="1966617" cy="3181720"/>
          </a:xfrm>
        </p:grpSpPr>
        <p:sp>
          <p:nvSpPr>
            <p:cNvPr id="1893" name="Google Shape;1893;p123"/>
            <p:cNvSpPr/>
            <p:nvPr/>
          </p:nvSpPr>
          <p:spPr>
            <a:xfrm>
              <a:off x="4575292" y="5724770"/>
              <a:ext cx="1886375" cy="3153125"/>
            </a:xfrm>
            <a:custGeom>
              <a:rect b="b" l="l" r="r" t="t"/>
              <a:pathLst>
                <a:path extrusionOk="0" h="126125" w="75455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123"/>
            <p:cNvSpPr/>
            <p:nvPr/>
          </p:nvSpPr>
          <p:spPr>
            <a:xfrm>
              <a:off x="6097850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123"/>
            <p:cNvSpPr/>
            <p:nvPr/>
          </p:nvSpPr>
          <p:spPr>
            <a:xfrm>
              <a:off x="5827675" y="8477350"/>
              <a:ext cx="289400" cy="276150"/>
            </a:xfrm>
            <a:custGeom>
              <a:rect b="b" l="l" r="r" t="t"/>
              <a:pathLst>
                <a:path extrusionOk="0" h="11046" w="11576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123"/>
            <p:cNvSpPr/>
            <p:nvPr/>
          </p:nvSpPr>
          <p:spPr>
            <a:xfrm>
              <a:off x="5777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123"/>
            <p:cNvSpPr/>
            <p:nvPr/>
          </p:nvSpPr>
          <p:spPr>
            <a:xfrm>
              <a:off x="5864350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123"/>
            <p:cNvSpPr/>
            <p:nvPr/>
          </p:nvSpPr>
          <p:spPr>
            <a:xfrm>
              <a:off x="4720200" y="8477350"/>
              <a:ext cx="288575" cy="276150"/>
            </a:xfrm>
            <a:custGeom>
              <a:rect b="b" l="l" r="r" t="t"/>
              <a:pathLst>
                <a:path extrusionOk="0" h="11046" w="11543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123"/>
            <p:cNvSpPr/>
            <p:nvPr/>
          </p:nvSpPr>
          <p:spPr>
            <a:xfrm>
              <a:off x="4843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123"/>
            <p:cNvSpPr/>
            <p:nvPr/>
          </p:nvSpPr>
          <p:spPr>
            <a:xfrm>
              <a:off x="4756075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123"/>
            <p:cNvSpPr/>
            <p:nvPr/>
          </p:nvSpPr>
          <p:spPr>
            <a:xfrm>
              <a:off x="4685175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123"/>
            <p:cNvSpPr/>
            <p:nvPr/>
          </p:nvSpPr>
          <p:spPr>
            <a:xfrm>
              <a:off x="4713525" y="6849500"/>
              <a:ext cx="1416050" cy="1918075"/>
            </a:xfrm>
            <a:custGeom>
              <a:rect b="b" l="l" r="r" t="t"/>
              <a:pathLst>
                <a:path extrusionOk="0" h="76723" w="56642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123"/>
            <p:cNvSpPr/>
            <p:nvPr/>
          </p:nvSpPr>
          <p:spPr>
            <a:xfrm>
              <a:off x="4711875" y="5732875"/>
              <a:ext cx="1416025" cy="1798825"/>
            </a:xfrm>
            <a:custGeom>
              <a:rect b="b" l="l" r="r" t="t"/>
              <a:pathLst>
                <a:path extrusionOk="0" h="71953" w="56641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123"/>
            <p:cNvSpPr/>
            <p:nvPr/>
          </p:nvSpPr>
          <p:spPr>
            <a:xfrm>
              <a:off x="4738550" y="5834625"/>
              <a:ext cx="73425" cy="148450"/>
            </a:xfrm>
            <a:custGeom>
              <a:rect b="b" l="l" r="r" t="t"/>
              <a:pathLst>
                <a:path extrusionOk="0" h="5938" w="2937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123"/>
            <p:cNvSpPr/>
            <p:nvPr/>
          </p:nvSpPr>
          <p:spPr>
            <a:xfrm>
              <a:off x="4809450" y="5733725"/>
              <a:ext cx="196825" cy="112600"/>
            </a:xfrm>
            <a:custGeom>
              <a:rect b="b" l="l" r="r" t="t"/>
              <a:pathLst>
                <a:path extrusionOk="0" h="4504" w="7873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123"/>
            <p:cNvSpPr/>
            <p:nvPr/>
          </p:nvSpPr>
          <p:spPr>
            <a:xfrm>
              <a:off x="6026975" y="5834625"/>
              <a:ext cx="73400" cy="148450"/>
            </a:xfrm>
            <a:custGeom>
              <a:rect b="b" l="l" r="r" t="t"/>
              <a:pathLst>
                <a:path extrusionOk="0" h="5938" w="2936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123"/>
            <p:cNvSpPr/>
            <p:nvPr/>
          </p:nvSpPr>
          <p:spPr>
            <a:xfrm>
              <a:off x="5831825" y="5733725"/>
              <a:ext cx="197675" cy="112600"/>
            </a:xfrm>
            <a:custGeom>
              <a:rect b="b" l="l" r="r" t="t"/>
              <a:pathLst>
                <a:path extrusionOk="0" h="4504" w="7907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123"/>
            <p:cNvSpPr/>
            <p:nvPr/>
          </p:nvSpPr>
          <p:spPr>
            <a:xfrm>
              <a:off x="4856150" y="8025350"/>
              <a:ext cx="1129975" cy="743050"/>
            </a:xfrm>
            <a:custGeom>
              <a:rect b="b" l="l" r="r" t="t"/>
              <a:pathLst>
                <a:path extrusionOk="0" h="29722" w="45199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123"/>
            <p:cNvSpPr/>
            <p:nvPr/>
          </p:nvSpPr>
          <p:spPr>
            <a:xfrm>
              <a:off x="5020425" y="8025350"/>
              <a:ext cx="802250" cy="743050"/>
            </a:xfrm>
            <a:custGeom>
              <a:rect b="b" l="l" r="r" t="t"/>
              <a:pathLst>
                <a:path extrusionOk="0" h="29722" w="3209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123"/>
            <p:cNvSpPr/>
            <p:nvPr/>
          </p:nvSpPr>
          <p:spPr>
            <a:xfrm>
              <a:off x="4834450" y="5869650"/>
              <a:ext cx="1168375" cy="2215575"/>
            </a:xfrm>
            <a:custGeom>
              <a:rect b="b" l="l" r="r" t="t"/>
              <a:pathLst>
                <a:path extrusionOk="0" h="88623" w="46735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123"/>
            <p:cNvSpPr/>
            <p:nvPr/>
          </p:nvSpPr>
          <p:spPr>
            <a:xfrm>
              <a:off x="4881150" y="5905500"/>
              <a:ext cx="81750" cy="222675"/>
            </a:xfrm>
            <a:custGeom>
              <a:rect b="b" l="l" r="r" t="t"/>
              <a:pathLst>
                <a:path extrusionOk="0" h="8907" w="327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123"/>
            <p:cNvSpPr/>
            <p:nvPr/>
          </p:nvSpPr>
          <p:spPr>
            <a:xfrm>
              <a:off x="4807775" y="6153175"/>
              <a:ext cx="1222550" cy="1955600"/>
            </a:xfrm>
            <a:custGeom>
              <a:rect b="b" l="l" r="r" t="t"/>
              <a:pathLst>
                <a:path extrusionOk="0" h="78224" w="48902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123"/>
            <p:cNvSpPr/>
            <p:nvPr/>
          </p:nvSpPr>
          <p:spPr>
            <a:xfrm>
              <a:off x="5228900" y="63041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123"/>
            <p:cNvSpPr/>
            <p:nvPr/>
          </p:nvSpPr>
          <p:spPr>
            <a:xfrm>
              <a:off x="5577475" y="6153175"/>
              <a:ext cx="340275" cy="272725"/>
            </a:xfrm>
            <a:custGeom>
              <a:rect b="b" l="l" r="r" t="t"/>
              <a:pathLst>
                <a:path extrusionOk="0" h="10909" w="13611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123"/>
            <p:cNvSpPr/>
            <p:nvPr/>
          </p:nvSpPr>
          <p:spPr>
            <a:xfrm>
              <a:off x="5400700" y="6153175"/>
              <a:ext cx="335250" cy="251875"/>
            </a:xfrm>
            <a:custGeom>
              <a:rect b="b" l="l" r="r" t="t"/>
              <a:pathLst>
                <a:path extrusionOk="0" h="10075" w="1341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123"/>
            <p:cNvSpPr/>
            <p:nvPr/>
          </p:nvSpPr>
          <p:spPr>
            <a:xfrm>
              <a:off x="4922850" y="6391675"/>
              <a:ext cx="994075" cy="1417725"/>
            </a:xfrm>
            <a:custGeom>
              <a:rect b="b" l="l" r="r" t="t"/>
              <a:pathLst>
                <a:path extrusionOk="0" h="56709" w="39763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123"/>
            <p:cNvSpPr/>
            <p:nvPr/>
          </p:nvSpPr>
          <p:spPr>
            <a:xfrm>
              <a:off x="5032925" y="7077175"/>
              <a:ext cx="773075" cy="494550"/>
            </a:xfrm>
            <a:custGeom>
              <a:rect b="b" l="l" r="r" t="t"/>
              <a:pathLst>
                <a:path extrusionOk="0" h="19782" w="30923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123"/>
            <p:cNvSpPr/>
            <p:nvPr/>
          </p:nvSpPr>
          <p:spPr>
            <a:xfrm>
              <a:off x="4866150" y="7713650"/>
              <a:ext cx="1105800" cy="434725"/>
            </a:xfrm>
            <a:custGeom>
              <a:rect b="b" l="l" r="r" t="t"/>
              <a:pathLst>
                <a:path extrusionOk="0" h="17389" w="44232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123"/>
            <p:cNvSpPr/>
            <p:nvPr/>
          </p:nvSpPr>
          <p:spPr>
            <a:xfrm>
              <a:off x="5228900" y="77418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123"/>
            <p:cNvSpPr/>
            <p:nvPr/>
          </p:nvSpPr>
          <p:spPr>
            <a:xfrm>
              <a:off x="4972900" y="6153175"/>
              <a:ext cx="537075" cy="243525"/>
            </a:xfrm>
            <a:custGeom>
              <a:rect b="b" l="l" r="r" t="t"/>
              <a:pathLst>
                <a:path extrusionOk="0" h="9741" w="21483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123"/>
            <p:cNvSpPr/>
            <p:nvPr/>
          </p:nvSpPr>
          <p:spPr>
            <a:xfrm>
              <a:off x="5863525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123"/>
            <p:cNvSpPr/>
            <p:nvPr/>
          </p:nvSpPr>
          <p:spPr>
            <a:xfrm>
              <a:off x="5863525" y="6131925"/>
              <a:ext cx="192650" cy="349025"/>
            </a:xfrm>
            <a:custGeom>
              <a:rect b="b" l="l" r="r" t="t"/>
              <a:pathLst>
                <a:path extrusionOk="0" h="13961" w="7706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123"/>
            <p:cNvSpPr/>
            <p:nvPr/>
          </p:nvSpPr>
          <p:spPr>
            <a:xfrm>
              <a:off x="5866850" y="7027150"/>
              <a:ext cx="231875" cy="44200"/>
            </a:xfrm>
            <a:custGeom>
              <a:rect b="b" l="l" r="r" t="t"/>
              <a:pathLst>
                <a:path extrusionOk="0" h="1768" w="9275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123"/>
            <p:cNvSpPr/>
            <p:nvPr/>
          </p:nvSpPr>
          <p:spPr>
            <a:xfrm>
              <a:off x="4785250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123"/>
            <p:cNvSpPr/>
            <p:nvPr/>
          </p:nvSpPr>
          <p:spPr>
            <a:xfrm>
              <a:off x="4784425" y="6132050"/>
              <a:ext cx="192650" cy="348900"/>
            </a:xfrm>
            <a:custGeom>
              <a:rect b="b" l="l" r="r" t="t"/>
              <a:pathLst>
                <a:path extrusionOk="0" h="13956" w="7706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123"/>
            <p:cNvSpPr/>
            <p:nvPr/>
          </p:nvSpPr>
          <p:spPr>
            <a:xfrm>
              <a:off x="4741900" y="7027150"/>
              <a:ext cx="233525" cy="44200"/>
            </a:xfrm>
            <a:custGeom>
              <a:rect b="b" l="l" r="r" t="t"/>
              <a:pathLst>
                <a:path extrusionOk="0" h="1768" w="9341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123"/>
            <p:cNvSpPr/>
            <p:nvPr/>
          </p:nvSpPr>
          <p:spPr>
            <a:xfrm>
              <a:off x="5866850" y="6426700"/>
              <a:ext cx="231875" cy="44225"/>
            </a:xfrm>
            <a:custGeom>
              <a:rect b="b" l="l" r="r" t="t"/>
              <a:pathLst>
                <a:path extrusionOk="0" h="1769" w="9275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123"/>
            <p:cNvSpPr/>
            <p:nvPr/>
          </p:nvSpPr>
          <p:spPr>
            <a:xfrm>
              <a:off x="4741900" y="6426700"/>
              <a:ext cx="233525" cy="44225"/>
            </a:xfrm>
            <a:custGeom>
              <a:rect b="b" l="l" r="r" t="t"/>
              <a:pathLst>
                <a:path extrusionOk="0" h="1769" w="9341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123"/>
            <p:cNvSpPr/>
            <p:nvPr/>
          </p:nvSpPr>
          <p:spPr>
            <a:xfrm>
              <a:off x="4917025" y="7854400"/>
              <a:ext cx="559575" cy="293925"/>
            </a:xfrm>
            <a:custGeom>
              <a:rect b="b" l="l" r="r" t="t"/>
              <a:pathLst>
                <a:path extrusionOk="0" h="11757" w="22383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123"/>
            <p:cNvSpPr/>
            <p:nvPr/>
          </p:nvSpPr>
          <p:spPr>
            <a:xfrm>
              <a:off x="5393200" y="7715125"/>
              <a:ext cx="462850" cy="412825"/>
            </a:xfrm>
            <a:custGeom>
              <a:rect b="b" l="l" r="r" t="t"/>
              <a:pathLst>
                <a:path extrusionOk="0" h="16513" w="18514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123"/>
            <p:cNvSpPr/>
            <p:nvPr/>
          </p:nvSpPr>
          <p:spPr>
            <a:xfrm>
              <a:off x="4907850" y="7712225"/>
              <a:ext cx="740550" cy="434900"/>
            </a:xfrm>
            <a:custGeom>
              <a:rect b="b" l="l" r="r" t="t"/>
              <a:pathLst>
                <a:path extrusionOk="0" h="17396" w="29622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123"/>
            <p:cNvSpPr/>
            <p:nvPr/>
          </p:nvSpPr>
          <p:spPr>
            <a:xfrm>
              <a:off x="5575825" y="7716800"/>
              <a:ext cx="396975" cy="392800"/>
            </a:xfrm>
            <a:custGeom>
              <a:rect b="b" l="l" r="r" t="t"/>
              <a:pathLst>
                <a:path extrusionOk="0" h="15712" w="15879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123"/>
            <p:cNvSpPr/>
            <p:nvPr/>
          </p:nvSpPr>
          <p:spPr>
            <a:xfrm>
              <a:off x="6056175" y="7333200"/>
              <a:ext cx="20850" cy="110925"/>
            </a:xfrm>
            <a:custGeom>
              <a:rect b="b" l="l" r="r" t="t"/>
              <a:pathLst>
                <a:path extrusionOk="0" h="4437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123"/>
            <p:cNvSpPr/>
            <p:nvPr/>
          </p:nvSpPr>
          <p:spPr>
            <a:xfrm>
              <a:off x="6056175" y="6483425"/>
              <a:ext cx="20850" cy="111775"/>
            </a:xfrm>
            <a:custGeom>
              <a:rect b="b" l="l" r="r" t="t"/>
              <a:pathLst>
                <a:path extrusionOk="0" h="4471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123"/>
            <p:cNvSpPr/>
            <p:nvPr/>
          </p:nvSpPr>
          <p:spPr>
            <a:xfrm>
              <a:off x="4764400" y="7333200"/>
              <a:ext cx="20875" cy="110925"/>
            </a:xfrm>
            <a:custGeom>
              <a:rect b="b" l="l" r="r" t="t"/>
              <a:pathLst>
                <a:path extrusionOk="0" h="4437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123"/>
            <p:cNvSpPr/>
            <p:nvPr/>
          </p:nvSpPr>
          <p:spPr>
            <a:xfrm>
              <a:off x="4764400" y="6483425"/>
              <a:ext cx="20875" cy="111775"/>
            </a:xfrm>
            <a:custGeom>
              <a:rect b="b" l="l" r="r" t="t"/>
              <a:pathLst>
                <a:path extrusionOk="0" h="4471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123"/>
            <p:cNvSpPr/>
            <p:nvPr/>
          </p:nvSpPr>
          <p:spPr>
            <a:xfrm>
              <a:off x="5006250" y="6528450"/>
              <a:ext cx="81750" cy="743050"/>
            </a:xfrm>
            <a:custGeom>
              <a:rect b="b" l="l" r="r" t="t"/>
              <a:pathLst>
                <a:path extrusionOk="0" h="29722" w="327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123"/>
            <p:cNvSpPr/>
            <p:nvPr/>
          </p:nvSpPr>
          <p:spPr>
            <a:xfrm>
              <a:off x="5006250" y="7334025"/>
              <a:ext cx="81750" cy="221025"/>
            </a:xfrm>
            <a:custGeom>
              <a:rect b="b" l="l" r="r" t="t"/>
              <a:pathLst>
                <a:path extrusionOk="0" h="8841" w="327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123"/>
            <p:cNvSpPr/>
            <p:nvPr/>
          </p:nvSpPr>
          <p:spPr>
            <a:xfrm>
              <a:off x="4919525" y="7766100"/>
              <a:ext cx="101750" cy="245000"/>
            </a:xfrm>
            <a:custGeom>
              <a:rect b="b" l="l" r="r" t="t"/>
              <a:pathLst>
                <a:path extrusionOk="0" h="9800" w="407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123"/>
            <p:cNvSpPr/>
            <p:nvPr/>
          </p:nvSpPr>
          <p:spPr>
            <a:xfrm>
              <a:off x="4897000" y="8021275"/>
              <a:ext cx="60900" cy="74050"/>
            </a:xfrm>
            <a:custGeom>
              <a:rect b="b" l="l" r="r" t="t"/>
              <a:pathLst>
                <a:path extrusionOk="0" h="2962" w="2436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123"/>
            <p:cNvSpPr/>
            <p:nvPr/>
          </p:nvSpPr>
          <p:spPr>
            <a:xfrm>
              <a:off x="4738550" y="7531675"/>
              <a:ext cx="25050" cy="527900"/>
            </a:xfrm>
            <a:custGeom>
              <a:rect b="b" l="l" r="r" t="t"/>
              <a:pathLst>
                <a:path extrusionOk="0" h="21116" w="1002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123"/>
            <p:cNvSpPr/>
            <p:nvPr/>
          </p:nvSpPr>
          <p:spPr>
            <a:xfrm>
              <a:off x="4738550" y="6664375"/>
              <a:ext cx="25050" cy="364450"/>
            </a:xfrm>
            <a:custGeom>
              <a:rect b="b" l="l" r="r" t="t"/>
              <a:pathLst>
                <a:path extrusionOk="0" h="14578" w="1002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123"/>
            <p:cNvSpPr/>
            <p:nvPr/>
          </p:nvSpPr>
          <p:spPr>
            <a:xfrm>
              <a:off x="6065325" y="7881925"/>
              <a:ext cx="269400" cy="69225"/>
            </a:xfrm>
            <a:custGeom>
              <a:rect b="b" l="l" r="r" t="t"/>
              <a:pathLst>
                <a:path extrusionOk="0" h="2769" w="10776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123"/>
            <p:cNvSpPr/>
            <p:nvPr/>
          </p:nvSpPr>
          <p:spPr>
            <a:xfrm>
              <a:off x="606700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123"/>
            <p:cNvSpPr/>
            <p:nvPr/>
          </p:nvSpPr>
          <p:spPr>
            <a:xfrm>
              <a:off x="4495050" y="7887750"/>
              <a:ext cx="268550" cy="73425"/>
            </a:xfrm>
            <a:custGeom>
              <a:rect b="b" l="l" r="r" t="t"/>
              <a:pathLst>
                <a:path extrusionOk="0" h="2937" w="10742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123"/>
            <p:cNvSpPr/>
            <p:nvPr/>
          </p:nvSpPr>
          <p:spPr>
            <a:xfrm>
              <a:off x="449505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123"/>
            <p:cNvSpPr/>
            <p:nvPr/>
          </p:nvSpPr>
          <p:spPr>
            <a:xfrm>
              <a:off x="5035425" y="5696175"/>
              <a:ext cx="783925" cy="52575"/>
            </a:xfrm>
            <a:custGeom>
              <a:rect b="b" l="l" r="r" t="t"/>
              <a:pathLst>
                <a:path extrusionOk="0" h="2103" w="31357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123"/>
            <p:cNvSpPr/>
            <p:nvPr/>
          </p:nvSpPr>
          <p:spPr>
            <a:xfrm>
              <a:off x="5032925" y="7077175"/>
              <a:ext cx="562925" cy="494550"/>
            </a:xfrm>
            <a:custGeom>
              <a:rect b="b" l="l" r="r" t="t"/>
              <a:pathLst>
                <a:path extrusionOk="0" h="19782" w="22517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123"/>
            <p:cNvSpPr/>
            <p:nvPr/>
          </p:nvSpPr>
          <p:spPr>
            <a:xfrm>
              <a:off x="5379000" y="7143900"/>
              <a:ext cx="427000" cy="427825"/>
            </a:xfrm>
            <a:custGeom>
              <a:rect b="b" l="l" r="r" t="t"/>
              <a:pathLst>
                <a:path extrusionOk="0" h="17113" w="1708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123"/>
            <p:cNvSpPr/>
            <p:nvPr/>
          </p:nvSpPr>
          <p:spPr>
            <a:xfrm>
              <a:off x="5172200" y="7077175"/>
              <a:ext cx="551250" cy="494550"/>
            </a:xfrm>
            <a:custGeom>
              <a:rect b="b" l="l" r="r" t="t"/>
              <a:pathLst>
                <a:path extrusionOk="0" h="19782" w="2205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123"/>
            <p:cNvSpPr/>
            <p:nvPr/>
          </p:nvSpPr>
          <p:spPr>
            <a:xfrm>
              <a:off x="4762750" y="8167125"/>
              <a:ext cx="80900" cy="221850"/>
            </a:xfrm>
            <a:custGeom>
              <a:rect b="b" l="l" r="r" t="t"/>
              <a:pathLst>
                <a:path extrusionOk="0" h="8874" w="3236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123"/>
            <p:cNvSpPr/>
            <p:nvPr/>
          </p:nvSpPr>
          <p:spPr>
            <a:xfrm>
              <a:off x="5281450" y="5707025"/>
              <a:ext cx="240200" cy="18375"/>
            </a:xfrm>
            <a:custGeom>
              <a:rect b="b" l="l" r="r" t="t"/>
              <a:pathLst>
                <a:path extrusionOk="0" h="735" w="9608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53" name="Google Shape;1953;p123"/>
          <p:cNvCxnSpPr/>
          <p:nvPr/>
        </p:nvCxnSpPr>
        <p:spPr>
          <a:xfrm rot="10800000">
            <a:off x="8104975" y="0"/>
            <a:ext cx="0" cy="519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4" name="Google Shape;1954;p123"/>
          <p:cNvCxnSpPr/>
          <p:nvPr/>
        </p:nvCxnSpPr>
        <p:spPr>
          <a:xfrm rot="10800000">
            <a:off x="8098500" y="2584625"/>
            <a:ext cx="104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5" name="Google Shape;1955;p123"/>
          <p:cNvCxnSpPr/>
          <p:nvPr/>
        </p:nvCxnSpPr>
        <p:spPr>
          <a:xfrm rot="10800000">
            <a:off x="8098500" y="4617950"/>
            <a:ext cx="104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6" name="Google Shape;1956;p123"/>
          <p:cNvCxnSpPr/>
          <p:nvPr/>
        </p:nvCxnSpPr>
        <p:spPr>
          <a:xfrm rot="10800000">
            <a:off x="8098500" y="553000"/>
            <a:ext cx="1045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124"/>
          <p:cNvSpPr txBox="1"/>
          <p:nvPr>
            <p:ph type="title"/>
          </p:nvPr>
        </p:nvSpPr>
        <p:spPr>
          <a:xfrm>
            <a:off x="4572000" y="1122925"/>
            <a:ext cx="3436500" cy="135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SMARTPARK</a:t>
            </a:r>
            <a:r>
              <a:rPr lang="en">
                <a:solidFill>
                  <a:schemeClr val="dk2"/>
                </a:solidFill>
              </a:rPr>
              <a:t>IQ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62" name="Google Shape;1962;p124"/>
          <p:cNvSpPr txBox="1"/>
          <p:nvPr>
            <p:ph idx="1" type="subTitle"/>
          </p:nvPr>
        </p:nvSpPr>
        <p:spPr>
          <a:xfrm>
            <a:off x="4572000" y="2245100"/>
            <a:ext cx="3436500" cy="15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SmartParkIQ</a:t>
            </a:r>
            <a:r>
              <a:rPr lang="en" sz="1400"/>
              <a:t> is an AI-powered parking concierge that combines real-time pricing intelligence with integrated micro-insurance protection.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Our unique value proposition: </a:t>
            </a:r>
            <a:r>
              <a:rPr b="1" lang="en" sz="1400"/>
              <a:t>"Never overpay, never worry about parking damage”</a:t>
            </a:r>
            <a:endParaRPr b="1" sz="1400"/>
          </a:p>
        </p:txBody>
      </p:sp>
      <p:cxnSp>
        <p:nvCxnSpPr>
          <p:cNvPr id="1963" name="Google Shape;1963;p124"/>
          <p:cNvCxnSpPr/>
          <p:nvPr/>
        </p:nvCxnSpPr>
        <p:spPr>
          <a:xfrm>
            <a:off x="4104728" y="0"/>
            <a:ext cx="0" cy="519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4" name="Google Shape;1964;p124"/>
          <p:cNvCxnSpPr/>
          <p:nvPr/>
        </p:nvCxnSpPr>
        <p:spPr>
          <a:xfrm>
            <a:off x="1168674" y="2610475"/>
            <a:ext cx="294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5" name="Google Shape;1965;p124"/>
          <p:cNvCxnSpPr/>
          <p:nvPr/>
        </p:nvCxnSpPr>
        <p:spPr>
          <a:xfrm>
            <a:off x="1168674" y="577150"/>
            <a:ext cx="294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6" name="Google Shape;1966;p124"/>
          <p:cNvCxnSpPr/>
          <p:nvPr/>
        </p:nvCxnSpPr>
        <p:spPr>
          <a:xfrm>
            <a:off x="1168674" y="4642100"/>
            <a:ext cx="2942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67" name="Google Shape;1967;p124"/>
          <p:cNvGrpSpPr/>
          <p:nvPr/>
        </p:nvGrpSpPr>
        <p:grpSpPr>
          <a:xfrm rot="-403">
            <a:off x="1672875" y="3007105"/>
            <a:ext cx="2244460" cy="1170725"/>
            <a:chOff x="7361475" y="5882971"/>
            <a:chExt cx="2633725" cy="1373929"/>
          </a:xfrm>
        </p:grpSpPr>
        <p:sp>
          <p:nvSpPr>
            <p:cNvPr id="1968" name="Google Shape;1968;p124"/>
            <p:cNvSpPr/>
            <p:nvPr/>
          </p:nvSpPr>
          <p:spPr>
            <a:xfrm>
              <a:off x="7442525" y="5882971"/>
              <a:ext cx="2552675" cy="1291900"/>
            </a:xfrm>
            <a:custGeom>
              <a:rect b="b" l="l" r="r" t="t"/>
              <a:pathLst>
                <a:path extrusionOk="0" h="51676" w="102107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124"/>
            <p:cNvSpPr/>
            <p:nvPr/>
          </p:nvSpPr>
          <p:spPr>
            <a:xfrm>
              <a:off x="7574125" y="602140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124"/>
            <p:cNvSpPr/>
            <p:nvPr/>
          </p:nvSpPr>
          <p:spPr>
            <a:xfrm>
              <a:off x="7361475" y="602475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124"/>
            <p:cNvSpPr/>
            <p:nvPr/>
          </p:nvSpPr>
          <p:spPr>
            <a:xfrm>
              <a:off x="7407125" y="5988825"/>
              <a:ext cx="2463450" cy="1218525"/>
            </a:xfrm>
            <a:custGeom>
              <a:rect b="b" l="l" r="r" t="t"/>
              <a:pathLst>
                <a:path extrusionOk="0" h="48741" w="98538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124"/>
            <p:cNvSpPr/>
            <p:nvPr/>
          </p:nvSpPr>
          <p:spPr>
            <a:xfrm>
              <a:off x="7464675" y="6968075"/>
              <a:ext cx="139275" cy="135800"/>
            </a:xfrm>
            <a:custGeom>
              <a:rect b="b" l="l" r="r" t="t"/>
              <a:pathLst>
                <a:path extrusionOk="0" h="5432" w="5571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124"/>
            <p:cNvSpPr/>
            <p:nvPr/>
          </p:nvSpPr>
          <p:spPr>
            <a:xfrm>
              <a:off x="7462175" y="6095650"/>
              <a:ext cx="141775" cy="137800"/>
            </a:xfrm>
            <a:custGeom>
              <a:rect b="b" l="l" r="r" t="t"/>
              <a:pathLst>
                <a:path extrusionOk="0" h="5512" w="5671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124"/>
            <p:cNvSpPr/>
            <p:nvPr/>
          </p:nvSpPr>
          <p:spPr>
            <a:xfrm>
              <a:off x="7543050" y="6871200"/>
              <a:ext cx="663850" cy="275075"/>
            </a:xfrm>
            <a:custGeom>
              <a:rect b="b" l="l" r="r" t="t"/>
              <a:pathLst>
                <a:path extrusionOk="0" h="11003" w="2655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124"/>
            <p:cNvSpPr/>
            <p:nvPr/>
          </p:nvSpPr>
          <p:spPr>
            <a:xfrm>
              <a:off x="7543050" y="6063525"/>
              <a:ext cx="663850" cy="274825"/>
            </a:xfrm>
            <a:custGeom>
              <a:rect b="b" l="l" r="r" t="t"/>
              <a:pathLst>
                <a:path extrusionOk="0" h="10993" w="26554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124"/>
            <p:cNvSpPr/>
            <p:nvPr/>
          </p:nvSpPr>
          <p:spPr>
            <a:xfrm>
              <a:off x="7407950" y="6455075"/>
              <a:ext cx="2463450" cy="287725"/>
            </a:xfrm>
            <a:custGeom>
              <a:rect b="b" l="l" r="r" t="t"/>
              <a:pathLst>
                <a:path extrusionOk="0" h="11509" w="98538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124"/>
            <p:cNvSpPr/>
            <p:nvPr/>
          </p:nvSpPr>
          <p:spPr>
            <a:xfrm>
              <a:off x="8594650" y="6559300"/>
              <a:ext cx="45050" cy="76750"/>
            </a:xfrm>
            <a:custGeom>
              <a:rect b="b" l="l" r="r" t="t"/>
              <a:pathLst>
                <a:path extrusionOk="0" h="3070" w="1802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124"/>
            <p:cNvSpPr/>
            <p:nvPr/>
          </p:nvSpPr>
          <p:spPr>
            <a:xfrm>
              <a:off x="9371875" y="6847850"/>
              <a:ext cx="237675" cy="162625"/>
            </a:xfrm>
            <a:custGeom>
              <a:rect b="b" l="l" r="r" t="t"/>
              <a:pathLst>
                <a:path extrusionOk="0" h="6505" w="9507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124"/>
            <p:cNvSpPr/>
            <p:nvPr/>
          </p:nvSpPr>
          <p:spPr>
            <a:xfrm>
              <a:off x="9371875" y="6174025"/>
              <a:ext cx="237675" cy="163475"/>
            </a:xfrm>
            <a:custGeom>
              <a:rect b="b" l="l" r="r" t="t"/>
              <a:pathLst>
                <a:path extrusionOk="0" h="6539" w="9507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124"/>
            <p:cNvSpPr/>
            <p:nvPr/>
          </p:nvSpPr>
          <p:spPr>
            <a:xfrm>
              <a:off x="8903875" y="5962675"/>
              <a:ext cx="145275" cy="144675"/>
            </a:xfrm>
            <a:custGeom>
              <a:rect b="b" l="l" r="r" t="t"/>
              <a:pathLst>
                <a:path extrusionOk="0" h="5787" w="5811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124"/>
            <p:cNvSpPr/>
            <p:nvPr/>
          </p:nvSpPr>
          <p:spPr>
            <a:xfrm>
              <a:off x="8903900" y="7113025"/>
              <a:ext cx="145250" cy="143875"/>
            </a:xfrm>
            <a:custGeom>
              <a:rect b="b" l="l" r="r" t="t"/>
              <a:pathLst>
                <a:path extrusionOk="0" h="5755" w="581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124"/>
            <p:cNvSpPr/>
            <p:nvPr/>
          </p:nvSpPr>
          <p:spPr>
            <a:xfrm>
              <a:off x="9573675" y="7002125"/>
              <a:ext cx="201825" cy="162625"/>
            </a:xfrm>
            <a:custGeom>
              <a:rect b="b" l="l" r="r" t="t"/>
              <a:pathLst>
                <a:path extrusionOk="0" h="6505" w="8073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124"/>
            <p:cNvSpPr/>
            <p:nvPr/>
          </p:nvSpPr>
          <p:spPr>
            <a:xfrm>
              <a:off x="9574500" y="6032250"/>
              <a:ext cx="201000" cy="160975"/>
            </a:xfrm>
            <a:custGeom>
              <a:rect b="b" l="l" r="r" t="t"/>
              <a:pathLst>
                <a:path extrusionOk="0" h="6439" w="804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124"/>
            <p:cNvSpPr/>
            <p:nvPr/>
          </p:nvSpPr>
          <p:spPr>
            <a:xfrm>
              <a:off x="8694725" y="6146500"/>
              <a:ext cx="522050" cy="924025"/>
            </a:xfrm>
            <a:custGeom>
              <a:rect b="b" l="l" r="r" t="t"/>
              <a:pathLst>
                <a:path extrusionOk="0" h="36961" w="20882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124"/>
            <p:cNvSpPr/>
            <p:nvPr/>
          </p:nvSpPr>
          <p:spPr>
            <a:xfrm>
              <a:off x="8694725" y="6265750"/>
              <a:ext cx="490375" cy="804775"/>
            </a:xfrm>
            <a:custGeom>
              <a:rect b="b" l="l" r="r" t="t"/>
              <a:pathLst>
                <a:path extrusionOk="0" h="32191" w="19615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124"/>
            <p:cNvSpPr/>
            <p:nvPr/>
          </p:nvSpPr>
          <p:spPr>
            <a:xfrm>
              <a:off x="7869950" y="6989600"/>
              <a:ext cx="1234250" cy="105950"/>
            </a:xfrm>
            <a:custGeom>
              <a:rect b="b" l="l" r="r" t="t"/>
              <a:pathLst>
                <a:path extrusionOk="0" h="4238" w="4937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124"/>
            <p:cNvSpPr/>
            <p:nvPr/>
          </p:nvSpPr>
          <p:spPr>
            <a:xfrm>
              <a:off x="7869950" y="6989600"/>
              <a:ext cx="527900" cy="105950"/>
            </a:xfrm>
            <a:custGeom>
              <a:rect b="b" l="l" r="r" t="t"/>
              <a:pathLst>
                <a:path extrusionOk="0" h="4238" w="21116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124"/>
            <p:cNvSpPr/>
            <p:nvPr/>
          </p:nvSpPr>
          <p:spPr>
            <a:xfrm>
              <a:off x="7543900" y="6253250"/>
              <a:ext cx="538725" cy="708875"/>
            </a:xfrm>
            <a:custGeom>
              <a:rect b="b" l="l" r="r" t="t"/>
              <a:pathLst>
                <a:path extrusionOk="0" h="28355" w="21549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124"/>
            <p:cNvSpPr/>
            <p:nvPr/>
          </p:nvSpPr>
          <p:spPr>
            <a:xfrm>
              <a:off x="7543900" y="6295775"/>
              <a:ext cx="538725" cy="666350"/>
            </a:xfrm>
            <a:custGeom>
              <a:rect b="b" l="l" r="r" t="t"/>
              <a:pathLst>
                <a:path extrusionOk="0" h="26654" w="21549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124"/>
            <p:cNvSpPr/>
            <p:nvPr/>
          </p:nvSpPr>
          <p:spPr>
            <a:xfrm>
              <a:off x="7869950" y="6120650"/>
              <a:ext cx="1234250" cy="105100"/>
            </a:xfrm>
            <a:custGeom>
              <a:rect b="b" l="l" r="r" t="t"/>
              <a:pathLst>
                <a:path extrusionOk="0" h="4204" w="4937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124"/>
            <p:cNvSpPr/>
            <p:nvPr/>
          </p:nvSpPr>
          <p:spPr>
            <a:xfrm>
              <a:off x="7869950" y="6120650"/>
              <a:ext cx="632150" cy="105100"/>
            </a:xfrm>
            <a:custGeom>
              <a:rect b="b" l="l" r="r" t="t"/>
              <a:pathLst>
                <a:path extrusionOk="0" h="4204" w="25286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6" name="Google Shape;1996;p125"/>
          <p:cNvGrpSpPr/>
          <p:nvPr/>
        </p:nvGrpSpPr>
        <p:grpSpPr>
          <a:xfrm>
            <a:off x="5290902" y="1580068"/>
            <a:ext cx="4621095" cy="4503381"/>
            <a:chOff x="5358306" y="1513056"/>
            <a:chExt cx="4451493" cy="4338100"/>
          </a:xfrm>
        </p:grpSpPr>
        <p:sp>
          <p:nvSpPr>
            <p:cNvPr id="1997" name="Google Shape;1997;p125"/>
            <p:cNvSpPr/>
            <p:nvPr/>
          </p:nvSpPr>
          <p:spPr>
            <a:xfrm rot="2735697">
              <a:off x="6903420" y="2702784"/>
              <a:ext cx="93286" cy="93286"/>
            </a:xfrm>
            <a:custGeom>
              <a:rect b="b" l="l" r="r" t="t"/>
              <a:pathLst>
                <a:path extrusionOk="0" h="1369" w="1369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125"/>
            <p:cNvSpPr/>
            <p:nvPr/>
          </p:nvSpPr>
          <p:spPr>
            <a:xfrm rot="2735697">
              <a:off x="8305704" y="2687171"/>
              <a:ext cx="93286" cy="93218"/>
            </a:xfrm>
            <a:custGeom>
              <a:rect b="b" l="l" r="r" t="t"/>
              <a:pathLst>
                <a:path extrusionOk="0" h="1368" w="1369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125"/>
            <p:cNvSpPr/>
            <p:nvPr/>
          </p:nvSpPr>
          <p:spPr>
            <a:xfrm rot="2735697">
              <a:off x="5973167" y="2153289"/>
              <a:ext cx="3055856" cy="3005397"/>
            </a:xfrm>
            <a:custGeom>
              <a:rect b="b" l="l" r="r" t="t"/>
              <a:pathLst>
                <a:path extrusionOk="0" h="42073" w="42702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125"/>
            <p:cNvSpPr/>
            <p:nvPr/>
          </p:nvSpPr>
          <p:spPr>
            <a:xfrm rot="2735697">
              <a:off x="6426392" y="2577505"/>
              <a:ext cx="2473951" cy="2441175"/>
            </a:xfrm>
            <a:custGeom>
              <a:rect b="b" l="l" r="r" t="t"/>
              <a:pathLst>
                <a:path extrusionOk="0" h="35825" w="36306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125"/>
            <p:cNvSpPr/>
            <p:nvPr/>
          </p:nvSpPr>
          <p:spPr>
            <a:xfrm rot="2735697">
              <a:off x="6957251" y="2622428"/>
              <a:ext cx="1418437" cy="1410805"/>
            </a:xfrm>
            <a:custGeom>
              <a:rect b="b" l="l" r="r" t="t"/>
              <a:pathLst>
                <a:path extrusionOk="0" h="20704" w="20816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125"/>
            <p:cNvSpPr/>
            <p:nvPr/>
          </p:nvSpPr>
          <p:spPr>
            <a:xfrm rot="2735697">
              <a:off x="6646044" y="3096224"/>
              <a:ext cx="2040638" cy="2025511"/>
            </a:xfrm>
            <a:custGeom>
              <a:rect b="b" l="l" r="r" t="t"/>
              <a:pathLst>
                <a:path extrusionOk="0" h="29725" w="29947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125"/>
            <p:cNvSpPr/>
            <p:nvPr/>
          </p:nvSpPr>
          <p:spPr>
            <a:xfrm rot="2735697">
              <a:off x="6973517" y="3502054"/>
              <a:ext cx="1385661" cy="1383071"/>
            </a:xfrm>
            <a:custGeom>
              <a:rect b="b" l="l" r="r" t="t"/>
              <a:pathLst>
                <a:path extrusionOk="0" h="20297" w="20335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125"/>
            <p:cNvSpPr/>
            <p:nvPr/>
          </p:nvSpPr>
          <p:spPr>
            <a:xfrm rot="2735697">
              <a:off x="6937465" y="3346653"/>
              <a:ext cx="405647" cy="259552"/>
            </a:xfrm>
            <a:custGeom>
              <a:rect b="b" l="l" r="r" t="t"/>
              <a:pathLst>
                <a:path extrusionOk="0" h="3809" w="5953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125"/>
            <p:cNvSpPr/>
            <p:nvPr/>
          </p:nvSpPr>
          <p:spPr>
            <a:xfrm rot="2735697">
              <a:off x="7012874" y="4142990"/>
              <a:ext cx="141190" cy="163813"/>
            </a:xfrm>
            <a:custGeom>
              <a:rect b="b" l="l" r="r" t="t"/>
              <a:pathLst>
                <a:path extrusionOk="0" h="2404" w="2072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125"/>
            <p:cNvSpPr/>
            <p:nvPr/>
          </p:nvSpPr>
          <p:spPr>
            <a:xfrm rot="2735697">
              <a:off x="8037706" y="3268221"/>
              <a:ext cx="277200" cy="400605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125"/>
            <p:cNvSpPr/>
            <p:nvPr/>
          </p:nvSpPr>
          <p:spPr>
            <a:xfrm rot="2735697">
              <a:off x="8028655" y="4720720"/>
              <a:ext cx="297370" cy="201563"/>
            </a:xfrm>
            <a:custGeom>
              <a:rect b="b" l="l" r="r" t="t"/>
              <a:pathLst>
                <a:path extrusionOk="0" h="2958" w="4364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125"/>
            <p:cNvSpPr/>
            <p:nvPr/>
          </p:nvSpPr>
          <p:spPr>
            <a:xfrm rot="2735697">
              <a:off x="7059087" y="4687078"/>
              <a:ext cx="214169" cy="292260"/>
            </a:xfrm>
            <a:custGeom>
              <a:rect b="b" l="l" r="r" t="t"/>
              <a:pathLst>
                <a:path extrusionOk="0" h="4289" w="3143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125"/>
            <p:cNvSpPr/>
            <p:nvPr/>
          </p:nvSpPr>
          <p:spPr>
            <a:xfrm rot="2735697">
              <a:off x="8168085" y="4140302"/>
              <a:ext cx="161291" cy="143643"/>
            </a:xfrm>
            <a:custGeom>
              <a:rect b="b" l="l" r="r" t="t"/>
              <a:pathLst>
                <a:path extrusionOk="0" h="2108" w="2367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125"/>
            <p:cNvSpPr/>
            <p:nvPr/>
          </p:nvSpPr>
          <p:spPr>
            <a:xfrm rot="2735697">
              <a:off x="8211615" y="3278311"/>
              <a:ext cx="103371" cy="100850"/>
            </a:xfrm>
            <a:custGeom>
              <a:rect b="b" l="l" r="r" t="t"/>
              <a:pathLst>
                <a:path extrusionOk="0" h="1480" w="1517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125"/>
            <p:cNvSpPr/>
            <p:nvPr/>
          </p:nvSpPr>
          <p:spPr>
            <a:xfrm rot="2735697">
              <a:off x="7003941" y="3290780"/>
              <a:ext cx="100782" cy="105892"/>
            </a:xfrm>
            <a:custGeom>
              <a:rect b="b" l="l" r="r" t="t"/>
              <a:pathLst>
                <a:path extrusionOk="0" h="1554" w="1479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125"/>
            <p:cNvSpPr/>
            <p:nvPr/>
          </p:nvSpPr>
          <p:spPr>
            <a:xfrm rot="2735697">
              <a:off x="7039784" y="2416901"/>
              <a:ext cx="155499" cy="269637"/>
            </a:xfrm>
            <a:custGeom>
              <a:rect b="b" l="l" r="r" t="t"/>
              <a:pathLst>
                <a:path extrusionOk="0" h="3957" w="2282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125"/>
            <p:cNvSpPr/>
            <p:nvPr/>
          </p:nvSpPr>
          <p:spPr>
            <a:xfrm rot="2735697">
              <a:off x="8044941" y="2478169"/>
              <a:ext cx="289943" cy="126266"/>
            </a:xfrm>
            <a:custGeom>
              <a:rect b="b" l="l" r="r" t="t"/>
              <a:pathLst>
                <a:path extrusionOk="0" h="1853" w="4255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125"/>
            <p:cNvSpPr/>
            <p:nvPr/>
          </p:nvSpPr>
          <p:spPr>
            <a:xfrm rot="2735697">
              <a:off x="7355571" y="2200865"/>
              <a:ext cx="584519" cy="594536"/>
            </a:xfrm>
            <a:custGeom>
              <a:rect b="b" l="l" r="r" t="t"/>
              <a:pathLst>
                <a:path extrusionOk="0" h="8725" w="8578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125"/>
            <p:cNvSpPr/>
            <p:nvPr/>
          </p:nvSpPr>
          <p:spPr>
            <a:xfrm rot="2735697">
              <a:off x="7613027" y="2431835"/>
              <a:ext cx="70595" cy="61055"/>
            </a:xfrm>
            <a:custGeom>
              <a:rect b="b" l="l" r="r" t="t"/>
              <a:pathLst>
                <a:path extrusionOk="0" h="896" w="1036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125"/>
            <p:cNvSpPr/>
            <p:nvPr/>
          </p:nvSpPr>
          <p:spPr>
            <a:xfrm rot="2735697">
              <a:off x="7394284" y="2373080"/>
              <a:ext cx="206674" cy="297370"/>
            </a:xfrm>
            <a:custGeom>
              <a:rect b="b" l="l" r="r" t="t"/>
              <a:pathLst>
                <a:path extrusionOk="0" h="4364" w="3033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125"/>
            <p:cNvSpPr/>
            <p:nvPr/>
          </p:nvSpPr>
          <p:spPr>
            <a:xfrm rot="2735697">
              <a:off x="7654364" y="2409416"/>
              <a:ext cx="292328" cy="216759"/>
            </a:xfrm>
            <a:custGeom>
              <a:rect b="b" l="l" r="r" t="t"/>
              <a:pathLst>
                <a:path extrusionOk="0" h="3181" w="429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125"/>
            <p:cNvSpPr/>
            <p:nvPr/>
          </p:nvSpPr>
          <p:spPr>
            <a:xfrm rot="2735697">
              <a:off x="7185272" y="2997381"/>
              <a:ext cx="108413" cy="206674"/>
            </a:xfrm>
            <a:custGeom>
              <a:rect b="b" l="l" r="r" t="t"/>
              <a:pathLst>
                <a:path extrusionOk="0" h="3033" w="1591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125"/>
            <p:cNvSpPr/>
            <p:nvPr/>
          </p:nvSpPr>
          <p:spPr>
            <a:xfrm rot="2735697">
              <a:off x="7186050" y="2926159"/>
              <a:ext cx="108345" cy="206606"/>
            </a:xfrm>
            <a:custGeom>
              <a:rect b="b" l="l" r="r" t="t"/>
              <a:pathLst>
                <a:path extrusionOk="0" h="3032" w="159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125"/>
            <p:cNvSpPr/>
            <p:nvPr/>
          </p:nvSpPr>
          <p:spPr>
            <a:xfrm rot="2735697">
              <a:off x="7185374" y="2852168"/>
              <a:ext cx="105892" cy="206674"/>
            </a:xfrm>
            <a:custGeom>
              <a:rect b="b" l="l" r="r" t="t"/>
              <a:pathLst>
                <a:path extrusionOk="0" h="3033" w="1554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125"/>
            <p:cNvSpPr/>
            <p:nvPr/>
          </p:nvSpPr>
          <p:spPr>
            <a:xfrm rot="2735697">
              <a:off x="7968983" y="3034090"/>
              <a:ext cx="201631" cy="118498"/>
            </a:xfrm>
            <a:custGeom>
              <a:rect b="b" l="l" r="r" t="t"/>
              <a:pathLst>
                <a:path extrusionOk="0" h="1739" w="2959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125"/>
            <p:cNvSpPr/>
            <p:nvPr/>
          </p:nvSpPr>
          <p:spPr>
            <a:xfrm rot="2735697">
              <a:off x="7969736" y="2962858"/>
              <a:ext cx="201563" cy="118498"/>
            </a:xfrm>
            <a:custGeom>
              <a:rect b="b" l="l" r="r" t="t"/>
              <a:pathLst>
                <a:path extrusionOk="0" h="1739" w="2958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125"/>
            <p:cNvSpPr/>
            <p:nvPr/>
          </p:nvSpPr>
          <p:spPr>
            <a:xfrm rot="2735697">
              <a:off x="7968682" y="2889836"/>
              <a:ext cx="201631" cy="118430"/>
            </a:xfrm>
            <a:custGeom>
              <a:rect b="b" l="l" r="r" t="t"/>
              <a:pathLst>
                <a:path extrusionOk="0" h="1738" w="2959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125"/>
            <p:cNvSpPr/>
            <p:nvPr/>
          </p:nvSpPr>
          <p:spPr>
            <a:xfrm rot="2735697">
              <a:off x="6904560" y="2391953"/>
              <a:ext cx="95807" cy="93286"/>
            </a:xfrm>
            <a:custGeom>
              <a:rect b="b" l="l" r="r" t="t"/>
              <a:pathLst>
                <a:path extrusionOk="0" h="1369" w="1406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125"/>
            <p:cNvSpPr/>
            <p:nvPr/>
          </p:nvSpPr>
          <p:spPr>
            <a:xfrm rot="2735697">
              <a:off x="8307731" y="2376685"/>
              <a:ext cx="95739" cy="90765"/>
            </a:xfrm>
            <a:custGeom>
              <a:rect b="b" l="l" r="r" t="t"/>
              <a:pathLst>
                <a:path extrusionOk="0" h="1332" w="1405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125"/>
            <p:cNvSpPr/>
            <p:nvPr/>
          </p:nvSpPr>
          <p:spPr>
            <a:xfrm rot="2735697">
              <a:off x="6930630" y="4931068"/>
              <a:ext cx="95739" cy="90765"/>
            </a:xfrm>
            <a:custGeom>
              <a:rect b="b" l="l" r="r" t="t"/>
              <a:pathLst>
                <a:path extrusionOk="0" h="1332" w="1405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125"/>
            <p:cNvSpPr/>
            <p:nvPr/>
          </p:nvSpPr>
          <p:spPr>
            <a:xfrm rot="2735697">
              <a:off x="8335497" y="4915079"/>
              <a:ext cx="95807" cy="93286"/>
            </a:xfrm>
            <a:custGeom>
              <a:rect b="b" l="l" r="r" t="t"/>
              <a:pathLst>
                <a:path extrusionOk="0" h="1369" w="1406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125"/>
            <p:cNvSpPr/>
            <p:nvPr/>
          </p:nvSpPr>
          <p:spPr>
            <a:xfrm rot="2735697">
              <a:off x="6139016" y="2205409"/>
              <a:ext cx="3055881" cy="3005524"/>
            </a:xfrm>
            <a:custGeom>
              <a:rect b="b" l="l" r="r" t="t"/>
              <a:pathLst>
                <a:path extrusionOk="0" h="44107" w="44846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125"/>
            <p:cNvSpPr/>
            <p:nvPr/>
          </p:nvSpPr>
          <p:spPr>
            <a:xfrm rot="2735697">
              <a:off x="6213828" y="2275216"/>
              <a:ext cx="2909785" cy="2869513"/>
            </a:xfrm>
            <a:custGeom>
              <a:rect b="b" l="l" r="r" t="t"/>
              <a:pathLst>
                <a:path extrusionOk="0" h="42111" w="42702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125"/>
            <p:cNvSpPr/>
            <p:nvPr/>
          </p:nvSpPr>
          <p:spPr>
            <a:xfrm rot="2735697">
              <a:off x="6430883" y="2266994"/>
              <a:ext cx="2471430" cy="2438722"/>
            </a:xfrm>
            <a:custGeom>
              <a:rect b="b" l="l" r="r" t="t"/>
              <a:pathLst>
                <a:path extrusionOk="0" h="35789" w="36269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125"/>
            <p:cNvSpPr/>
            <p:nvPr/>
          </p:nvSpPr>
          <p:spPr>
            <a:xfrm rot="2735697">
              <a:off x="6960179" y="2309799"/>
              <a:ext cx="1420890" cy="1410873"/>
            </a:xfrm>
            <a:custGeom>
              <a:rect b="b" l="l" r="r" t="t"/>
              <a:pathLst>
                <a:path extrusionOk="0" h="20705" w="20852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125"/>
            <p:cNvSpPr/>
            <p:nvPr/>
          </p:nvSpPr>
          <p:spPr>
            <a:xfrm rot="2735697">
              <a:off x="6651032" y="2784529"/>
              <a:ext cx="2040638" cy="2025511"/>
            </a:xfrm>
            <a:custGeom>
              <a:rect b="b" l="l" r="r" t="t"/>
              <a:pathLst>
                <a:path extrusionOk="0" h="29725" w="29947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125"/>
            <p:cNvSpPr/>
            <p:nvPr/>
          </p:nvSpPr>
          <p:spPr>
            <a:xfrm rot="2735697">
              <a:off x="6977687" y="3192468"/>
              <a:ext cx="1385593" cy="1380618"/>
            </a:xfrm>
            <a:custGeom>
              <a:rect b="b" l="l" r="r" t="t"/>
              <a:pathLst>
                <a:path extrusionOk="0" h="20261" w="20334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125"/>
            <p:cNvSpPr/>
            <p:nvPr/>
          </p:nvSpPr>
          <p:spPr>
            <a:xfrm rot="2735697">
              <a:off x="6939410" y="3033679"/>
              <a:ext cx="408169" cy="262073"/>
            </a:xfrm>
            <a:custGeom>
              <a:rect b="b" l="l" r="r" t="t"/>
              <a:pathLst>
                <a:path extrusionOk="0" h="3846" w="599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125"/>
            <p:cNvSpPr/>
            <p:nvPr/>
          </p:nvSpPr>
          <p:spPr>
            <a:xfrm rot="2735697">
              <a:off x="7013976" y="3832182"/>
              <a:ext cx="143643" cy="163813"/>
            </a:xfrm>
            <a:custGeom>
              <a:rect b="b" l="l" r="r" t="t"/>
              <a:pathLst>
                <a:path extrusionOk="0" h="2404" w="2108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125"/>
            <p:cNvSpPr/>
            <p:nvPr/>
          </p:nvSpPr>
          <p:spPr>
            <a:xfrm rot="2735697">
              <a:off x="8042742" y="2956575"/>
              <a:ext cx="277200" cy="400605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125"/>
            <p:cNvSpPr/>
            <p:nvPr/>
          </p:nvSpPr>
          <p:spPr>
            <a:xfrm rot="2735697">
              <a:off x="8034104" y="4408091"/>
              <a:ext cx="294781" cy="201631"/>
            </a:xfrm>
            <a:custGeom>
              <a:rect b="b" l="l" r="r" t="t"/>
              <a:pathLst>
                <a:path extrusionOk="0" h="2959" w="4326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125"/>
            <p:cNvSpPr/>
            <p:nvPr/>
          </p:nvSpPr>
          <p:spPr>
            <a:xfrm rot="2735697">
              <a:off x="7062346" y="4377138"/>
              <a:ext cx="214169" cy="292328"/>
            </a:xfrm>
            <a:custGeom>
              <a:rect b="b" l="l" r="r" t="t"/>
              <a:pathLst>
                <a:path extrusionOk="0" h="4290" w="3143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125"/>
            <p:cNvSpPr/>
            <p:nvPr/>
          </p:nvSpPr>
          <p:spPr>
            <a:xfrm rot="2735697">
              <a:off x="8172599" y="3829898"/>
              <a:ext cx="158770" cy="141121"/>
            </a:xfrm>
            <a:custGeom>
              <a:rect b="b" l="l" r="r" t="t"/>
              <a:pathLst>
                <a:path extrusionOk="0" h="2071" w="233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125"/>
            <p:cNvSpPr/>
            <p:nvPr/>
          </p:nvSpPr>
          <p:spPr>
            <a:xfrm rot="2735697">
              <a:off x="8214826" y="2968390"/>
              <a:ext cx="103371" cy="100782"/>
            </a:xfrm>
            <a:custGeom>
              <a:rect b="b" l="l" r="r" t="t"/>
              <a:pathLst>
                <a:path extrusionOk="0" h="1479" w="1517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125"/>
            <p:cNvSpPr/>
            <p:nvPr/>
          </p:nvSpPr>
          <p:spPr>
            <a:xfrm rot="2735697">
              <a:off x="8305980" y="2949950"/>
              <a:ext cx="236860" cy="177577"/>
            </a:xfrm>
            <a:custGeom>
              <a:rect b="b" l="l" r="r" t="t"/>
              <a:pathLst>
                <a:path extrusionOk="0" h="2606" w="3476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125"/>
            <p:cNvSpPr/>
            <p:nvPr/>
          </p:nvSpPr>
          <p:spPr>
            <a:xfrm rot="2735697">
              <a:off x="7006303" y="2979403"/>
              <a:ext cx="100850" cy="103371"/>
            </a:xfrm>
            <a:custGeom>
              <a:rect b="b" l="l" r="r" t="t"/>
              <a:pathLst>
                <a:path extrusionOk="0" h="1517" w="148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125"/>
            <p:cNvSpPr/>
            <p:nvPr/>
          </p:nvSpPr>
          <p:spPr>
            <a:xfrm rot="2735697">
              <a:off x="6794855" y="2941809"/>
              <a:ext cx="181461" cy="224663"/>
            </a:xfrm>
            <a:custGeom>
              <a:rect b="b" l="l" r="r" t="t"/>
              <a:pathLst>
                <a:path extrusionOk="0" h="3297" w="2663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125"/>
            <p:cNvSpPr/>
            <p:nvPr/>
          </p:nvSpPr>
          <p:spPr>
            <a:xfrm rot="2735697">
              <a:off x="7486723" y="5005266"/>
              <a:ext cx="387999" cy="400605"/>
            </a:xfrm>
            <a:custGeom>
              <a:rect b="b" l="l" r="r" t="t"/>
              <a:pathLst>
                <a:path extrusionOk="0" h="5879" w="5694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125"/>
            <p:cNvSpPr/>
            <p:nvPr/>
          </p:nvSpPr>
          <p:spPr>
            <a:xfrm rot="2735697">
              <a:off x="7044399" y="2106095"/>
              <a:ext cx="152637" cy="267388"/>
            </a:xfrm>
            <a:custGeom>
              <a:rect b="b" l="l" r="r" t="t"/>
              <a:pathLst>
                <a:path extrusionOk="0" h="3924" w="224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125"/>
            <p:cNvSpPr/>
            <p:nvPr/>
          </p:nvSpPr>
          <p:spPr>
            <a:xfrm rot="2735697">
              <a:off x="8049945" y="2166366"/>
              <a:ext cx="289670" cy="126335"/>
            </a:xfrm>
            <a:custGeom>
              <a:rect b="b" l="l" r="r" t="t"/>
              <a:pathLst>
                <a:path extrusionOk="0" h="1854" w="4251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125"/>
            <p:cNvSpPr/>
            <p:nvPr/>
          </p:nvSpPr>
          <p:spPr>
            <a:xfrm rot="2735697">
              <a:off x="7357686" y="1889394"/>
              <a:ext cx="587040" cy="593718"/>
            </a:xfrm>
            <a:custGeom>
              <a:rect b="b" l="l" r="r" t="t"/>
              <a:pathLst>
                <a:path extrusionOk="0" h="8713" w="8615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125"/>
            <p:cNvSpPr/>
            <p:nvPr/>
          </p:nvSpPr>
          <p:spPr>
            <a:xfrm rot="2735697">
              <a:off x="7617532" y="2120677"/>
              <a:ext cx="68142" cy="59897"/>
            </a:xfrm>
            <a:custGeom>
              <a:rect b="b" l="l" r="r" t="t"/>
              <a:pathLst>
                <a:path extrusionOk="0" h="879" w="100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125"/>
            <p:cNvSpPr/>
            <p:nvPr/>
          </p:nvSpPr>
          <p:spPr>
            <a:xfrm rot="2735675">
              <a:off x="7391187" y="2060161"/>
              <a:ext cx="209191" cy="299826"/>
            </a:xfrm>
            <a:custGeom>
              <a:rect b="b" l="l" r="r" t="t"/>
              <a:pathLst>
                <a:path extrusionOk="0" h="4400" w="307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125"/>
            <p:cNvSpPr/>
            <p:nvPr/>
          </p:nvSpPr>
          <p:spPr>
            <a:xfrm rot="2735675">
              <a:off x="7652144" y="2096866"/>
              <a:ext cx="294844" cy="216761"/>
            </a:xfrm>
            <a:custGeom>
              <a:rect b="b" l="l" r="r" t="t"/>
              <a:pathLst>
                <a:path extrusionOk="0" h="3181" w="4327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125"/>
            <p:cNvSpPr/>
            <p:nvPr/>
          </p:nvSpPr>
          <p:spPr>
            <a:xfrm rot="2735697">
              <a:off x="7189821" y="2686962"/>
              <a:ext cx="105824" cy="204084"/>
            </a:xfrm>
            <a:custGeom>
              <a:rect b="b" l="l" r="r" t="t"/>
              <a:pathLst>
                <a:path extrusionOk="0" h="2995" w="1553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125"/>
            <p:cNvSpPr/>
            <p:nvPr/>
          </p:nvSpPr>
          <p:spPr>
            <a:xfrm rot="2735697">
              <a:off x="7190530" y="2615673"/>
              <a:ext cx="105892" cy="204152"/>
            </a:xfrm>
            <a:custGeom>
              <a:rect b="b" l="l" r="r" t="t"/>
              <a:pathLst>
                <a:path extrusionOk="0" h="2996" w="1554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125"/>
            <p:cNvSpPr/>
            <p:nvPr/>
          </p:nvSpPr>
          <p:spPr>
            <a:xfrm rot="2735697">
              <a:off x="7187391" y="2541774"/>
              <a:ext cx="108413" cy="204084"/>
            </a:xfrm>
            <a:custGeom>
              <a:rect b="b" l="l" r="r" t="t"/>
              <a:pathLst>
                <a:path extrusionOk="0" h="2995" w="1591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125"/>
            <p:cNvSpPr/>
            <p:nvPr/>
          </p:nvSpPr>
          <p:spPr>
            <a:xfrm rot="2735697">
              <a:off x="7973128" y="2724562"/>
              <a:ext cx="201563" cy="115977"/>
            </a:xfrm>
            <a:custGeom>
              <a:rect b="b" l="l" r="r" t="t"/>
              <a:pathLst>
                <a:path extrusionOk="0" h="1702" w="2958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125"/>
            <p:cNvSpPr/>
            <p:nvPr/>
          </p:nvSpPr>
          <p:spPr>
            <a:xfrm rot="2735697">
              <a:off x="7973838" y="2653340"/>
              <a:ext cx="201631" cy="115909"/>
            </a:xfrm>
            <a:custGeom>
              <a:rect b="b" l="l" r="r" t="t"/>
              <a:pathLst>
                <a:path extrusionOk="0" h="1701" w="2959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125"/>
            <p:cNvSpPr/>
            <p:nvPr/>
          </p:nvSpPr>
          <p:spPr>
            <a:xfrm rot="2735697">
              <a:off x="7971087" y="2578448"/>
              <a:ext cx="201563" cy="115977"/>
            </a:xfrm>
            <a:custGeom>
              <a:rect b="b" l="l" r="r" t="t"/>
              <a:pathLst>
                <a:path extrusionOk="0" h="1702" w="2958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125"/>
            <p:cNvSpPr/>
            <p:nvPr/>
          </p:nvSpPr>
          <p:spPr>
            <a:xfrm rot="2735697">
              <a:off x="7067741" y="5027904"/>
              <a:ext cx="289806" cy="267115"/>
            </a:xfrm>
            <a:custGeom>
              <a:rect b="b" l="l" r="r" t="t"/>
              <a:pathLst>
                <a:path extrusionOk="0" h="3920" w="4253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125"/>
            <p:cNvSpPr/>
            <p:nvPr/>
          </p:nvSpPr>
          <p:spPr>
            <a:xfrm rot="2735697">
              <a:off x="8023120" y="5006058"/>
              <a:ext cx="257030" cy="294849"/>
            </a:xfrm>
            <a:custGeom>
              <a:rect b="b" l="l" r="r" t="t"/>
              <a:pathLst>
                <a:path extrusionOk="0" h="4327" w="3772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9" name="Google Shape;2059;p125"/>
          <p:cNvSpPr txBox="1"/>
          <p:nvPr>
            <p:ph type="title"/>
          </p:nvPr>
        </p:nvSpPr>
        <p:spPr>
          <a:xfrm>
            <a:off x="723450" y="309450"/>
            <a:ext cx="7697100" cy="567900"/>
          </a:xfrm>
          <a:prstGeom prst="rect">
            <a:avLst/>
          </a:prstGeom>
        </p:spPr>
        <p:txBody>
          <a:bodyPr anchorCtr="0" anchor="ctr" bIns="91425" lIns="91425" spcFirstLastPara="1" rIns="91425" wrap="square" tIns="2743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</a:t>
            </a:r>
            <a:r>
              <a:rPr lang="en">
                <a:solidFill>
                  <a:schemeClr val="dk2"/>
                </a:solidFill>
              </a:rPr>
              <a:t>DESCRIPTION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60" name="Google Shape;2060;p125"/>
          <p:cNvSpPr txBox="1"/>
          <p:nvPr>
            <p:ph idx="1" type="body"/>
          </p:nvPr>
        </p:nvSpPr>
        <p:spPr>
          <a:xfrm>
            <a:off x="393225" y="1942125"/>
            <a:ext cx="5332200" cy="27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Features:</a:t>
            </a:r>
            <a:endParaRPr b="1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</a:pPr>
            <a:r>
              <a:rPr b="1" lang="en">
                <a:solidFill>
                  <a:srgbClr val="000000"/>
                </a:solidFill>
              </a:rPr>
              <a:t>Dynamic Pricing Intelligence - </a:t>
            </a:r>
            <a:r>
              <a:rPr lang="en">
                <a:solidFill>
                  <a:srgbClr val="000000"/>
                </a:solidFill>
              </a:rPr>
              <a:t>Prediction of pricing surge and real-time cost comparison across all nearby options</a:t>
            </a:r>
            <a:endParaRPr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</a:pPr>
            <a:r>
              <a:rPr b="1" lang="en">
                <a:solidFill>
                  <a:srgbClr val="000000"/>
                </a:solidFill>
              </a:rPr>
              <a:t>Integrated Vehicle Insurance- </a:t>
            </a:r>
            <a:r>
              <a:rPr lang="en">
                <a:solidFill>
                  <a:srgbClr val="000000"/>
                </a:solidFill>
              </a:rPr>
              <a:t>One-click protection ($0.50-$3.00) against parking damage, theft and vandalism</a:t>
            </a:r>
            <a:endParaRPr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</a:pPr>
            <a:r>
              <a:rPr b="1" lang="en">
                <a:solidFill>
                  <a:srgbClr val="000000"/>
                </a:solidFill>
              </a:rPr>
              <a:t>Smart Recommendations - </a:t>
            </a:r>
            <a:r>
              <a:rPr lang="en">
                <a:solidFill>
                  <a:srgbClr val="000000"/>
                </a:solidFill>
              </a:rPr>
              <a:t>Personalized suggestions based on user preferences</a:t>
            </a:r>
            <a:endParaRPr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</a:pPr>
            <a:r>
              <a:rPr b="1" lang="en">
                <a:solidFill>
                  <a:srgbClr val="000000"/>
                </a:solidFill>
              </a:rPr>
              <a:t>Core Value Proposition: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i="1" lang="en">
                <a:solidFill>
                  <a:srgbClr val="000000"/>
                </a:solidFill>
              </a:rPr>
              <a:t>"Never overpay, never worry about parking damage"</a:t>
            </a:r>
            <a:endParaRPr i="1">
              <a:solidFill>
                <a:srgbClr val="0000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Char char="■"/>
            </a:pPr>
            <a:r>
              <a:rPr b="1" lang="en">
                <a:solidFill>
                  <a:srgbClr val="000000"/>
                </a:solidFill>
              </a:rPr>
              <a:t>Target Users:</a:t>
            </a:r>
            <a:r>
              <a:rPr lang="en">
                <a:solidFill>
                  <a:srgbClr val="000000"/>
                </a:solidFill>
              </a:rPr>
              <a:t> Urban professionals, commuters, and city visitors who value time, money, and peace of mind.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061" name="Google Shape;2061;p125"/>
          <p:cNvCxnSpPr/>
          <p:nvPr/>
        </p:nvCxnSpPr>
        <p:spPr>
          <a:xfrm>
            <a:off x="6009728" y="-25814"/>
            <a:ext cx="0" cy="519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62" name="Google Shape;2062;p125"/>
          <p:cNvGrpSpPr/>
          <p:nvPr/>
        </p:nvGrpSpPr>
        <p:grpSpPr>
          <a:xfrm>
            <a:off x="7298288" y="538427"/>
            <a:ext cx="787020" cy="750524"/>
            <a:chOff x="1523350" y="584350"/>
            <a:chExt cx="598950" cy="571175"/>
          </a:xfrm>
        </p:grpSpPr>
        <p:sp>
          <p:nvSpPr>
            <p:cNvPr id="2063" name="Google Shape;2063;p125"/>
            <p:cNvSpPr/>
            <p:nvPr/>
          </p:nvSpPr>
          <p:spPr>
            <a:xfrm>
              <a:off x="1523350" y="584350"/>
              <a:ext cx="598950" cy="571175"/>
            </a:xfrm>
            <a:custGeom>
              <a:rect b="b" l="l" r="r" t="t"/>
              <a:pathLst>
                <a:path extrusionOk="0" h="22847" w="23958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64" name="Google Shape;2064;p125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2065" name="Google Shape;2065;p125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rect b="b" l="l" r="r" t="t"/>
                <a:pathLst>
                  <a:path extrusionOk="0" h="19409" w="2137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125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rect b="b" l="l" r="r" t="t"/>
                <a:pathLst>
                  <a:path extrusionOk="0" h="13828" w="9909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67" name="Google Shape;2067;p125"/>
          <p:cNvSpPr txBox="1"/>
          <p:nvPr/>
        </p:nvSpPr>
        <p:spPr>
          <a:xfrm>
            <a:off x="484950" y="1005400"/>
            <a:ext cx="49827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AI-powered parking concierge that solves parking anxiety through comprehensive protection and intelligence.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126"/>
          <p:cNvSpPr txBox="1"/>
          <p:nvPr>
            <p:ph type="title"/>
          </p:nvPr>
        </p:nvSpPr>
        <p:spPr>
          <a:xfrm>
            <a:off x="720000" y="266647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BACKGROUND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73" name="Google Shape;2073;p126"/>
          <p:cNvSpPr txBox="1"/>
          <p:nvPr>
            <p:ph idx="2" type="title"/>
          </p:nvPr>
        </p:nvSpPr>
        <p:spPr>
          <a:xfrm>
            <a:off x="486782" y="940204"/>
            <a:ext cx="27525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CRISIS</a:t>
            </a:r>
            <a:endParaRPr/>
          </a:p>
        </p:txBody>
      </p:sp>
      <p:sp>
        <p:nvSpPr>
          <p:cNvPr id="2074" name="Google Shape;2074;p126"/>
          <p:cNvSpPr txBox="1"/>
          <p:nvPr>
            <p:ph idx="1" type="subTitle"/>
          </p:nvPr>
        </p:nvSpPr>
        <p:spPr>
          <a:xfrm>
            <a:off x="541800" y="1318125"/>
            <a:ext cx="2941500" cy="20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Urban Reality:</a:t>
            </a:r>
            <a:r>
              <a:rPr lang="en" sz="1200">
                <a:solidFill>
                  <a:srgbClr val="000000"/>
                </a:solidFill>
              </a:rPr>
              <a:t> 17 hours wasted annually for parking search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Financial Impact:</a:t>
            </a:r>
            <a:r>
              <a:rPr lang="en" sz="1200">
                <a:solidFill>
                  <a:srgbClr val="000000"/>
                </a:solidFill>
              </a:rPr>
              <a:t> $345 per driver lost in time, fuel, and stress costs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Behavioral Change:</a:t>
            </a:r>
            <a:r>
              <a:rPr lang="en" sz="1200">
                <a:solidFill>
                  <a:srgbClr val="000000"/>
                </a:solidFill>
              </a:rPr>
              <a:t> 73% of drivers avoid destinations due to parking uncertainty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Hidden Costs:</a:t>
            </a:r>
            <a:r>
              <a:rPr lang="en" sz="1200">
                <a:solidFill>
                  <a:srgbClr val="000000"/>
                </a:solidFill>
              </a:rPr>
              <a:t> $13 billion towing/damage industry with no user protection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75" name="Google Shape;2075;p126"/>
          <p:cNvSpPr txBox="1"/>
          <p:nvPr>
            <p:ph idx="3" type="title"/>
          </p:nvPr>
        </p:nvSpPr>
        <p:spPr>
          <a:xfrm>
            <a:off x="3922580" y="940204"/>
            <a:ext cx="27525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SOLUTIONS</a:t>
            </a:r>
            <a:endParaRPr/>
          </a:p>
        </p:txBody>
      </p:sp>
      <p:sp>
        <p:nvSpPr>
          <p:cNvPr id="2076" name="Google Shape;2076;p126"/>
          <p:cNvSpPr txBox="1"/>
          <p:nvPr>
            <p:ph idx="4" type="subTitle"/>
          </p:nvPr>
        </p:nvSpPr>
        <p:spPr>
          <a:xfrm>
            <a:off x="3919350" y="1513326"/>
            <a:ext cx="2752500" cy="14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Existing Apps:</a:t>
            </a:r>
            <a:r>
              <a:rPr lang="en" sz="1200">
                <a:solidFill>
                  <a:srgbClr val="000000"/>
                </a:solidFill>
              </a:rPr>
              <a:t> Focus only on booking efficiency, ignore user protection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Technology Gap:</a:t>
            </a:r>
            <a:r>
              <a:rPr lang="en" sz="1200">
                <a:solidFill>
                  <a:srgbClr val="000000"/>
                </a:solidFill>
              </a:rPr>
              <a:t> No surge pricing predictions or cost optimization alerts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User Dissatisfaction:</a:t>
            </a:r>
            <a:r>
              <a:rPr lang="en" sz="1200">
                <a:solidFill>
                  <a:srgbClr val="000000"/>
                </a:solidFill>
              </a:rPr>
              <a:t> 45% monthly churn rate, poor ratings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77" name="Google Shape;2077;p126"/>
          <p:cNvSpPr txBox="1"/>
          <p:nvPr>
            <p:ph idx="5" type="title"/>
          </p:nvPr>
        </p:nvSpPr>
        <p:spPr>
          <a:xfrm>
            <a:off x="486767" y="3076388"/>
            <a:ext cx="57681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FOUNDATION FOR OUR SOLUTION</a:t>
            </a:r>
            <a:endParaRPr/>
          </a:p>
        </p:txBody>
      </p:sp>
      <p:sp>
        <p:nvSpPr>
          <p:cNvPr id="2078" name="Google Shape;2078;p126"/>
          <p:cNvSpPr txBox="1"/>
          <p:nvPr>
            <p:ph idx="6" type="subTitle"/>
          </p:nvPr>
        </p:nvSpPr>
        <p:spPr>
          <a:xfrm>
            <a:off x="486775" y="3786275"/>
            <a:ext cx="5615700" cy="10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Smart Parking Evolution:</a:t>
            </a:r>
            <a:r>
              <a:rPr lang="en">
                <a:solidFill>
                  <a:srgbClr val="000000"/>
                </a:solidFill>
              </a:rPr>
              <a:t> From mechanical systems (1905) to IoT sensors (2000s) to AI/ML prediction (2020s)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Mobile Payment Infrastructure:</a:t>
            </a:r>
            <a:r>
              <a:rPr lang="en">
                <a:solidFill>
                  <a:srgbClr val="000000"/>
                </a:solidFill>
              </a:rPr>
              <a:t> Proven contactless transaction capabilities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Insurance Technology:</a:t>
            </a:r>
            <a:r>
              <a:rPr lang="en">
                <a:solidFill>
                  <a:srgbClr val="000000"/>
                </a:solidFill>
              </a:rPr>
              <a:t> Micro-policy platforms enabling instant coverage activation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9" name="Google Shape;2079;p126"/>
          <p:cNvCxnSpPr/>
          <p:nvPr/>
        </p:nvCxnSpPr>
        <p:spPr>
          <a:xfrm rot="10800000">
            <a:off x="7114375" y="0"/>
            <a:ext cx="0" cy="519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0" name="Google Shape;2080;p126"/>
          <p:cNvCxnSpPr/>
          <p:nvPr/>
        </p:nvCxnSpPr>
        <p:spPr>
          <a:xfrm rot="10800000">
            <a:off x="7107900" y="2584625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1" name="Google Shape;2081;p126"/>
          <p:cNvCxnSpPr/>
          <p:nvPr/>
        </p:nvCxnSpPr>
        <p:spPr>
          <a:xfrm rot="10800000">
            <a:off x="7107900" y="4617950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2" name="Google Shape;2082;p126"/>
          <p:cNvCxnSpPr/>
          <p:nvPr/>
        </p:nvCxnSpPr>
        <p:spPr>
          <a:xfrm rot="10800000">
            <a:off x="7107900" y="553000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83" name="Google Shape;2083;p126"/>
          <p:cNvGrpSpPr/>
          <p:nvPr/>
        </p:nvGrpSpPr>
        <p:grpSpPr>
          <a:xfrm rot="10799597">
            <a:off x="7301768" y="1017271"/>
            <a:ext cx="2244460" cy="1170725"/>
            <a:chOff x="7361475" y="5882971"/>
            <a:chExt cx="2633725" cy="1373929"/>
          </a:xfrm>
        </p:grpSpPr>
        <p:sp>
          <p:nvSpPr>
            <p:cNvPr id="2084" name="Google Shape;2084;p126"/>
            <p:cNvSpPr/>
            <p:nvPr/>
          </p:nvSpPr>
          <p:spPr>
            <a:xfrm>
              <a:off x="7442525" y="5882971"/>
              <a:ext cx="2552675" cy="1291900"/>
            </a:xfrm>
            <a:custGeom>
              <a:rect b="b" l="l" r="r" t="t"/>
              <a:pathLst>
                <a:path extrusionOk="0" h="51676" w="102107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126"/>
            <p:cNvSpPr/>
            <p:nvPr/>
          </p:nvSpPr>
          <p:spPr>
            <a:xfrm>
              <a:off x="7574125" y="602140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126"/>
            <p:cNvSpPr/>
            <p:nvPr/>
          </p:nvSpPr>
          <p:spPr>
            <a:xfrm>
              <a:off x="7361475" y="602475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126"/>
            <p:cNvSpPr/>
            <p:nvPr/>
          </p:nvSpPr>
          <p:spPr>
            <a:xfrm>
              <a:off x="7407125" y="5988825"/>
              <a:ext cx="2463450" cy="1218525"/>
            </a:xfrm>
            <a:custGeom>
              <a:rect b="b" l="l" r="r" t="t"/>
              <a:pathLst>
                <a:path extrusionOk="0" h="48741" w="98538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126"/>
            <p:cNvSpPr/>
            <p:nvPr/>
          </p:nvSpPr>
          <p:spPr>
            <a:xfrm>
              <a:off x="7464675" y="6968075"/>
              <a:ext cx="139275" cy="135800"/>
            </a:xfrm>
            <a:custGeom>
              <a:rect b="b" l="l" r="r" t="t"/>
              <a:pathLst>
                <a:path extrusionOk="0" h="5432" w="5571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126"/>
            <p:cNvSpPr/>
            <p:nvPr/>
          </p:nvSpPr>
          <p:spPr>
            <a:xfrm>
              <a:off x="7462175" y="6095650"/>
              <a:ext cx="141775" cy="137800"/>
            </a:xfrm>
            <a:custGeom>
              <a:rect b="b" l="l" r="r" t="t"/>
              <a:pathLst>
                <a:path extrusionOk="0" h="5512" w="5671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126"/>
            <p:cNvSpPr/>
            <p:nvPr/>
          </p:nvSpPr>
          <p:spPr>
            <a:xfrm>
              <a:off x="7543050" y="6871200"/>
              <a:ext cx="663850" cy="275075"/>
            </a:xfrm>
            <a:custGeom>
              <a:rect b="b" l="l" r="r" t="t"/>
              <a:pathLst>
                <a:path extrusionOk="0" h="11003" w="2655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126"/>
            <p:cNvSpPr/>
            <p:nvPr/>
          </p:nvSpPr>
          <p:spPr>
            <a:xfrm>
              <a:off x="7543050" y="6063525"/>
              <a:ext cx="663850" cy="274825"/>
            </a:xfrm>
            <a:custGeom>
              <a:rect b="b" l="l" r="r" t="t"/>
              <a:pathLst>
                <a:path extrusionOk="0" h="10993" w="26554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126"/>
            <p:cNvSpPr/>
            <p:nvPr/>
          </p:nvSpPr>
          <p:spPr>
            <a:xfrm>
              <a:off x="7407950" y="6455075"/>
              <a:ext cx="2463450" cy="287725"/>
            </a:xfrm>
            <a:custGeom>
              <a:rect b="b" l="l" r="r" t="t"/>
              <a:pathLst>
                <a:path extrusionOk="0" h="11509" w="98538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126"/>
            <p:cNvSpPr/>
            <p:nvPr/>
          </p:nvSpPr>
          <p:spPr>
            <a:xfrm>
              <a:off x="8594650" y="6559300"/>
              <a:ext cx="45050" cy="76750"/>
            </a:xfrm>
            <a:custGeom>
              <a:rect b="b" l="l" r="r" t="t"/>
              <a:pathLst>
                <a:path extrusionOk="0" h="3070" w="1802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126"/>
            <p:cNvSpPr/>
            <p:nvPr/>
          </p:nvSpPr>
          <p:spPr>
            <a:xfrm>
              <a:off x="9371875" y="6847850"/>
              <a:ext cx="237675" cy="162625"/>
            </a:xfrm>
            <a:custGeom>
              <a:rect b="b" l="l" r="r" t="t"/>
              <a:pathLst>
                <a:path extrusionOk="0" h="6505" w="9507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126"/>
            <p:cNvSpPr/>
            <p:nvPr/>
          </p:nvSpPr>
          <p:spPr>
            <a:xfrm>
              <a:off x="9371875" y="6174025"/>
              <a:ext cx="237675" cy="163475"/>
            </a:xfrm>
            <a:custGeom>
              <a:rect b="b" l="l" r="r" t="t"/>
              <a:pathLst>
                <a:path extrusionOk="0" h="6539" w="9507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126"/>
            <p:cNvSpPr/>
            <p:nvPr/>
          </p:nvSpPr>
          <p:spPr>
            <a:xfrm>
              <a:off x="8903875" y="5962675"/>
              <a:ext cx="145275" cy="144675"/>
            </a:xfrm>
            <a:custGeom>
              <a:rect b="b" l="l" r="r" t="t"/>
              <a:pathLst>
                <a:path extrusionOk="0" h="5787" w="5811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126"/>
            <p:cNvSpPr/>
            <p:nvPr/>
          </p:nvSpPr>
          <p:spPr>
            <a:xfrm>
              <a:off x="8903900" y="7113025"/>
              <a:ext cx="145250" cy="143875"/>
            </a:xfrm>
            <a:custGeom>
              <a:rect b="b" l="l" r="r" t="t"/>
              <a:pathLst>
                <a:path extrusionOk="0" h="5755" w="581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126"/>
            <p:cNvSpPr/>
            <p:nvPr/>
          </p:nvSpPr>
          <p:spPr>
            <a:xfrm>
              <a:off x="9573675" y="7002125"/>
              <a:ext cx="201825" cy="162625"/>
            </a:xfrm>
            <a:custGeom>
              <a:rect b="b" l="l" r="r" t="t"/>
              <a:pathLst>
                <a:path extrusionOk="0" h="6505" w="8073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126"/>
            <p:cNvSpPr/>
            <p:nvPr/>
          </p:nvSpPr>
          <p:spPr>
            <a:xfrm>
              <a:off x="9574500" y="6032250"/>
              <a:ext cx="201000" cy="160975"/>
            </a:xfrm>
            <a:custGeom>
              <a:rect b="b" l="l" r="r" t="t"/>
              <a:pathLst>
                <a:path extrusionOk="0" h="6439" w="804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126"/>
            <p:cNvSpPr/>
            <p:nvPr/>
          </p:nvSpPr>
          <p:spPr>
            <a:xfrm>
              <a:off x="8694725" y="6146500"/>
              <a:ext cx="522050" cy="924025"/>
            </a:xfrm>
            <a:custGeom>
              <a:rect b="b" l="l" r="r" t="t"/>
              <a:pathLst>
                <a:path extrusionOk="0" h="36961" w="20882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126"/>
            <p:cNvSpPr/>
            <p:nvPr/>
          </p:nvSpPr>
          <p:spPr>
            <a:xfrm>
              <a:off x="8694725" y="6265750"/>
              <a:ext cx="490375" cy="804775"/>
            </a:xfrm>
            <a:custGeom>
              <a:rect b="b" l="l" r="r" t="t"/>
              <a:pathLst>
                <a:path extrusionOk="0" h="32191" w="19615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126"/>
            <p:cNvSpPr/>
            <p:nvPr/>
          </p:nvSpPr>
          <p:spPr>
            <a:xfrm>
              <a:off x="7869950" y="6989600"/>
              <a:ext cx="1234250" cy="105950"/>
            </a:xfrm>
            <a:custGeom>
              <a:rect b="b" l="l" r="r" t="t"/>
              <a:pathLst>
                <a:path extrusionOk="0" h="4238" w="4937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126"/>
            <p:cNvSpPr/>
            <p:nvPr/>
          </p:nvSpPr>
          <p:spPr>
            <a:xfrm>
              <a:off x="7869950" y="6989600"/>
              <a:ext cx="527900" cy="105950"/>
            </a:xfrm>
            <a:custGeom>
              <a:rect b="b" l="l" r="r" t="t"/>
              <a:pathLst>
                <a:path extrusionOk="0" h="4238" w="21116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126"/>
            <p:cNvSpPr/>
            <p:nvPr/>
          </p:nvSpPr>
          <p:spPr>
            <a:xfrm>
              <a:off x="7543900" y="6253250"/>
              <a:ext cx="538725" cy="708875"/>
            </a:xfrm>
            <a:custGeom>
              <a:rect b="b" l="l" r="r" t="t"/>
              <a:pathLst>
                <a:path extrusionOk="0" h="28355" w="21549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126"/>
            <p:cNvSpPr/>
            <p:nvPr/>
          </p:nvSpPr>
          <p:spPr>
            <a:xfrm>
              <a:off x="7543900" y="6295775"/>
              <a:ext cx="538725" cy="666350"/>
            </a:xfrm>
            <a:custGeom>
              <a:rect b="b" l="l" r="r" t="t"/>
              <a:pathLst>
                <a:path extrusionOk="0" h="26654" w="21549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126"/>
            <p:cNvSpPr/>
            <p:nvPr/>
          </p:nvSpPr>
          <p:spPr>
            <a:xfrm>
              <a:off x="7869950" y="6120650"/>
              <a:ext cx="1234250" cy="105100"/>
            </a:xfrm>
            <a:custGeom>
              <a:rect b="b" l="l" r="r" t="t"/>
              <a:pathLst>
                <a:path extrusionOk="0" h="4204" w="4937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126"/>
            <p:cNvSpPr/>
            <p:nvPr/>
          </p:nvSpPr>
          <p:spPr>
            <a:xfrm>
              <a:off x="7869950" y="6120650"/>
              <a:ext cx="632150" cy="105100"/>
            </a:xfrm>
            <a:custGeom>
              <a:rect b="b" l="l" r="r" t="t"/>
              <a:pathLst>
                <a:path extrusionOk="0" h="4204" w="25286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8" name="Google Shape;2108;p126"/>
          <p:cNvGrpSpPr/>
          <p:nvPr/>
        </p:nvGrpSpPr>
        <p:grpSpPr>
          <a:xfrm rot="5400000">
            <a:off x="7722828" y="3160483"/>
            <a:ext cx="806244" cy="881612"/>
            <a:chOff x="-991575" y="941475"/>
            <a:chExt cx="1147025" cy="1254250"/>
          </a:xfrm>
        </p:grpSpPr>
        <p:sp>
          <p:nvSpPr>
            <p:cNvPr id="2109" name="Google Shape;2109;p126"/>
            <p:cNvSpPr/>
            <p:nvPr/>
          </p:nvSpPr>
          <p:spPr>
            <a:xfrm>
              <a:off x="-991575" y="1105850"/>
              <a:ext cx="823550" cy="843100"/>
            </a:xfrm>
            <a:custGeom>
              <a:rect b="b" l="l" r="r" t="t"/>
              <a:pathLst>
                <a:path extrusionOk="0" h="33724" w="32942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126"/>
            <p:cNvSpPr/>
            <p:nvPr/>
          </p:nvSpPr>
          <p:spPr>
            <a:xfrm>
              <a:off x="-374175" y="2003475"/>
              <a:ext cx="192275" cy="192250"/>
            </a:xfrm>
            <a:custGeom>
              <a:rect b="b" l="l" r="r" t="t"/>
              <a:pathLst>
                <a:path extrusionOk="0" h="7690" w="7691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126"/>
            <p:cNvSpPr/>
            <p:nvPr/>
          </p:nvSpPr>
          <p:spPr>
            <a:xfrm>
              <a:off x="-679725" y="941475"/>
              <a:ext cx="835175" cy="732450"/>
            </a:xfrm>
            <a:custGeom>
              <a:rect b="b" l="l" r="r" t="t"/>
              <a:pathLst>
                <a:path extrusionOk="0" h="29298" w="33407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127"/>
          <p:cNvSpPr txBox="1"/>
          <p:nvPr>
            <p:ph type="title"/>
          </p:nvPr>
        </p:nvSpPr>
        <p:spPr>
          <a:xfrm flipH="1">
            <a:off x="2593162" y="1893525"/>
            <a:ext cx="49773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</a:t>
            </a:r>
            <a:r>
              <a:rPr lang="en">
                <a:solidFill>
                  <a:schemeClr val="dk2"/>
                </a:solidFill>
              </a:rPr>
              <a:t>MODEL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17" name="Google Shape;2117;p127"/>
          <p:cNvSpPr txBox="1"/>
          <p:nvPr>
            <p:ph idx="2" type="title"/>
          </p:nvPr>
        </p:nvSpPr>
        <p:spPr>
          <a:xfrm flipH="1">
            <a:off x="740425" y="1874525"/>
            <a:ext cx="1471500" cy="1471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118" name="Google Shape;2118;p127"/>
          <p:cNvGrpSpPr/>
          <p:nvPr/>
        </p:nvGrpSpPr>
        <p:grpSpPr>
          <a:xfrm flipH="1" rot="5400000">
            <a:off x="949161" y="-267921"/>
            <a:ext cx="1061973" cy="1718129"/>
            <a:chOff x="4495050" y="5696175"/>
            <a:chExt cx="1966617" cy="3181720"/>
          </a:xfrm>
        </p:grpSpPr>
        <p:sp>
          <p:nvSpPr>
            <p:cNvPr id="2119" name="Google Shape;2119;p127"/>
            <p:cNvSpPr/>
            <p:nvPr/>
          </p:nvSpPr>
          <p:spPr>
            <a:xfrm>
              <a:off x="4575292" y="5724770"/>
              <a:ext cx="1886375" cy="3153125"/>
            </a:xfrm>
            <a:custGeom>
              <a:rect b="b" l="l" r="r" t="t"/>
              <a:pathLst>
                <a:path extrusionOk="0" h="126125" w="75455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127"/>
            <p:cNvSpPr/>
            <p:nvPr/>
          </p:nvSpPr>
          <p:spPr>
            <a:xfrm>
              <a:off x="6097850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127"/>
            <p:cNvSpPr/>
            <p:nvPr/>
          </p:nvSpPr>
          <p:spPr>
            <a:xfrm>
              <a:off x="5827675" y="8477350"/>
              <a:ext cx="289400" cy="276150"/>
            </a:xfrm>
            <a:custGeom>
              <a:rect b="b" l="l" r="r" t="t"/>
              <a:pathLst>
                <a:path extrusionOk="0" h="11046" w="11576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127"/>
            <p:cNvSpPr/>
            <p:nvPr/>
          </p:nvSpPr>
          <p:spPr>
            <a:xfrm>
              <a:off x="5777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127"/>
            <p:cNvSpPr/>
            <p:nvPr/>
          </p:nvSpPr>
          <p:spPr>
            <a:xfrm>
              <a:off x="5864350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127"/>
            <p:cNvSpPr/>
            <p:nvPr/>
          </p:nvSpPr>
          <p:spPr>
            <a:xfrm>
              <a:off x="4720200" y="8477350"/>
              <a:ext cx="288575" cy="276150"/>
            </a:xfrm>
            <a:custGeom>
              <a:rect b="b" l="l" r="r" t="t"/>
              <a:pathLst>
                <a:path extrusionOk="0" h="11046" w="11543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127"/>
            <p:cNvSpPr/>
            <p:nvPr/>
          </p:nvSpPr>
          <p:spPr>
            <a:xfrm>
              <a:off x="4843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127"/>
            <p:cNvSpPr/>
            <p:nvPr/>
          </p:nvSpPr>
          <p:spPr>
            <a:xfrm>
              <a:off x="4756075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127"/>
            <p:cNvSpPr/>
            <p:nvPr/>
          </p:nvSpPr>
          <p:spPr>
            <a:xfrm>
              <a:off x="4685175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127"/>
            <p:cNvSpPr/>
            <p:nvPr/>
          </p:nvSpPr>
          <p:spPr>
            <a:xfrm>
              <a:off x="4713525" y="6849500"/>
              <a:ext cx="1416050" cy="1918075"/>
            </a:xfrm>
            <a:custGeom>
              <a:rect b="b" l="l" r="r" t="t"/>
              <a:pathLst>
                <a:path extrusionOk="0" h="76723" w="56642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127"/>
            <p:cNvSpPr/>
            <p:nvPr/>
          </p:nvSpPr>
          <p:spPr>
            <a:xfrm>
              <a:off x="4711875" y="5732875"/>
              <a:ext cx="1416025" cy="1798825"/>
            </a:xfrm>
            <a:custGeom>
              <a:rect b="b" l="l" r="r" t="t"/>
              <a:pathLst>
                <a:path extrusionOk="0" h="71953" w="56641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127"/>
            <p:cNvSpPr/>
            <p:nvPr/>
          </p:nvSpPr>
          <p:spPr>
            <a:xfrm>
              <a:off x="4738550" y="5834625"/>
              <a:ext cx="73425" cy="148450"/>
            </a:xfrm>
            <a:custGeom>
              <a:rect b="b" l="l" r="r" t="t"/>
              <a:pathLst>
                <a:path extrusionOk="0" h="5938" w="2937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127"/>
            <p:cNvSpPr/>
            <p:nvPr/>
          </p:nvSpPr>
          <p:spPr>
            <a:xfrm>
              <a:off x="4809450" y="5733725"/>
              <a:ext cx="196825" cy="112600"/>
            </a:xfrm>
            <a:custGeom>
              <a:rect b="b" l="l" r="r" t="t"/>
              <a:pathLst>
                <a:path extrusionOk="0" h="4504" w="7873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127"/>
            <p:cNvSpPr/>
            <p:nvPr/>
          </p:nvSpPr>
          <p:spPr>
            <a:xfrm>
              <a:off x="6026975" y="5834625"/>
              <a:ext cx="73400" cy="148450"/>
            </a:xfrm>
            <a:custGeom>
              <a:rect b="b" l="l" r="r" t="t"/>
              <a:pathLst>
                <a:path extrusionOk="0" h="5938" w="2936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127"/>
            <p:cNvSpPr/>
            <p:nvPr/>
          </p:nvSpPr>
          <p:spPr>
            <a:xfrm>
              <a:off x="5831825" y="5733725"/>
              <a:ext cx="197675" cy="112600"/>
            </a:xfrm>
            <a:custGeom>
              <a:rect b="b" l="l" r="r" t="t"/>
              <a:pathLst>
                <a:path extrusionOk="0" h="4504" w="7907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127"/>
            <p:cNvSpPr/>
            <p:nvPr/>
          </p:nvSpPr>
          <p:spPr>
            <a:xfrm>
              <a:off x="4856150" y="8025350"/>
              <a:ext cx="1129975" cy="743050"/>
            </a:xfrm>
            <a:custGeom>
              <a:rect b="b" l="l" r="r" t="t"/>
              <a:pathLst>
                <a:path extrusionOk="0" h="29722" w="45199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127"/>
            <p:cNvSpPr/>
            <p:nvPr/>
          </p:nvSpPr>
          <p:spPr>
            <a:xfrm>
              <a:off x="5020425" y="8025350"/>
              <a:ext cx="802250" cy="743050"/>
            </a:xfrm>
            <a:custGeom>
              <a:rect b="b" l="l" r="r" t="t"/>
              <a:pathLst>
                <a:path extrusionOk="0" h="29722" w="3209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127"/>
            <p:cNvSpPr/>
            <p:nvPr/>
          </p:nvSpPr>
          <p:spPr>
            <a:xfrm>
              <a:off x="4834450" y="5869650"/>
              <a:ext cx="1168375" cy="2215575"/>
            </a:xfrm>
            <a:custGeom>
              <a:rect b="b" l="l" r="r" t="t"/>
              <a:pathLst>
                <a:path extrusionOk="0" h="88623" w="46735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127"/>
            <p:cNvSpPr/>
            <p:nvPr/>
          </p:nvSpPr>
          <p:spPr>
            <a:xfrm>
              <a:off x="4881150" y="5905500"/>
              <a:ext cx="81750" cy="222675"/>
            </a:xfrm>
            <a:custGeom>
              <a:rect b="b" l="l" r="r" t="t"/>
              <a:pathLst>
                <a:path extrusionOk="0" h="8907" w="327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127"/>
            <p:cNvSpPr/>
            <p:nvPr/>
          </p:nvSpPr>
          <p:spPr>
            <a:xfrm>
              <a:off x="4807775" y="6153175"/>
              <a:ext cx="1222550" cy="1955600"/>
            </a:xfrm>
            <a:custGeom>
              <a:rect b="b" l="l" r="r" t="t"/>
              <a:pathLst>
                <a:path extrusionOk="0" h="78224" w="48902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127"/>
            <p:cNvSpPr/>
            <p:nvPr/>
          </p:nvSpPr>
          <p:spPr>
            <a:xfrm>
              <a:off x="5228900" y="63041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127"/>
            <p:cNvSpPr/>
            <p:nvPr/>
          </p:nvSpPr>
          <p:spPr>
            <a:xfrm>
              <a:off x="5577475" y="6153175"/>
              <a:ext cx="340275" cy="272725"/>
            </a:xfrm>
            <a:custGeom>
              <a:rect b="b" l="l" r="r" t="t"/>
              <a:pathLst>
                <a:path extrusionOk="0" h="10909" w="13611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127"/>
            <p:cNvSpPr/>
            <p:nvPr/>
          </p:nvSpPr>
          <p:spPr>
            <a:xfrm>
              <a:off x="5400700" y="6153175"/>
              <a:ext cx="335250" cy="251875"/>
            </a:xfrm>
            <a:custGeom>
              <a:rect b="b" l="l" r="r" t="t"/>
              <a:pathLst>
                <a:path extrusionOk="0" h="10075" w="1341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127"/>
            <p:cNvSpPr/>
            <p:nvPr/>
          </p:nvSpPr>
          <p:spPr>
            <a:xfrm>
              <a:off x="4922850" y="6391675"/>
              <a:ext cx="994075" cy="1417725"/>
            </a:xfrm>
            <a:custGeom>
              <a:rect b="b" l="l" r="r" t="t"/>
              <a:pathLst>
                <a:path extrusionOk="0" h="56709" w="39763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127"/>
            <p:cNvSpPr/>
            <p:nvPr/>
          </p:nvSpPr>
          <p:spPr>
            <a:xfrm>
              <a:off x="5032925" y="7077175"/>
              <a:ext cx="773075" cy="494550"/>
            </a:xfrm>
            <a:custGeom>
              <a:rect b="b" l="l" r="r" t="t"/>
              <a:pathLst>
                <a:path extrusionOk="0" h="19782" w="30923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127"/>
            <p:cNvSpPr/>
            <p:nvPr/>
          </p:nvSpPr>
          <p:spPr>
            <a:xfrm>
              <a:off x="4866150" y="7713650"/>
              <a:ext cx="1105800" cy="434725"/>
            </a:xfrm>
            <a:custGeom>
              <a:rect b="b" l="l" r="r" t="t"/>
              <a:pathLst>
                <a:path extrusionOk="0" h="17389" w="44232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127"/>
            <p:cNvSpPr/>
            <p:nvPr/>
          </p:nvSpPr>
          <p:spPr>
            <a:xfrm>
              <a:off x="5228900" y="77418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127"/>
            <p:cNvSpPr/>
            <p:nvPr/>
          </p:nvSpPr>
          <p:spPr>
            <a:xfrm>
              <a:off x="4972900" y="6153175"/>
              <a:ext cx="537075" cy="243525"/>
            </a:xfrm>
            <a:custGeom>
              <a:rect b="b" l="l" r="r" t="t"/>
              <a:pathLst>
                <a:path extrusionOk="0" h="9741" w="21483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127"/>
            <p:cNvSpPr/>
            <p:nvPr/>
          </p:nvSpPr>
          <p:spPr>
            <a:xfrm>
              <a:off x="5863525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127"/>
            <p:cNvSpPr/>
            <p:nvPr/>
          </p:nvSpPr>
          <p:spPr>
            <a:xfrm>
              <a:off x="5863525" y="6131925"/>
              <a:ext cx="192650" cy="349025"/>
            </a:xfrm>
            <a:custGeom>
              <a:rect b="b" l="l" r="r" t="t"/>
              <a:pathLst>
                <a:path extrusionOk="0" h="13961" w="7706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127"/>
            <p:cNvSpPr/>
            <p:nvPr/>
          </p:nvSpPr>
          <p:spPr>
            <a:xfrm>
              <a:off x="5866850" y="7027150"/>
              <a:ext cx="231875" cy="44200"/>
            </a:xfrm>
            <a:custGeom>
              <a:rect b="b" l="l" r="r" t="t"/>
              <a:pathLst>
                <a:path extrusionOk="0" h="1768" w="9275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127"/>
            <p:cNvSpPr/>
            <p:nvPr/>
          </p:nvSpPr>
          <p:spPr>
            <a:xfrm>
              <a:off x="4785250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127"/>
            <p:cNvSpPr/>
            <p:nvPr/>
          </p:nvSpPr>
          <p:spPr>
            <a:xfrm>
              <a:off x="4784425" y="6132050"/>
              <a:ext cx="192650" cy="348900"/>
            </a:xfrm>
            <a:custGeom>
              <a:rect b="b" l="l" r="r" t="t"/>
              <a:pathLst>
                <a:path extrusionOk="0" h="13956" w="7706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127"/>
            <p:cNvSpPr/>
            <p:nvPr/>
          </p:nvSpPr>
          <p:spPr>
            <a:xfrm>
              <a:off x="4741900" y="7027150"/>
              <a:ext cx="233525" cy="44200"/>
            </a:xfrm>
            <a:custGeom>
              <a:rect b="b" l="l" r="r" t="t"/>
              <a:pathLst>
                <a:path extrusionOk="0" h="1768" w="9341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127"/>
            <p:cNvSpPr/>
            <p:nvPr/>
          </p:nvSpPr>
          <p:spPr>
            <a:xfrm>
              <a:off x="5866850" y="6426700"/>
              <a:ext cx="231875" cy="44225"/>
            </a:xfrm>
            <a:custGeom>
              <a:rect b="b" l="l" r="r" t="t"/>
              <a:pathLst>
                <a:path extrusionOk="0" h="1769" w="9275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127"/>
            <p:cNvSpPr/>
            <p:nvPr/>
          </p:nvSpPr>
          <p:spPr>
            <a:xfrm>
              <a:off x="4741900" y="6426700"/>
              <a:ext cx="233525" cy="44225"/>
            </a:xfrm>
            <a:custGeom>
              <a:rect b="b" l="l" r="r" t="t"/>
              <a:pathLst>
                <a:path extrusionOk="0" h="1769" w="9341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127"/>
            <p:cNvSpPr/>
            <p:nvPr/>
          </p:nvSpPr>
          <p:spPr>
            <a:xfrm>
              <a:off x="4917025" y="7854400"/>
              <a:ext cx="559575" cy="293925"/>
            </a:xfrm>
            <a:custGeom>
              <a:rect b="b" l="l" r="r" t="t"/>
              <a:pathLst>
                <a:path extrusionOk="0" h="11757" w="22383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127"/>
            <p:cNvSpPr/>
            <p:nvPr/>
          </p:nvSpPr>
          <p:spPr>
            <a:xfrm>
              <a:off x="5393200" y="7715125"/>
              <a:ext cx="462850" cy="412825"/>
            </a:xfrm>
            <a:custGeom>
              <a:rect b="b" l="l" r="r" t="t"/>
              <a:pathLst>
                <a:path extrusionOk="0" h="16513" w="18514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127"/>
            <p:cNvSpPr/>
            <p:nvPr/>
          </p:nvSpPr>
          <p:spPr>
            <a:xfrm>
              <a:off x="4907850" y="7712225"/>
              <a:ext cx="740550" cy="434900"/>
            </a:xfrm>
            <a:custGeom>
              <a:rect b="b" l="l" r="r" t="t"/>
              <a:pathLst>
                <a:path extrusionOk="0" h="17396" w="29622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127"/>
            <p:cNvSpPr/>
            <p:nvPr/>
          </p:nvSpPr>
          <p:spPr>
            <a:xfrm>
              <a:off x="5575825" y="7716800"/>
              <a:ext cx="396975" cy="392800"/>
            </a:xfrm>
            <a:custGeom>
              <a:rect b="b" l="l" r="r" t="t"/>
              <a:pathLst>
                <a:path extrusionOk="0" h="15712" w="15879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127"/>
            <p:cNvSpPr/>
            <p:nvPr/>
          </p:nvSpPr>
          <p:spPr>
            <a:xfrm>
              <a:off x="6056175" y="7333200"/>
              <a:ext cx="20850" cy="110925"/>
            </a:xfrm>
            <a:custGeom>
              <a:rect b="b" l="l" r="r" t="t"/>
              <a:pathLst>
                <a:path extrusionOk="0" h="4437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127"/>
            <p:cNvSpPr/>
            <p:nvPr/>
          </p:nvSpPr>
          <p:spPr>
            <a:xfrm>
              <a:off x="6056175" y="6483425"/>
              <a:ext cx="20850" cy="111775"/>
            </a:xfrm>
            <a:custGeom>
              <a:rect b="b" l="l" r="r" t="t"/>
              <a:pathLst>
                <a:path extrusionOk="0" h="4471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127"/>
            <p:cNvSpPr/>
            <p:nvPr/>
          </p:nvSpPr>
          <p:spPr>
            <a:xfrm>
              <a:off x="4764400" y="7333200"/>
              <a:ext cx="20875" cy="110925"/>
            </a:xfrm>
            <a:custGeom>
              <a:rect b="b" l="l" r="r" t="t"/>
              <a:pathLst>
                <a:path extrusionOk="0" h="4437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127"/>
            <p:cNvSpPr/>
            <p:nvPr/>
          </p:nvSpPr>
          <p:spPr>
            <a:xfrm>
              <a:off x="4764400" y="6483425"/>
              <a:ext cx="20875" cy="111775"/>
            </a:xfrm>
            <a:custGeom>
              <a:rect b="b" l="l" r="r" t="t"/>
              <a:pathLst>
                <a:path extrusionOk="0" h="4471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127"/>
            <p:cNvSpPr/>
            <p:nvPr/>
          </p:nvSpPr>
          <p:spPr>
            <a:xfrm>
              <a:off x="5006250" y="6528450"/>
              <a:ext cx="81750" cy="743050"/>
            </a:xfrm>
            <a:custGeom>
              <a:rect b="b" l="l" r="r" t="t"/>
              <a:pathLst>
                <a:path extrusionOk="0" h="29722" w="327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127"/>
            <p:cNvSpPr/>
            <p:nvPr/>
          </p:nvSpPr>
          <p:spPr>
            <a:xfrm>
              <a:off x="5006250" y="7334025"/>
              <a:ext cx="81750" cy="221025"/>
            </a:xfrm>
            <a:custGeom>
              <a:rect b="b" l="l" r="r" t="t"/>
              <a:pathLst>
                <a:path extrusionOk="0" h="8841" w="327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127"/>
            <p:cNvSpPr/>
            <p:nvPr/>
          </p:nvSpPr>
          <p:spPr>
            <a:xfrm>
              <a:off x="4919525" y="7766100"/>
              <a:ext cx="101750" cy="245000"/>
            </a:xfrm>
            <a:custGeom>
              <a:rect b="b" l="l" r="r" t="t"/>
              <a:pathLst>
                <a:path extrusionOk="0" h="9800" w="407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127"/>
            <p:cNvSpPr/>
            <p:nvPr/>
          </p:nvSpPr>
          <p:spPr>
            <a:xfrm>
              <a:off x="4897000" y="8021275"/>
              <a:ext cx="60900" cy="74050"/>
            </a:xfrm>
            <a:custGeom>
              <a:rect b="b" l="l" r="r" t="t"/>
              <a:pathLst>
                <a:path extrusionOk="0" h="2962" w="2436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127"/>
            <p:cNvSpPr/>
            <p:nvPr/>
          </p:nvSpPr>
          <p:spPr>
            <a:xfrm>
              <a:off x="4738550" y="7531675"/>
              <a:ext cx="25050" cy="527900"/>
            </a:xfrm>
            <a:custGeom>
              <a:rect b="b" l="l" r="r" t="t"/>
              <a:pathLst>
                <a:path extrusionOk="0" h="21116" w="1002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127"/>
            <p:cNvSpPr/>
            <p:nvPr/>
          </p:nvSpPr>
          <p:spPr>
            <a:xfrm>
              <a:off x="4738550" y="6664375"/>
              <a:ext cx="25050" cy="364450"/>
            </a:xfrm>
            <a:custGeom>
              <a:rect b="b" l="l" r="r" t="t"/>
              <a:pathLst>
                <a:path extrusionOk="0" h="14578" w="1002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127"/>
            <p:cNvSpPr/>
            <p:nvPr/>
          </p:nvSpPr>
          <p:spPr>
            <a:xfrm>
              <a:off x="6065325" y="7881925"/>
              <a:ext cx="269400" cy="69225"/>
            </a:xfrm>
            <a:custGeom>
              <a:rect b="b" l="l" r="r" t="t"/>
              <a:pathLst>
                <a:path extrusionOk="0" h="2769" w="10776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127"/>
            <p:cNvSpPr/>
            <p:nvPr/>
          </p:nvSpPr>
          <p:spPr>
            <a:xfrm>
              <a:off x="606700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127"/>
            <p:cNvSpPr/>
            <p:nvPr/>
          </p:nvSpPr>
          <p:spPr>
            <a:xfrm>
              <a:off x="4495050" y="7887750"/>
              <a:ext cx="268550" cy="73425"/>
            </a:xfrm>
            <a:custGeom>
              <a:rect b="b" l="l" r="r" t="t"/>
              <a:pathLst>
                <a:path extrusionOk="0" h="2937" w="10742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127"/>
            <p:cNvSpPr/>
            <p:nvPr/>
          </p:nvSpPr>
          <p:spPr>
            <a:xfrm>
              <a:off x="449505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127"/>
            <p:cNvSpPr/>
            <p:nvPr/>
          </p:nvSpPr>
          <p:spPr>
            <a:xfrm>
              <a:off x="5035425" y="5696175"/>
              <a:ext cx="783925" cy="52575"/>
            </a:xfrm>
            <a:custGeom>
              <a:rect b="b" l="l" r="r" t="t"/>
              <a:pathLst>
                <a:path extrusionOk="0" h="2103" w="31357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127"/>
            <p:cNvSpPr/>
            <p:nvPr/>
          </p:nvSpPr>
          <p:spPr>
            <a:xfrm>
              <a:off x="5032925" y="7077175"/>
              <a:ext cx="562925" cy="494550"/>
            </a:xfrm>
            <a:custGeom>
              <a:rect b="b" l="l" r="r" t="t"/>
              <a:pathLst>
                <a:path extrusionOk="0" h="19782" w="22517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127"/>
            <p:cNvSpPr/>
            <p:nvPr/>
          </p:nvSpPr>
          <p:spPr>
            <a:xfrm>
              <a:off x="5379000" y="7143900"/>
              <a:ext cx="427000" cy="427825"/>
            </a:xfrm>
            <a:custGeom>
              <a:rect b="b" l="l" r="r" t="t"/>
              <a:pathLst>
                <a:path extrusionOk="0" h="17113" w="1708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127"/>
            <p:cNvSpPr/>
            <p:nvPr/>
          </p:nvSpPr>
          <p:spPr>
            <a:xfrm>
              <a:off x="5172200" y="7077175"/>
              <a:ext cx="551250" cy="494550"/>
            </a:xfrm>
            <a:custGeom>
              <a:rect b="b" l="l" r="r" t="t"/>
              <a:pathLst>
                <a:path extrusionOk="0" h="19782" w="2205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127"/>
            <p:cNvSpPr/>
            <p:nvPr/>
          </p:nvSpPr>
          <p:spPr>
            <a:xfrm>
              <a:off x="4762750" y="8167125"/>
              <a:ext cx="80900" cy="221850"/>
            </a:xfrm>
            <a:custGeom>
              <a:rect b="b" l="l" r="r" t="t"/>
              <a:pathLst>
                <a:path extrusionOk="0" h="8874" w="3236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127"/>
            <p:cNvSpPr/>
            <p:nvPr/>
          </p:nvSpPr>
          <p:spPr>
            <a:xfrm>
              <a:off x="5281450" y="5707025"/>
              <a:ext cx="240200" cy="18375"/>
            </a:xfrm>
            <a:custGeom>
              <a:rect b="b" l="l" r="r" t="t"/>
              <a:pathLst>
                <a:path extrusionOk="0" h="735" w="9608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79" name="Google Shape;2179;p127"/>
          <p:cNvCxnSpPr/>
          <p:nvPr/>
        </p:nvCxnSpPr>
        <p:spPr>
          <a:xfrm>
            <a:off x="19264" y="3883023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80" name="Google Shape;2180;p127"/>
          <p:cNvGrpSpPr/>
          <p:nvPr/>
        </p:nvGrpSpPr>
        <p:grpSpPr>
          <a:xfrm rot="10800000">
            <a:off x="5855362" y="3373725"/>
            <a:ext cx="2166395" cy="2195096"/>
            <a:chOff x="1410161" y="1578330"/>
            <a:chExt cx="2837081" cy="2874667"/>
          </a:xfrm>
        </p:grpSpPr>
        <p:sp>
          <p:nvSpPr>
            <p:cNvPr id="2181" name="Google Shape;2181;p127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127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rect b="b" l="l" r="r" t="t"/>
              <a:pathLst>
                <a:path extrusionOk="0" h="1368" w="1369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127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127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rect b="b" l="l" r="r" t="t"/>
              <a:pathLst>
                <a:path extrusionOk="0" h="44144" w="4481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127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rect b="b" l="l" r="r" t="t"/>
              <a:pathLst>
                <a:path extrusionOk="0" h="42073" w="42702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127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rect b="b" l="l" r="r" t="t"/>
              <a:pathLst>
                <a:path extrusionOk="0" h="35825" w="36306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127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rect b="b" l="l" r="r" t="t"/>
              <a:pathLst>
                <a:path extrusionOk="0" h="20704" w="20816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127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127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rect b="b" l="l" r="r" t="t"/>
              <a:pathLst>
                <a:path extrusionOk="0" h="20297" w="20335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127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rect b="b" l="l" r="r" t="t"/>
              <a:pathLst>
                <a:path extrusionOk="0" h="3809" w="5953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127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rect b="b" l="l" r="r" t="t"/>
              <a:pathLst>
                <a:path extrusionOk="0" h="2404" w="2072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127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127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rect b="b" l="l" r="r" t="t"/>
              <a:pathLst>
                <a:path extrusionOk="0" h="2958" w="4364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127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rect b="b" l="l" r="r" t="t"/>
              <a:pathLst>
                <a:path extrusionOk="0" h="4289" w="3143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127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rect b="b" l="l" r="r" t="t"/>
              <a:pathLst>
                <a:path extrusionOk="0" h="2108" w="2367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127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rect b="b" l="l" r="r" t="t"/>
              <a:pathLst>
                <a:path extrusionOk="0" h="1480" w="1517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127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rect b="b" l="l" r="r" t="t"/>
              <a:pathLst>
                <a:path extrusionOk="0" h="1554" w="1479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127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rect b="b" l="l" r="r" t="t"/>
              <a:pathLst>
                <a:path extrusionOk="0" h="5916" w="5658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127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rect b="b" l="l" r="r" t="t"/>
              <a:pathLst>
                <a:path extrusionOk="0" h="3957" w="2282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127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rect b="b" l="l" r="r" t="t"/>
              <a:pathLst>
                <a:path extrusionOk="0" h="1853" w="4255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127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rect b="b" l="l" r="r" t="t"/>
              <a:pathLst>
                <a:path extrusionOk="0" h="8725" w="8578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127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rect b="b" l="l" r="r" t="t"/>
              <a:pathLst>
                <a:path extrusionOk="0" h="896" w="1036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127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rect b="b" l="l" r="r" t="t"/>
              <a:pathLst>
                <a:path extrusionOk="0" h="4364" w="3033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127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rect b="b" l="l" r="r" t="t"/>
              <a:pathLst>
                <a:path extrusionOk="0" h="3181" w="429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127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rect b="b" l="l" r="r" t="t"/>
              <a:pathLst>
                <a:path extrusionOk="0" h="3033" w="1591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127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rect b="b" l="l" r="r" t="t"/>
              <a:pathLst>
                <a:path extrusionOk="0" h="3032" w="159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127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rect b="b" l="l" r="r" t="t"/>
              <a:pathLst>
                <a:path extrusionOk="0" h="3033" w="1554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127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rect b="b" l="l" r="r" t="t"/>
              <a:pathLst>
                <a:path extrusionOk="0" h="1739" w="2959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127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rect b="b" l="l" r="r" t="t"/>
              <a:pathLst>
                <a:path extrusionOk="0" h="1739" w="2958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127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rect b="b" l="l" r="r" t="t"/>
              <a:pathLst>
                <a:path extrusionOk="0" h="1738" w="2959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127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rect b="b" l="l" r="r" t="t"/>
              <a:pathLst>
                <a:path extrusionOk="0" h="3883" w="4252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127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rect b="b" l="l" r="r" t="t"/>
              <a:pathLst>
                <a:path extrusionOk="0" h="4326" w="3772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127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127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127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127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127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rect b="b" l="l" r="r" t="t"/>
              <a:pathLst>
                <a:path extrusionOk="0" h="44107" w="44846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127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rect b="b" l="l" r="r" t="t"/>
              <a:pathLst>
                <a:path extrusionOk="0" h="42111" w="42702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127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rect b="b" l="l" r="r" t="t"/>
              <a:pathLst>
                <a:path extrusionOk="0" h="35789" w="36269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127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rect b="b" l="l" r="r" t="t"/>
              <a:pathLst>
                <a:path extrusionOk="0" h="20705" w="20852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127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127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rect b="b" l="l" r="r" t="t"/>
              <a:pathLst>
                <a:path extrusionOk="0" h="20261" w="20334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127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rect b="b" l="l" r="r" t="t"/>
              <a:pathLst>
                <a:path extrusionOk="0" h="3846" w="599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127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rect b="b" l="l" r="r" t="t"/>
              <a:pathLst>
                <a:path extrusionOk="0" h="2404" w="2108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127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127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rect b="b" l="l" r="r" t="t"/>
              <a:pathLst>
                <a:path extrusionOk="0" h="2959" w="4326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127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rect b="b" l="l" r="r" t="t"/>
              <a:pathLst>
                <a:path extrusionOk="0" h="4290" w="3143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127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rect b="b" l="l" r="r" t="t"/>
              <a:pathLst>
                <a:path extrusionOk="0" h="2071" w="233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127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rect b="b" l="l" r="r" t="t"/>
              <a:pathLst>
                <a:path extrusionOk="0" h="1479" w="1517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127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rect b="b" l="l" r="r" t="t"/>
              <a:pathLst>
                <a:path extrusionOk="0" h="2606" w="3476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127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rect b="b" l="l" r="r" t="t"/>
              <a:pathLst>
                <a:path extrusionOk="0" h="1517" w="148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127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rect b="b" l="l" r="r" t="t"/>
              <a:pathLst>
                <a:path extrusionOk="0" h="3297" w="2663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127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rect b="b" l="l" r="r" t="t"/>
              <a:pathLst>
                <a:path extrusionOk="0" h="5879" w="5694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127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rect b="b" l="l" r="r" t="t"/>
              <a:pathLst>
                <a:path extrusionOk="0" h="3924" w="224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127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rect b="b" l="l" r="r" t="t"/>
              <a:pathLst>
                <a:path extrusionOk="0" h="1854" w="4251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127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rect b="b" l="l" r="r" t="t"/>
              <a:pathLst>
                <a:path extrusionOk="0" h="8713" w="8615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127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rect b="b" l="l" r="r" t="t"/>
              <a:pathLst>
                <a:path extrusionOk="0" h="879" w="100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127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rect b="b" l="l" r="r" t="t"/>
              <a:pathLst>
                <a:path extrusionOk="0" h="4400" w="307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127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rect b="b" l="l" r="r" t="t"/>
              <a:pathLst>
                <a:path extrusionOk="0" h="3181" w="4327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127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rect b="b" l="l" r="r" t="t"/>
              <a:pathLst>
                <a:path extrusionOk="0" h="2995" w="1553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127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rect b="b" l="l" r="r" t="t"/>
              <a:pathLst>
                <a:path extrusionOk="0" h="2996" w="1554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127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rect b="b" l="l" r="r" t="t"/>
              <a:pathLst>
                <a:path extrusionOk="0" h="2995" w="1591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127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127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rect b="b" l="l" r="r" t="t"/>
              <a:pathLst>
                <a:path extrusionOk="0" h="1701" w="2959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127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127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rect b="b" l="l" r="r" t="t"/>
              <a:pathLst>
                <a:path extrusionOk="0" h="3920" w="4253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127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rect b="b" l="l" r="r" t="t"/>
              <a:pathLst>
                <a:path extrusionOk="0" h="4327" w="3772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248" name="Google Shape;2248;p127"/>
          <p:cNvCxnSpPr/>
          <p:nvPr/>
        </p:nvCxnSpPr>
        <p:spPr>
          <a:xfrm>
            <a:off x="-12836" y="1247198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49" name="Google Shape;2249;p127"/>
          <p:cNvGrpSpPr/>
          <p:nvPr/>
        </p:nvGrpSpPr>
        <p:grpSpPr>
          <a:xfrm>
            <a:off x="8315593" y="259002"/>
            <a:ext cx="696579" cy="664277"/>
            <a:chOff x="1523350" y="584350"/>
            <a:chExt cx="598950" cy="571175"/>
          </a:xfrm>
        </p:grpSpPr>
        <p:sp>
          <p:nvSpPr>
            <p:cNvPr id="2250" name="Google Shape;2250;p127"/>
            <p:cNvSpPr/>
            <p:nvPr/>
          </p:nvSpPr>
          <p:spPr>
            <a:xfrm>
              <a:off x="1523350" y="584350"/>
              <a:ext cx="598950" cy="571175"/>
            </a:xfrm>
            <a:custGeom>
              <a:rect b="b" l="l" r="r" t="t"/>
              <a:pathLst>
                <a:path extrusionOk="0" h="22847" w="23958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1" name="Google Shape;2251;p127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2252" name="Google Shape;2252;p127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rect b="b" l="l" r="r" t="t"/>
                <a:pathLst>
                  <a:path extrusionOk="0" h="19409" w="2137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127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rect b="b" l="l" r="r" t="t"/>
                <a:pathLst>
                  <a:path extrusionOk="0" h="13828" w="9909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128"/>
          <p:cNvSpPr txBox="1"/>
          <p:nvPr>
            <p:ph type="title"/>
          </p:nvPr>
        </p:nvSpPr>
        <p:spPr>
          <a:xfrm>
            <a:off x="720000" y="266647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BACKGROUND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59" name="Google Shape;2259;p128"/>
          <p:cNvSpPr txBox="1"/>
          <p:nvPr>
            <p:ph idx="2" type="title"/>
          </p:nvPr>
        </p:nvSpPr>
        <p:spPr>
          <a:xfrm>
            <a:off x="486782" y="940204"/>
            <a:ext cx="27525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PARKING CRISIS</a:t>
            </a:r>
            <a:endParaRPr/>
          </a:p>
        </p:txBody>
      </p:sp>
      <p:sp>
        <p:nvSpPr>
          <p:cNvPr id="2260" name="Google Shape;2260;p128"/>
          <p:cNvSpPr txBox="1"/>
          <p:nvPr>
            <p:ph idx="1" type="subTitle"/>
          </p:nvPr>
        </p:nvSpPr>
        <p:spPr>
          <a:xfrm>
            <a:off x="541800" y="1318125"/>
            <a:ext cx="2941500" cy="20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Urban Reality:</a:t>
            </a:r>
            <a:r>
              <a:rPr lang="en" sz="1200">
                <a:solidFill>
                  <a:srgbClr val="000000"/>
                </a:solidFill>
              </a:rPr>
              <a:t> 17 hours wasted annually for parking search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Financial Impact:</a:t>
            </a:r>
            <a:r>
              <a:rPr lang="en" sz="1200">
                <a:solidFill>
                  <a:srgbClr val="000000"/>
                </a:solidFill>
              </a:rPr>
              <a:t> $345 per driver lost in time, fuel, and stress costs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Behavioral Change:</a:t>
            </a:r>
            <a:r>
              <a:rPr lang="en" sz="1200">
                <a:solidFill>
                  <a:srgbClr val="000000"/>
                </a:solidFill>
              </a:rPr>
              <a:t> 73% of drivers avoid destinations due to parking uncertainty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Hidden Costs:</a:t>
            </a:r>
            <a:r>
              <a:rPr lang="en" sz="1200">
                <a:solidFill>
                  <a:srgbClr val="000000"/>
                </a:solidFill>
              </a:rPr>
              <a:t> $13 billion towing/damage industry with no user protection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61" name="Google Shape;2261;p128"/>
          <p:cNvSpPr txBox="1"/>
          <p:nvPr>
            <p:ph idx="3" type="title"/>
          </p:nvPr>
        </p:nvSpPr>
        <p:spPr>
          <a:xfrm>
            <a:off x="3922580" y="940204"/>
            <a:ext cx="27525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SOLUTIONS</a:t>
            </a:r>
            <a:endParaRPr/>
          </a:p>
        </p:txBody>
      </p:sp>
      <p:sp>
        <p:nvSpPr>
          <p:cNvPr id="2262" name="Google Shape;2262;p128"/>
          <p:cNvSpPr txBox="1"/>
          <p:nvPr>
            <p:ph idx="4" type="subTitle"/>
          </p:nvPr>
        </p:nvSpPr>
        <p:spPr>
          <a:xfrm>
            <a:off x="3919350" y="1513326"/>
            <a:ext cx="2752500" cy="14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Existing Apps:</a:t>
            </a:r>
            <a:r>
              <a:rPr lang="en" sz="1200">
                <a:solidFill>
                  <a:srgbClr val="000000"/>
                </a:solidFill>
              </a:rPr>
              <a:t> Focus only on booking efficiency, ignore user protection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Technology Gap:</a:t>
            </a:r>
            <a:r>
              <a:rPr lang="en" sz="1200">
                <a:solidFill>
                  <a:srgbClr val="000000"/>
                </a:solidFill>
              </a:rPr>
              <a:t> No surge pricing predictions or cost optimization alerts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User Dissatisfaction:</a:t>
            </a:r>
            <a:r>
              <a:rPr lang="en" sz="1200">
                <a:solidFill>
                  <a:srgbClr val="000000"/>
                </a:solidFill>
              </a:rPr>
              <a:t> 45% monthly churn rate, poor ratings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63" name="Google Shape;2263;p128"/>
          <p:cNvSpPr txBox="1"/>
          <p:nvPr>
            <p:ph idx="5" type="title"/>
          </p:nvPr>
        </p:nvSpPr>
        <p:spPr>
          <a:xfrm>
            <a:off x="486767" y="3076388"/>
            <a:ext cx="57681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FOUNDATION FOR OUR SOLUTION</a:t>
            </a:r>
            <a:endParaRPr/>
          </a:p>
        </p:txBody>
      </p:sp>
      <p:sp>
        <p:nvSpPr>
          <p:cNvPr id="2264" name="Google Shape;2264;p128"/>
          <p:cNvSpPr txBox="1"/>
          <p:nvPr>
            <p:ph idx="6" type="subTitle"/>
          </p:nvPr>
        </p:nvSpPr>
        <p:spPr>
          <a:xfrm>
            <a:off x="486775" y="3786275"/>
            <a:ext cx="5615700" cy="105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Smart Parking Evolution:</a:t>
            </a:r>
            <a:r>
              <a:rPr lang="en">
                <a:solidFill>
                  <a:srgbClr val="000000"/>
                </a:solidFill>
              </a:rPr>
              <a:t> From mechanical systems (1905) to IoT sensors (2000s) to AI/ML prediction (2020s)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Mobile Payment Infrastructure:</a:t>
            </a:r>
            <a:r>
              <a:rPr lang="en">
                <a:solidFill>
                  <a:srgbClr val="000000"/>
                </a:solidFill>
              </a:rPr>
              <a:t> Proven contactless transaction capabilities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Insurance Technology:</a:t>
            </a:r>
            <a:r>
              <a:rPr lang="en">
                <a:solidFill>
                  <a:srgbClr val="000000"/>
                </a:solidFill>
              </a:rPr>
              <a:t> Micro-policy platforms enabling instant coverage activation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5" name="Google Shape;2265;p128"/>
          <p:cNvCxnSpPr/>
          <p:nvPr/>
        </p:nvCxnSpPr>
        <p:spPr>
          <a:xfrm rot="10800000">
            <a:off x="7114375" y="0"/>
            <a:ext cx="0" cy="519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6" name="Google Shape;2266;p128"/>
          <p:cNvCxnSpPr/>
          <p:nvPr/>
        </p:nvCxnSpPr>
        <p:spPr>
          <a:xfrm rot="10800000">
            <a:off x="7107900" y="2584625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7" name="Google Shape;2267;p128"/>
          <p:cNvCxnSpPr/>
          <p:nvPr/>
        </p:nvCxnSpPr>
        <p:spPr>
          <a:xfrm rot="10800000">
            <a:off x="7107900" y="4617950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8" name="Google Shape;2268;p128"/>
          <p:cNvCxnSpPr/>
          <p:nvPr/>
        </p:nvCxnSpPr>
        <p:spPr>
          <a:xfrm rot="10800000">
            <a:off x="7107900" y="553000"/>
            <a:ext cx="2036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69" name="Google Shape;2269;p128"/>
          <p:cNvGrpSpPr/>
          <p:nvPr/>
        </p:nvGrpSpPr>
        <p:grpSpPr>
          <a:xfrm rot="10799597">
            <a:off x="7301768" y="1017271"/>
            <a:ext cx="2244460" cy="1170725"/>
            <a:chOff x="7361475" y="5882971"/>
            <a:chExt cx="2633725" cy="1373929"/>
          </a:xfrm>
        </p:grpSpPr>
        <p:sp>
          <p:nvSpPr>
            <p:cNvPr id="2270" name="Google Shape;2270;p128"/>
            <p:cNvSpPr/>
            <p:nvPr/>
          </p:nvSpPr>
          <p:spPr>
            <a:xfrm>
              <a:off x="7442525" y="5882971"/>
              <a:ext cx="2552675" cy="1291900"/>
            </a:xfrm>
            <a:custGeom>
              <a:rect b="b" l="l" r="r" t="t"/>
              <a:pathLst>
                <a:path extrusionOk="0" h="51676" w="102107">
                  <a:moveTo>
                    <a:pt x="62860" y="1"/>
                  </a:moveTo>
                  <a:cubicBezTo>
                    <a:pt x="61705" y="1"/>
                    <a:pt x="61878" y="704"/>
                    <a:pt x="62278" y="1350"/>
                  </a:cubicBezTo>
                  <a:cubicBezTo>
                    <a:pt x="62378" y="1617"/>
                    <a:pt x="62778" y="2184"/>
                    <a:pt x="63145" y="2851"/>
                  </a:cubicBezTo>
                  <a:lnTo>
                    <a:pt x="62578" y="2851"/>
                  </a:lnTo>
                  <a:lnTo>
                    <a:pt x="61211" y="2918"/>
                  </a:lnTo>
                  <a:cubicBezTo>
                    <a:pt x="60076" y="2951"/>
                    <a:pt x="59176" y="2951"/>
                    <a:pt x="58475" y="2951"/>
                  </a:cubicBezTo>
                  <a:cubicBezTo>
                    <a:pt x="53338" y="2951"/>
                    <a:pt x="29388" y="1917"/>
                    <a:pt x="24117" y="1250"/>
                  </a:cubicBezTo>
                  <a:cubicBezTo>
                    <a:pt x="23346" y="1149"/>
                    <a:pt x="22529" y="1097"/>
                    <a:pt x="21680" y="1097"/>
                  </a:cubicBezTo>
                  <a:cubicBezTo>
                    <a:pt x="18048" y="1097"/>
                    <a:pt x="13843" y="2050"/>
                    <a:pt x="10274" y="4186"/>
                  </a:cubicBezTo>
                  <a:cubicBezTo>
                    <a:pt x="4770" y="6521"/>
                    <a:pt x="0" y="11357"/>
                    <a:pt x="0" y="19296"/>
                  </a:cubicBezTo>
                  <a:lnTo>
                    <a:pt x="0" y="25501"/>
                  </a:lnTo>
                  <a:lnTo>
                    <a:pt x="0" y="31705"/>
                  </a:lnTo>
                  <a:cubicBezTo>
                    <a:pt x="0" y="40378"/>
                    <a:pt x="5638" y="45315"/>
                    <a:pt x="11775" y="47383"/>
                  </a:cubicBezTo>
                  <a:cubicBezTo>
                    <a:pt x="15029" y="48970"/>
                    <a:pt x="18619" y="49698"/>
                    <a:pt x="21779" y="49698"/>
                  </a:cubicBezTo>
                  <a:cubicBezTo>
                    <a:pt x="22603" y="49698"/>
                    <a:pt x="23398" y="49648"/>
                    <a:pt x="24151" y="49551"/>
                  </a:cubicBezTo>
                  <a:cubicBezTo>
                    <a:pt x="29488" y="48884"/>
                    <a:pt x="53372" y="47850"/>
                    <a:pt x="58509" y="47850"/>
                  </a:cubicBezTo>
                  <a:cubicBezTo>
                    <a:pt x="59209" y="47850"/>
                    <a:pt x="60176" y="47884"/>
                    <a:pt x="61311" y="47884"/>
                  </a:cubicBezTo>
                  <a:lnTo>
                    <a:pt x="62645" y="47984"/>
                  </a:lnTo>
                  <a:lnTo>
                    <a:pt x="62678" y="47950"/>
                  </a:lnTo>
                  <a:cubicBezTo>
                    <a:pt x="63012" y="47950"/>
                    <a:pt x="63345" y="47984"/>
                    <a:pt x="63679" y="47984"/>
                  </a:cubicBezTo>
                  <a:cubicBezTo>
                    <a:pt x="63112" y="48951"/>
                    <a:pt x="62478" y="49985"/>
                    <a:pt x="62278" y="50319"/>
                  </a:cubicBezTo>
                  <a:cubicBezTo>
                    <a:pt x="61884" y="50956"/>
                    <a:pt x="61710" y="51675"/>
                    <a:pt x="62810" y="51675"/>
                  </a:cubicBezTo>
                  <a:cubicBezTo>
                    <a:pt x="62920" y="51675"/>
                    <a:pt x="63042" y="51668"/>
                    <a:pt x="63179" y="51653"/>
                  </a:cubicBezTo>
                  <a:cubicBezTo>
                    <a:pt x="64480" y="51519"/>
                    <a:pt x="66714" y="49551"/>
                    <a:pt x="67282" y="48184"/>
                  </a:cubicBezTo>
                  <a:cubicBezTo>
                    <a:pt x="71013" y="48450"/>
                    <a:pt x="75343" y="48804"/>
                    <a:pt x="79545" y="48804"/>
                  </a:cubicBezTo>
                  <a:cubicBezTo>
                    <a:pt x="82704" y="48804"/>
                    <a:pt x="85791" y="48604"/>
                    <a:pt x="88497" y="48017"/>
                  </a:cubicBezTo>
                  <a:lnTo>
                    <a:pt x="89998" y="47650"/>
                  </a:lnTo>
                  <a:cubicBezTo>
                    <a:pt x="90165" y="47617"/>
                    <a:pt x="90331" y="47517"/>
                    <a:pt x="90498" y="47483"/>
                  </a:cubicBezTo>
                  <a:cubicBezTo>
                    <a:pt x="90531" y="47483"/>
                    <a:pt x="90565" y="47450"/>
                    <a:pt x="90632" y="47450"/>
                  </a:cubicBezTo>
                  <a:cubicBezTo>
                    <a:pt x="90674" y="47478"/>
                    <a:pt x="90722" y="47488"/>
                    <a:pt x="90771" y="47488"/>
                  </a:cubicBezTo>
                  <a:cubicBezTo>
                    <a:pt x="90838" y="47488"/>
                    <a:pt x="90907" y="47469"/>
                    <a:pt x="90965" y="47450"/>
                  </a:cubicBezTo>
                  <a:cubicBezTo>
                    <a:pt x="90998" y="47383"/>
                    <a:pt x="91032" y="47383"/>
                    <a:pt x="91132" y="47350"/>
                  </a:cubicBezTo>
                  <a:cubicBezTo>
                    <a:pt x="91232" y="47316"/>
                    <a:pt x="91332" y="47216"/>
                    <a:pt x="91465" y="47183"/>
                  </a:cubicBezTo>
                  <a:cubicBezTo>
                    <a:pt x="91499" y="47150"/>
                    <a:pt x="91532" y="47150"/>
                    <a:pt x="91566" y="47083"/>
                  </a:cubicBezTo>
                  <a:cubicBezTo>
                    <a:pt x="91699" y="47016"/>
                    <a:pt x="91832" y="46983"/>
                    <a:pt x="91932" y="46883"/>
                  </a:cubicBezTo>
                  <a:cubicBezTo>
                    <a:pt x="91999" y="46883"/>
                    <a:pt x="91999" y="46849"/>
                    <a:pt x="92033" y="46849"/>
                  </a:cubicBezTo>
                  <a:cubicBezTo>
                    <a:pt x="92166" y="46749"/>
                    <a:pt x="92233" y="46716"/>
                    <a:pt x="92366" y="46649"/>
                  </a:cubicBezTo>
                  <a:cubicBezTo>
                    <a:pt x="101573" y="43747"/>
                    <a:pt x="102106" y="25467"/>
                    <a:pt x="102106" y="25467"/>
                  </a:cubicBezTo>
                  <a:cubicBezTo>
                    <a:pt x="102106" y="25467"/>
                    <a:pt x="101573" y="7154"/>
                    <a:pt x="92366" y="4286"/>
                  </a:cubicBezTo>
                  <a:cubicBezTo>
                    <a:pt x="92233" y="4186"/>
                    <a:pt x="92166" y="4152"/>
                    <a:pt x="92033" y="4052"/>
                  </a:cubicBezTo>
                  <a:cubicBezTo>
                    <a:pt x="91999" y="4019"/>
                    <a:pt x="91932" y="4019"/>
                    <a:pt x="91899" y="3985"/>
                  </a:cubicBezTo>
                  <a:cubicBezTo>
                    <a:pt x="91832" y="3952"/>
                    <a:pt x="91699" y="3852"/>
                    <a:pt x="91566" y="3819"/>
                  </a:cubicBezTo>
                  <a:cubicBezTo>
                    <a:pt x="91532" y="3785"/>
                    <a:pt x="91465" y="3785"/>
                    <a:pt x="91399" y="3719"/>
                  </a:cubicBezTo>
                  <a:cubicBezTo>
                    <a:pt x="91332" y="3685"/>
                    <a:pt x="91199" y="3652"/>
                    <a:pt x="91132" y="3552"/>
                  </a:cubicBezTo>
                  <a:cubicBezTo>
                    <a:pt x="91065" y="3518"/>
                    <a:pt x="90998" y="3518"/>
                    <a:pt x="90965" y="3485"/>
                  </a:cubicBezTo>
                  <a:cubicBezTo>
                    <a:pt x="90832" y="3452"/>
                    <a:pt x="90732" y="3385"/>
                    <a:pt x="90632" y="3352"/>
                  </a:cubicBezTo>
                  <a:cubicBezTo>
                    <a:pt x="90565" y="3352"/>
                    <a:pt x="90531" y="3318"/>
                    <a:pt x="90465" y="3318"/>
                  </a:cubicBezTo>
                  <a:cubicBezTo>
                    <a:pt x="90298" y="3285"/>
                    <a:pt x="90131" y="3185"/>
                    <a:pt x="89964" y="3151"/>
                  </a:cubicBezTo>
                  <a:cubicBezTo>
                    <a:pt x="86955" y="2266"/>
                    <a:pt x="83331" y="1981"/>
                    <a:pt x="79604" y="1981"/>
                  </a:cubicBezTo>
                  <a:cubicBezTo>
                    <a:pt x="75191" y="1981"/>
                    <a:pt x="70633" y="2380"/>
                    <a:pt x="66781" y="2651"/>
                  </a:cubicBezTo>
                  <a:cubicBezTo>
                    <a:pt x="65847" y="1450"/>
                    <a:pt x="64179" y="116"/>
                    <a:pt x="63179" y="16"/>
                  </a:cubicBezTo>
                  <a:cubicBezTo>
                    <a:pt x="63063" y="6"/>
                    <a:pt x="62957" y="1"/>
                    <a:pt x="628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128"/>
            <p:cNvSpPr/>
            <p:nvPr/>
          </p:nvSpPr>
          <p:spPr>
            <a:xfrm>
              <a:off x="7574125" y="602140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1"/>
                  </a:moveTo>
                  <a:cubicBezTo>
                    <a:pt x="11037" y="1"/>
                    <a:pt x="92" y="4811"/>
                    <a:pt x="92" y="16880"/>
                  </a:cubicBezTo>
                  <a:lnTo>
                    <a:pt x="92" y="23118"/>
                  </a:lnTo>
                  <a:lnTo>
                    <a:pt x="92" y="29322"/>
                  </a:lnTo>
                  <a:cubicBezTo>
                    <a:pt x="1" y="41392"/>
                    <a:pt x="10937" y="46202"/>
                    <a:pt x="18912" y="46202"/>
                  </a:cubicBezTo>
                  <a:cubicBezTo>
                    <a:pt x="19687" y="46202"/>
                    <a:pt x="20434" y="46156"/>
                    <a:pt x="21140" y="46068"/>
                  </a:cubicBezTo>
                  <a:cubicBezTo>
                    <a:pt x="26177" y="45467"/>
                    <a:pt x="48960" y="44466"/>
                    <a:pt x="53830" y="44466"/>
                  </a:cubicBezTo>
                  <a:cubicBezTo>
                    <a:pt x="54498" y="44466"/>
                    <a:pt x="55398" y="44500"/>
                    <a:pt x="56499" y="44500"/>
                  </a:cubicBezTo>
                  <a:lnTo>
                    <a:pt x="57800" y="44567"/>
                  </a:lnTo>
                  <a:lnTo>
                    <a:pt x="57833" y="44533"/>
                  </a:lnTo>
                  <a:cubicBezTo>
                    <a:pt x="62076" y="44658"/>
                    <a:pt x="68211" y="45379"/>
                    <a:pt x="74049" y="45379"/>
                  </a:cubicBezTo>
                  <a:cubicBezTo>
                    <a:pt x="77575" y="45379"/>
                    <a:pt x="80992" y="45116"/>
                    <a:pt x="83819" y="44300"/>
                  </a:cubicBezTo>
                  <a:cubicBezTo>
                    <a:pt x="93159" y="41531"/>
                    <a:pt x="93692" y="23118"/>
                    <a:pt x="93692" y="23118"/>
                  </a:cubicBezTo>
                  <a:cubicBezTo>
                    <a:pt x="93692" y="23118"/>
                    <a:pt x="93092" y="4638"/>
                    <a:pt x="83819" y="1936"/>
                  </a:cubicBezTo>
                  <a:cubicBezTo>
                    <a:pt x="80950" y="1082"/>
                    <a:pt x="77474" y="808"/>
                    <a:pt x="73892" y="808"/>
                  </a:cubicBezTo>
                  <a:cubicBezTo>
                    <a:pt x="68101" y="808"/>
                    <a:pt x="62038" y="1525"/>
                    <a:pt x="57833" y="1669"/>
                  </a:cubicBezTo>
                  <a:lnTo>
                    <a:pt x="56532" y="1702"/>
                  </a:lnTo>
                  <a:cubicBezTo>
                    <a:pt x="55498" y="1769"/>
                    <a:pt x="54564" y="1769"/>
                    <a:pt x="53897" y="1769"/>
                  </a:cubicBezTo>
                  <a:cubicBezTo>
                    <a:pt x="49027" y="1769"/>
                    <a:pt x="26277" y="768"/>
                    <a:pt x="21207" y="135"/>
                  </a:cubicBezTo>
                  <a:cubicBezTo>
                    <a:pt x="20504" y="46"/>
                    <a:pt x="19759" y="1"/>
                    <a:pt x="189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128"/>
            <p:cNvSpPr/>
            <p:nvPr/>
          </p:nvSpPr>
          <p:spPr>
            <a:xfrm>
              <a:off x="7361475" y="6024750"/>
              <a:ext cx="2342325" cy="1155050"/>
            </a:xfrm>
            <a:custGeom>
              <a:rect b="b" l="l" r="r" t="t"/>
              <a:pathLst>
                <a:path extrusionOk="0" h="46202" w="93693">
                  <a:moveTo>
                    <a:pt x="18986" y="0"/>
                  </a:moveTo>
                  <a:cubicBezTo>
                    <a:pt x="11037" y="0"/>
                    <a:pt x="92" y="4810"/>
                    <a:pt x="92" y="16879"/>
                  </a:cubicBezTo>
                  <a:lnTo>
                    <a:pt x="92" y="23084"/>
                  </a:lnTo>
                  <a:lnTo>
                    <a:pt x="92" y="29322"/>
                  </a:lnTo>
                  <a:cubicBezTo>
                    <a:pt x="1" y="41391"/>
                    <a:pt x="10937" y="46201"/>
                    <a:pt x="18912" y="46201"/>
                  </a:cubicBezTo>
                  <a:cubicBezTo>
                    <a:pt x="19687" y="46201"/>
                    <a:pt x="20434" y="46156"/>
                    <a:pt x="21140" y="46067"/>
                  </a:cubicBezTo>
                  <a:cubicBezTo>
                    <a:pt x="26177" y="45433"/>
                    <a:pt x="48960" y="44433"/>
                    <a:pt x="53830" y="44433"/>
                  </a:cubicBezTo>
                  <a:cubicBezTo>
                    <a:pt x="54498" y="44433"/>
                    <a:pt x="55398" y="44499"/>
                    <a:pt x="56499" y="44499"/>
                  </a:cubicBezTo>
                  <a:lnTo>
                    <a:pt x="57800" y="44566"/>
                  </a:lnTo>
                  <a:lnTo>
                    <a:pt x="57833" y="44533"/>
                  </a:lnTo>
                  <a:cubicBezTo>
                    <a:pt x="62047" y="44657"/>
                    <a:pt x="68128" y="45356"/>
                    <a:pt x="73929" y="45356"/>
                  </a:cubicBezTo>
                  <a:cubicBezTo>
                    <a:pt x="77498" y="45356"/>
                    <a:pt x="80960" y="45091"/>
                    <a:pt x="83818" y="44266"/>
                  </a:cubicBezTo>
                  <a:cubicBezTo>
                    <a:pt x="93158" y="41530"/>
                    <a:pt x="93692" y="23084"/>
                    <a:pt x="93692" y="23084"/>
                  </a:cubicBezTo>
                  <a:cubicBezTo>
                    <a:pt x="93692" y="23084"/>
                    <a:pt x="93092" y="4637"/>
                    <a:pt x="83818" y="1902"/>
                  </a:cubicBezTo>
                  <a:cubicBezTo>
                    <a:pt x="80954" y="1062"/>
                    <a:pt x="77482" y="790"/>
                    <a:pt x="73906" y="790"/>
                  </a:cubicBezTo>
                  <a:cubicBezTo>
                    <a:pt x="68111" y="790"/>
                    <a:pt x="62041" y="1504"/>
                    <a:pt x="57833" y="1669"/>
                  </a:cubicBezTo>
                  <a:lnTo>
                    <a:pt x="56532" y="1702"/>
                  </a:lnTo>
                  <a:cubicBezTo>
                    <a:pt x="55498" y="1735"/>
                    <a:pt x="54564" y="1735"/>
                    <a:pt x="53897" y="1735"/>
                  </a:cubicBezTo>
                  <a:cubicBezTo>
                    <a:pt x="49027" y="1735"/>
                    <a:pt x="26277" y="735"/>
                    <a:pt x="21207" y="134"/>
                  </a:cubicBezTo>
                  <a:cubicBezTo>
                    <a:pt x="20504" y="45"/>
                    <a:pt x="19759" y="0"/>
                    <a:pt x="18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128"/>
            <p:cNvSpPr/>
            <p:nvPr/>
          </p:nvSpPr>
          <p:spPr>
            <a:xfrm>
              <a:off x="7407125" y="5988825"/>
              <a:ext cx="2463450" cy="1218525"/>
            </a:xfrm>
            <a:custGeom>
              <a:rect b="b" l="l" r="r" t="t"/>
              <a:pathLst>
                <a:path extrusionOk="0" h="48741" w="98538">
                  <a:moveTo>
                    <a:pt x="19911" y="0"/>
                  </a:moveTo>
                  <a:cubicBezTo>
                    <a:pt x="11532" y="0"/>
                    <a:pt x="1" y="5057"/>
                    <a:pt x="1" y="17783"/>
                  </a:cubicBezTo>
                  <a:lnTo>
                    <a:pt x="1" y="24321"/>
                  </a:lnTo>
                  <a:lnTo>
                    <a:pt x="1" y="30859"/>
                  </a:lnTo>
                  <a:cubicBezTo>
                    <a:pt x="31" y="43652"/>
                    <a:pt x="11577" y="48741"/>
                    <a:pt x="19957" y="48741"/>
                  </a:cubicBezTo>
                  <a:cubicBezTo>
                    <a:pt x="20754" y="48741"/>
                    <a:pt x="21523" y="48695"/>
                    <a:pt x="22250" y="48605"/>
                  </a:cubicBezTo>
                  <a:cubicBezTo>
                    <a:pt x="27587" y="47938"/>
                    <a:pt x="51504" y="46870"/>
                    <a:pt x="56641" y="46870"/>
                  </a:cubicBezTo>
                  <a:cubicBezTo>
                    <a:pt x="57342" y="46870"/>
                    <a:pt x="58309" y="46937"/>
                    <a:pt x="59410" y="46937"/>
                  </a:cubicBezTo>
                  <a:lnTo>
                    <a:pt x="60744" y="47004"/>
                  </a:lnTo>
                  <a:lnTo>
                    <a:pt x="60811" y="46970"/>
                  </a:lnTo>
                  <a:cubicBezTo>
                    <a:pt x="65230" y="47114"/>
                    <a:pt x="71573" y="47853"/>
                    <a:pt x="77634" y="47853"/>
                  </a:cubicBezTo>
                  <a:cubicBezTo>
                    <a:pt x="81409" y="47853"/>
                    <a:pt x="85075" y="47566"/>
                    <a:pt x="88097" y="46670"/>
                  </a:cubicBezTo>
                  <a:cubicBezTo>
                    <a:pt x="97904" y="43801"/>
                    <a:pt x="98538" y="24354"/>
                    <a:pt x="98538" y="24354"/>
                  </a:cubicBezTo>
                  <a:cubicBezTo>
                    <a:pt x="98538" y="24354"/>
                    <a:pt x="97937" y="4940"/>
                    <a:pt x="88097" y="2071"/>
                  </a:cubicBezTo>
                  <a:cubicBezTo>
                    <a:pt x="85084" y="1182"/>
                    <a:pt x="81437" y="897"/>
                    <a:pt x="77680" y="897"/>
                  </a:cubicBezTo>
                  <a:cubicBezTo>
                    <a:pt x="71577" y="897"/>
                    <a:pt x="65183" y="1647"/>
                    <a:pt x="60744" y="1771"/>
                  </a:cubicBezTo>
                  <a:lnTo>
                    <a:pt x="60711" y="1771"/>
                  </a:lnTo>
                  <a:lnTo>
                    <a:pt x="59343" y="1805"/>
                  </a:lnTo>
                  <a:cubicBezTo>
                    <a:pt x="58209" y="1838"/>
                    <a:pt x="57308" y="1838"/>
                    <a:pt x="56574" y="1838"/>
                  </a:cubicBezTo>
                  <a:cubicBezTo>
                    <a:pt x="51471" y="1838"/>
                    <a:pt x="27520" y="804"/>
                    <a:pt x="22216" y="137"/>
                  </a:cubicBezTo>
                  <a:cubicBezTo>
                    <a:pt x="21485" y="46"/>
                    <a:pt x="20712" y="0"/>
                    <a:pt x="19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128"/>
            <p:cNvSpPr/>
            <p:nvPr/>
          </p:nvSpPr>
          <p:spPr>
            <a:xfrm>
              <a:off x="7464675" y="6968075"/>
              <a:ext cx="139275" cy="135800"/>
            </a:xfrm>
            <a:custGeom>
              <a:rect b="b" l="l" r="r" t="t"/>
              <a:pathLst>
                <a:path extrusionOk="0" h="5432" w="5571">
                  <a:moveTo>
                    <a:pt x="1684" y="0"/>
                  </a:moveTo>
                  <a:cubicBezTo>
                    <a:pt x="1083" y="0"/>
                    <a:pt x="494" y="166"/>
                    <a:pt x="0" y="495"/>
                  </a:cubicBezTo>
                  <a:cubicBezTo>
                    <a:pt x="1168" y="2463"/>
                    <a:pt x="2736" y="4098"/>
                    <a:pt x="4537" y="5432"/>
                  </a:cubicBezTo>
                  <a:cubicBezTo>
                    <a:pt x="5571" y="4198"/>
                    <a:pt x="5404" y="2296"/>
                    <a:pt x="4103" y="1029"/>
                  </a:cubicBezTo>
                  <a:cubicBezTo>
                    <a:pt x="3435" y="341"/>
                    <a:pt x="2547" y="0"/>
                    <a:pt x="1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128"/>
            <p:cNvSpPr/>
            <p:nvPr/>
          </p:nvSpPr>
          <p:spPr>
            <a:xfrm>
              <a:off x="7462175" y="6095650"/>
              <a:ext cx="141775" cy="137800"/>
            </a:xfrm>
            <a:custGeom>
              <a:rect b="b" l="l" r="r" t="t"/>
              <a:pathLst>
                <a:path extrusionOk="0" h="5512" w="5671">
                  <a:moveTo>
                    <a:pt x="4503" y="0"/>
                  </a:moveTo>
                  <a:lnTo>
                    <a:pt x="4503" y="0"/>
                  </a:lnTo>
                  <a:cubicBezTo>
                    <a:pt x="2735" y="1334"/>
                    <a:pt x="1168" y="2969"/>
                    <a:pt x="0" y="4937"/>
                  </a:cubicBezTo>
                  <a:cubicBezTo>
                    <a:pt x="528" y="5322"/>
                    <a:pt x="1153" y="5512"/>
                    <a:pt x="1793" y="5512"/>
                  </a:cubicBezTo>
                  <a:cubicBezTo>
                    <a:pt x="2649" y="5512"/>
                    <a:pt x="3530" y="5172"/>
                    <a:pt x="4237" y="4503"/>
                  </a:cubicBezTo>
                  <a:cubicBezTo>
                    <a:pt x="5571" y="3202"/>
                    <a:pt x="5671" y="1201"/>
                    <a:pt x="4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128"/>
            <p:cNvSpPr/>
            <p:nvPr/>
          </p:nvSpPr>
          <p:spPr>
            <a:xfrm>
              <a:off x="7543050" y="6871200"/>
              <a:ext cx="663850" cy="275075"/>
            </a:xfrm>
            <a:custGeom>
              <a:rect b="b" l="l" r="r" t="t"/>
              <a:pathLst>
                <a:path extrusionOk="0" h="11003" w="26554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  <a:moveTo>
                    <a:pt x="1" y="0"/>
                  </a:moveTo>
                  <a:cubicBezTo>
                    <a:pt x="44" y="57"/>
                    <a:pt x="2819" y="11003"/>
                    <a:pt x="18504" y="11003"/>
                  </a:cubicBezTo>
                  <a:cubicBezTo>
                    <a:pt x="20879" y="11003"/>
                    <a:pt x="23551" y="10752"/>
                    <a:pt x="26553" y="10174"/>
                  </a:cubicBezTo>
                  <a:cubicBezTo>
                    <a:pt x="26553" y="10174"/>
                    <a:pt x="8341" y="657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128"/>
            <p:cNvSpPr/>
            <p:nvPr/>
          </p:nvSpPr>
          <p:spPr>
            <a:xfrm>
              <a:off x="7543050" y="6063525"/>
              <a:ext cx="663850" cy="274825"/>
            </a:xfrm>
            <a:custGeom>
              <a:rect b="b" l="l" r="r" t="t"/>
              <a:pathLst>
                <a:path extrusionOk="0" h="10993" w="26554">
                  <a:moveTo>
                    <a:pt x="18550" y="1"/>
                  </a:moveTo>
                  <a:cubicBezTo>
                    <a:pt x="2876" y="1"/>
                    <a:pt x="63" y="10892"/>
                    <a:pt x="2" y="10991"/>
                  </a:cubicBezTo>
                  <a:lnTo>
                    <a:pt x="2" y="10991"/>
                  </a:lnTo>
                  <a:cubicBezTo>
                    <a:pt x="8341" y="4420"/>
                    <a:pt x="26553" y="818"/>
                    <a:pt x="26553" y="818"/>
                  </a:cubicBezTo>
                  <a:cubicBezTo>
                    <a:pt x="23570" y="248"/>
                    <a:pt x="20914" y="1"/>
                    <a:pt x="18550" y="1"/>
                  </a:cubicBezTo>
                  <a:close/>
                  <a:moveTo>
                    <a:pt x="2" y="10991"/>
                  </a:move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1" y="10992"/>
                  </a:cubicBezTo>
                  <a:cubicBezTo>
                    <a:pt x="1" y="10992"/>
                    <a:pt x="1" y="10992"/>
                    <a:pt x="2" y="1099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128"/>
            <p:cNvSpPr/>
            <p:nvPr/>
          </p:nvSpPr>
          <p:spPr>
            <a:xfrm>
              <a:off x="7407950" y="6455075"/>
              <a:ext cx="2463450" cy="287725"/>
            </a:xfrm>
            <a:custGeom>
              <a:rect b="b" l="l" r="r" t="t"/>
              <a:pathLst>
                <a:path extrusionOk="0" h="11509" w="98538">
                  <a:moveTo>
                    <a:pt x="1" y="0"/>
                  </a:moveTo>
                  <a:lnTo>
                    <a:pt x="1" y="5704"/>
                  </a:lnTo>
                  <a:lnTo>
                    <a:pt x="1" y="11508"/>
                  </a:lnTo>
                  <a:lnTo>
                    <a:pt x="97904" y="11508"/>
                  </a:lnTo>
                  <a:cubicBezTo>
                    <a:pt x="98438" y="8206"/>
                    <a:pt x="98538" y="5771"/>
                    <a:pt x="98538" y="5771"/>
                  </a:cubicBezTo>
                  <a:cubicBezTo>
                    <a:pt x="98538" y="5771"/>
                    <a:pt x="98438" y="3302"/>
                    <a:pt x="979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128"/>
            <p:cNvSpPr/>
            <p:nvPr/>
          </p:nvSpPr>
          <p:spPr>
            <a:xfrm>
              <a:off x="8594650" y="6559300"/>
              <a:ext cx="45050" cy="76750"/>
            </a:xfrm>
            <a:custGeom>
              <a:rect b="b" l="l" r="r" t="t"/>
              <a:pathLst>
                <a:path extrusionOk="0" h="3070" w="1802">
                  <a:moveTo>
                    <a:pt x="1801" y="1"/>
                  </a:moveTo>
                  <a:lnTo>
                    <a:pt x="0" y="634"/>
                  </a:lnTo>
                  <a:lnTo>
                    <a:pt x="0" y="2469"/>
                  </a:lnTo>
                  <a:lnTo>
                    <a:pt x="1801" y="3070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128"/>
            <p:cNvSpPr/>
            <p:nvPr/>
          </p:nvSpPr>
          <p:spPr>
            <a:xfrm>
              <a:off x="9371875" y="6847850"/>
              <a:ext cx="237675" cy="162625"/>
            </a:xfrm>
            <a:custGeom>
              <a:rect b="b" l="l" r="r" t="t"/>
              <a:pathLst>
                <a:path extrusionOk="0" h="6505" w="9507">
                  <a:moveTo>
                    <a:pt x="9507" y="0"/>
                  </a:moveTo>
                  <a:lnTo>
                    <a:pt x="767" y="2802"/>
                  </a:lnTo>
                  <a:lnTo>
                    <a:pt x="0" y="6505"/>
                  </a:lnTo>
                  <a:lnTo>
                    <a:pt x="0" y="6505"/>
                  </a:lnTo>
                  <a:lnTo>
                    <a:pt x="8740" y="3736"/>
                  </a:lnTo>
                  <a:lnTo>
                    <a:pt x="95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128"/>
            <p:cNvSpPr/>
            <p:nvPr/>
          </p:nvSpPr>
          <p:spPr>
            <a:xfrm>
              <a:off x="9371875" y="6174025"/>
              <a:ext cx="237675" cy="163475"/>
            </a:xfrm>
            <a:custGeom>
              <a:rect b="b" l="l" r="r" t="t"/>
              <a:pathLst>
                <a:path extrusionOk="0" h="6539" w="9507">
                  <a:moveTo>
                    <a:pt x="0" y="1"/>
                  </a:moveTo>
                  <a:lnTo>
                    <a:pt x="767" y="3737"/>
                  </a:lnTo>
                  <a:lnTo>
                    <a:pt x="9507" y="6539"/>
                  </a:lnTo>
                  <a:lnTo>
                    <a:pt x="8740" y="27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128"/>
            <p:cNvSpPr/>
            <p:nvPr/>
          </p:nvSpPr>
          <p:spPr>
            <a:xfrm>
              <a:off x="8903875" y="5962675"/>
              <a:ext cx="145275" cy="144675"/>
            </a:xfrm>
            <a:custGeom>
              <a:rect b="b" l="l" r="r" t="t"/>
              <a:pathLst>
                <a:path extrusionOk="0" h="5787" w="5811">
                  <a:moveTo>
                    <a:pt x="1156" y="0"/>
                  </a:moveTo>
                  <a:cubicBezTo>
                    <a:pt x="1" y="0"/>
                    <a:pt x="171" y="703"/>
                    <a:pt x="540" y="1350"/>
                  </a:cubicBezTo>
                  <a:cubicBezTo>
                    <a:pt x="974" y="2050"/>
                    <a:pt x="3209" y="5786"/>
                    <a:pt x="3209" y="5786"/>
                  </a:cubicBezTo>
                  <a:cubicBezTo>
                    <a:pt x="3209" y="5786"/>
                    <a:pt x="5611" y="5452"/>
                    <a:pt x="5677" y="4152"/>
                  </a:cubicBezTo>
                  <a:cubicBezTo>
                    <a:pt x="5811" y="2851"/>
                    <a:pt x="2975" y="149"/>
                    <a:pt x="1474" y="15"/>
                  </a:cubicBezTo>
                  <a:cubicBezTo>
                    <a:pt x="1358" y="5"/>
                    <a:pt x="1252" y="0"/>
                    <a:pt x="11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128"/>
            <p:cNvSpPr/>
            <p:nvPr/>
          </p:nvSpPr>
          <p:spPr>
            <a:xfrm>
              <a:off x="8903900" y="7113025"/>
              <a:ext cx="145250" cy="143875"/>
            </a:xfrm>
            <a:custGeom>
              <a:rect b="b" l="l" r="r" t="t"/>
              <a:pathLst>
                <a:path extrusionOk="0" h="5755" w="5810">
                  <a:moveTo>
                    <a:pt x="3208" y="1"/>
                  </a:moveTo>
                  <a:cubicBezTo>
                    <a:pt x="3208" y="1"/>
                    <a:pt x="973" y="3670"/>
                    <a:pt x="539" y="4404"/>
                  </a:cubicBezTo>
                  <a:cubicBezTo>
                    <a:pt x="171" y="5079"/>
                    <a:pt x="1" y="5754"/>
                    <a:pt x="1144" y="5754"/>
                  </a:cubicBezTo>
                  <a:cubicBezTo>
                    <a:pt x="1244" y="5754"/>
                    <a:pt x="1353" y="5749"/>
                    <a:pt x="1473" y="5738"/>
                  </a:cubicBezTo>
                  <a:cubicBezTo>
                    <a:pt x="2974" y="5638"/>
                    <a:pt x="5810" y="2903"/>
                    <a:pt x="5676" y="1635"/>
                  </a:cubicBezTo>
                  <a:cubicBezTo>
                    <a:pt x="5610" y="334"/>
                    <a:pt x="3208" y="1"/>
                    <a:pt x="3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128"/>
            <p:cNvSpPr/>
            <p:nvPr/>
          </p:nvSpPr>
          <p:spPr>
            <a:xfrm>
              <a:off x="9573675" y="7002125"/>
              <a:ext cx="201825" cy="162625"/>
            </a:xfrm>
            <a:custGeom>
              <a:rect b="b" l="l" r="r" t="t"/>
              <a:pathLst>
                <a:path extrusionOk="0" h="6505" w="8073">
                  <a:moveTo>
                    <a:pt x="8073" y="0"/>
                  </a:moveTo>
                  <a:cubicBezTo>
                    <a:pt x="7005" y="100"/>
                    <a:pt x="2736" y="734"/>
                    <a:pt x="0" y="6472"/>
                  </a:cubicBezTo>
                  <a:lnTo>
                    <a:pt x="0" y="6505"/>
                  </a:lnTo>
                  <a:lnTo>
                    <a:pt x="1502" y="6138"/>
                  </a:lnTo>
                  <a:cubicBezTo>
                    <a:pt x="4437" y="5271"/>
                    <a:pt x="6572" y="2936"/>
                    <a:pt x="8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128"/>
            <p:cNvSpPr/>
            <p:nvPr/>
          </p:nvSpPr>
          <p:spPr>
            <a:xfrm>
              <a:off x="9574500" y="6032250"/>
              <a:ext cx="201000" cy="160975"/>
            </a:xfrm>
            <a:custGeom>
              <a:rect b="b" l="l" r="r" t="t"/>
              <a:pathLst>
                <a:path extrusionOk="0" h="6439" w="8040">
                  <a:moveTo>
                    <a:pt x="1" y="1"/>
                  </a:moveTo>
                  <a:cubicBezTo>
                    <a:pt x="2703" y="5672"/>
                    <a:pt x="6872" y="6372"/>
                    <a:pt x="8040" y="6439"/>
                  </a:cubicBezTo>
                  <a:cubicBezTo>
                    <a:pt x="6505" y="3537"/>
                    <a:pt x="4371" y="1202"/>
                    <a:pt x="1469" y="368"/>
                  </a:cubicBezTo>
                  <a:cubicBezTo>
                    <a:pt x="1002" y="234"/>
                    <a:pt x="501" y="10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128"/>
            <p:cNvSpPr/>
            <p:nvPr/>
          </p:nvSpPr>
          <p:spPr>
            <a:xfrm>
              <a:off x="8694725" y="6146500"/>
              <a:ext cx="522050" cy="924025"/>
            </a:xfrm>
            <a:custGeom>
              <a:rect b="b" l="l" r="r" t="t"/>
              <a:pathLst>
                <a:path extrusionOk="0" h="36961" w="20882">
                  <a:moveTo>
                    <a:pt x="17212" y="1"/>
                  </a:moveTo>
                  <a:lnTo>
                    <a:pt x="0" y="4371"/>
                  </a:lnTo>
                  <a:lnTo>
                    <a:pt x="0" y="32557"/>
                  </a:lnTo>
                  <a:lnTo>
                    <a:pt x="17212" y="36961"/>
                  </a:lnTo>
                  <a:cubicBezTo>
                    <a:pt x="19614" y="31023"/>
                    <a:pt x="20882" y="25052"/>
                    <a:pt x="20882" y="18481"/>
                  </a:cubicBezTo>
                  <a:cubicBezTo>
                    <a:pt x="20882" y="11876"/>
                    <a:pt x="19614" y="5938"/>
                    <a:pt x="172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128"/>
            <p:cNvSpPr/>
            <p:nvPr/>
          </p:nvSpPr>
          <p:spPr>
            <a:xfrm>
              <a:off x="8694725" y="6265750"/>
              <a:ext cx="490375" cy="804775"/>
            </a:xfrm>
            <a:custGeom>
              <a:rect b="b" l="l" r="r" t="t"/>
              <a:pathLst>
                <a:path extrusionOk="0" h="32191" w="19615">
                  <a:moveTo>
                    <a:pt x="0" y="1"/>
                  </a:moveTo>
                  <a:lnTo>
                    <a:pt x="0" y="27787"/>
                  </a:lnTo>
                  <a:lnTo>
                    <a:pt x="17212" y="32191"/>
                  </a:lnTo>
                  <a:cubicBezTo>
                    <a:pt x="18246" y="29689"/>
                    <a:pt x="19047" y="27220"/>
                    <a:pt x="19614" y="246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128"/>
            <p:cNvSpPr/>
            <p:nvPr/>
          </p:nvSpPr>
          <p:spPr>
            <a:xfrm>
              <a:off x="7869950" y="6989600"/>
              <a:ext cx="1234250" cy="105950"/>
            </a:xfrm>
            <a:custGeom>
              <a:rect b="b" l="l" r="r" t="t"/>
              <a:pathLst>
                <a:path extrusionOk="0" h="4238" w="49370">
                  <a:moveTo>
                    <a:pt x="1" y="1"/>
                  </a:moveTo>
                  <a:cubicBezTo>
                    <a:pt x="1" y="1"/>
                    <a:pt x="9975" y="4237"/>
                    <a:pt x="19114" y="4237"/>
                  </a:cubicBezTo>
                  <a:lnTo>
                    <a:pt x="49369" y="4237"/>
                  </a:lnTo>
                  <a:lnTo>
                    <a:pt x="323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128"/>
            <p:cNvSpPr/>
            <p:nvPr/>
          </p:nvSpPr>
          <p:spPr>
            <a:xfrm>
              <a:off x="7869950" y="6989600"/>
              <a:ext cx="527900" cy="105950"/>
            </a:xfrm>
            <a:custGeom>
              <a:rect b="b" l="l" r="r" t="t"/>
              <a:pathLst>
                <a:path extrusionOk="0" h="4238" w="21116">
                  <a:moveTo>
                    <a:pt x="1" y="1"/>
                  </a:moveTo>
                  <a:cubicBezTo>
                    <a:pt x="1" y="1"/>
                    <a:pt x="9975" y="4237"/>
                    <a:pt x="19081" y="4237"/>
                  </a:cubicBezTo>
                  <a:lnTo>
                    <a:pt x="21116" y="4237"/>
                  </a:lnTo>
                  <a:lnTo>
                    <a:pt x="177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128"/>
            <p:cNvSpPr/>
            <p:nvPr/>
          </p:nvSpPr>
          <p:spPr>
            <a:xfrm>
              <a:off x="7543900" y="6253250"/>
              <a:ext cx="538725" cy="708875"/>
            </a:xfrm>
            <a:custGeom>
              <a:rect b="b" l="l" r="r" t="t"/>
              <a:pathLst>
                <a:path extrusionOk="0" h="28355" w="21549">
                  <a:moveTo>
                    <a:pt x="12009" y="1"/>
                  </a:moveTo>
                  <a:lnTo>
                    <a:pt x="0" y="5038"/>
                  </a:lnTo>
                  <a:lnTo>
                    <a:pt x="0" y="23284"/>
                  </a:lnTo>
                  <a:lnTo>
                    <a:pt x="12009" y="28354"/>
                  </a:lnTo>
                  <a:lnTo>
                    <a:pt x="21549" y="28021"/>
                  </a:lnTo>
                  <a:lnTo>
                    <a:pt x="21549" y="368"/>
                  </a:lnTo>
                  <a:lnTo>
                    <a:pt x="120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128"/>
            <p:cNvSpPr/>
            <p:nvPr/>
          </p:nvSpPr>
          <p:spPr>
            <a:xfrm>
              <a:off x="7543900" y="6295775"/>
              <a:ext cx="538725" cy="666350"/>
            </a:xfrm>
            <a:custGeom>
              <a:rect b="b" l="l" r="r" t="t"/>
              <a:pathLst>
                <a:path extrusionOk="0" h="26654" w="21549">
                  <a:moveTo>
                    <a:pt x="7906" y="1"/>
                  </a:moveTo>
                  <a:lnTo>
                    <a:pt x="0" y="3337"/>
                  </a:lnTo>
                  <a:lnTo>
                    <a:pt x="0" y="21583"/>
                  </a:lnTo>
                  <a:lnTo>
                    <a:pt x="12009" y="26653"/>
                  </a:lnTo>
                  <a:lnTo>
                    <a:pt x="21549" y="26320"/>
                  </a:lnTo>
                  <a:lnTo>
                    <a:pt x="21549" y="17146"/>
                  </a:lnTo>
                  <a:lnTo>
                    <a:pt x="79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128"/>
            <p:cNvSpPr/>
            <p:nvPr/>
          </p:nvSpPr>
          <p:spPr>
            <a:xfrm>
              <a:off x="7869950" y="6120650"/>
              <a:ext cx="1234250" cy="105100"/>
            </a:xfrm>
            <a:custGeom>
              <a:rect b="b" l="l" r="r" t="t"/>
              <a:pathLst>
                <a:path extrusionOk="0" h="4204" w="49370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32324" y="4204"/>
                  </a:lnTo>
                  <a:lnTo>
                    <a:pt x="493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128"/>
            <p:cNvSpPr/>
            <p:nvPr/>
          </p:nvSpPr>
          <p:spPr>
            <a:xfrm>
              <a:off x="7869950" y="6120650"/>
              <a:ext cx="632150" cy="105100"/>
            </a:xfrm>
            <a:custGeom>
              <a:rect b="b" l="l" r="r" t="t"/>
              <a:pathLst>
                <a:path extrusionOk="0" h="4204" w="25286">
                  <a:moveTo>
                    <a:pt x="19114" y="1"/>
                  </a:moveTo>
                  <a:cubicBezTo>
                    <a:pt x="9975" y="1"/>
                    <a:pt x="1" y="4204"/>
                    <a:pt x="1" y="4204"/>
                  </a:cubicBezTo>
                  <a:lnTo>
                    <a:pt x="25286" y="4204"/>
                  </a:lnTo>
                  <a:lnTo>
                    <a:pt x="219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4" name="Google Shape;2294;p128"/>
          <p:cNvGrpSpPr/>
          <p:nvPr/>
        </p:nvGrpSpPr>
        <p:grpSpPr>
          <a:xfrm rot="5400000">
            <a:off x="7722828" y="3160483"/>
            <a:ext cx="806244" cy="881612"/>
            <a:chOff x="-991575" y="941475"/>
            <a:chExt cx="1147025" cy="1254250"/>
          </a:xfrm>
        </p:grpSpPr>
        <p:sp>
          <p:nvSpPr>
            <p:cNvPr id="2295" name="Google Shape;2295;p128"/>
            <p:cNvSpPr/>
            <p:nvPr/>
          </p:nvSpPr>
          <p:spPr>
            <a:xfrm>
              <a:off x="-991575" y="1105850"/>
              <a:ext cx="823550" cy="843100"/>
            </a:xfrm>
            <a:custGeom>
              <a:rect b="b" l="l" r="r" t="t"/>
              <a:pathLst>
                <a:path extrusionOk="0" h="33724" w="32942">
                  <a:moveTo>
                    <a:pt x="2868" y="1"/>
                  </a:moveTo>
                  <a:cubicBezTo>
                    <a:pt x="2342" y="1"/>
                    <a:pt x="1813" y="161"/>
                    <a:pt x="1368" y="487"/>
                  </a:cubicBezTo>
                  <a:cubicBezTo>
                    <a:pt x="259" y="1337"/>
                    <a:pt x="0" y="2964"/>
                    <a:pt x="814" y="4073"/>
                  </a:cubicBezTo>
                  <a:lnTo>
                    <a:pt x="10759" y="17494"/>
                  </a:lnTo>
                  <a:lnTo>
                    <a:pt x="11017" y="17937"/>
                  </a:lnTo>
                  <a:cubicBezTo>
                    <a:pt x="11535" y="18640"/>
                    <a:pt x="12348" y="19009"/>
                    <a:pt x="13199" y="19009"/>
                  </a:cubicBezTo>
                  <a:lnTo>
                    <a:pt x="23772" y="19009"/>
                  </a:lnTo>
                  <a:lnTo>
                    <a:pt x="23772" y="26625"/>
                  </a:lnTo>
                  <a:lnTo>
                    <a:pt x="18190" y="26625"/>
                  </a:lnTo>
                  <a:cubicBezTo>
                    <a:pt x="17118" y="26625"/>
                    <a:pt x="16267" y="27513"/>
                    <a:pt x="16267" y="28548"/>
                  </a:cubicBezTo>
                  <a:cubicBezTo>
                    <a:pt x="16267" y="29620"/>
                    <a:pt x="17155" y="30507"/>
                    <a:pt x="18190" y="30507"/>
                  </a:cubicBezTo>
                  <a:lnTo>
                    <a:pt x="23772" y="30507"/>
                  </a:lnTo>
                  <a:cubicBezTo>
                    <a:pt x="23772" y="32282"/>
                    <a:pt x="25214" y="33724"/>
                    <a:pt x="26989" y="33724"/>
                  </a:cubicBezTo>
                  <a:lnTo>
                    <a:pt x="29688" y="33724"/>
                  </a:lnTo>
                  <a:cubicBezTo>
                    <a:pt x="31499" y="33724"/>
                    <a:pt x="32941" y="32282"/>
                    <a:pt x="32941" y="30507"/>
                  </a:cubicBezTo>
                  <a:lnTo>
                    <a:pt x="32941" y="19046"/>
                  </a:lnTo>
                  <a:lnTo>
                    <a:pt x="32941" y="17679"/>
                  </a:lnTo>
                  <a:cubicBezTo>
                    <a:pt x="32941" y="14721"/>
                    <a:pt x="30538" y="12392"/>
                    <a:pt x="27580" y="12392"/>
                  </a:cubicBezTo>
                  <a:lnTo>
                    <a:pt x="14271" y="12392"/>
                  </a:lnTo>
                  <a:cubicBezTo>
                    <a:pt x="13679" y="12392"/>
                    <a:pt x="13051" y="12059"/>
                    <a:pt x="12681" y="11578"/>
                  </a:cubicBezTo>
                  <a:lnTo>
                    <a:pt x="4917" y="1042"/>
                  </a:lnTo>
                  <a:cubicBezTo>
                    <a:pt x="4430" y="356"/>
                    <a:pt x="3652" y="1"/>
                    <a:pt x="2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128"/>
            <p:cNvSpPr/>
            <p:nvPr/>
          </p:nvSpPr>
          <p:spPr>
            <a:xfrm>
              <a:off x="-374175" y="2003475"/>
              <a:ext cx="192275" cy="192250"/>
            </a:xfrm>
            <a:custGeom>
              <a:rect b="b" l="l" r="r" t="t"/>
              <a:pathLst>
                <a:path extrusionOk="0" h="7690" w="7691">
                  <a:moveTo>
                    <a:pt x="3846" y="0"/>
                  </a:moveTo>
                  <a:cubicBezTo>
                    <a:pt x="1738" y="0"/>
                    <a:pt x="1" y="1701"/>
                    <a:pt x="1" y="3845"/>
                  </a:cubicBezTo>
                  <a:cubicBezTo>
                    <a:pt x="1" y="5952"/>
                    <a:pt x="1738" y="7690"/>
                    <a:pt x="3846" y="7690"/>
                  </a:cubicBezTo>
                  <a:cubicBezTo>
                    <a:pt x="5990" y="7690"/>
                    <a:pt x="7690" y="5952"/>
                    <a:pt x="7690" y="3845"/>
                  </a:cubicBezTo>
                  <a:cubicBezTo>
                    <a:pt x="7690" y="1701"/>
                    <a:pt x="5990" y="0"/>
                    <a:pt x="3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128"/>
            <p:cNvSpPr/>
            <p:nvPr/>
          </p:nvSpPr>
          <p:spPr>
            <a:xfrm>
              <a:off x="-679725" y="941475"/>
              <a:ext cx="835175" cy="732450"/>
            </a:xfrm>
            <a:custGeom>
              <a:rect b="b" l="l" r="r" t="t"/>
              <a:pathLst>
                <a:path extrusionOk="0" h="29298" w="33407">
                  <a:moveTo>
                    <a:pt x="14663" y="1"/>
                  </a:moveTo>
                  <a:cubicBezTo>
                    <a:pt x="9302" y="1"/>
                    <a:pt x="4607" y="2219"/>
                    <a:pt x="1279" y="5731"/>
                  </a:cubicBezTo>
                  <a:cubicBezTo>
                    <a:pt x="0" y="7117"/>
                    <a:pt x="1009" y="9254"/>
                    <a:pt x="2829" y="9254"/>
                  </a:cubicBezTo>
                  <a:cubicBezTo>
                    <a:pt x="2903" y="9254"/>
                    <a:pt x="2978" y="9251"/>
                    <a:pt x="3054" y="9243"/>
                  </a:cubicBezTo>
                  <a:lnTo>
                    <a:pt x="3424" y="9206"/>
                  </a:lnTo>
                  <a:cubicBezTo>
                    <a:pt x="3904" y="9169"/>
                    <a:pt x="4422" y="8948"/>
                    <a:pt x="4755" y="8578"/>
                  </a:cubicBezTo>
                  <a:cubicBezTo>
                    <a:pt x="7206" y="6056"/>
                    <a:pt x="10653" y="4497"/>
                    <a:pt x="14530" y="4497"/>
                  </a:cubicBezTo>
                  <a:cubicBezTo>
                    <a:pt x="14746" y="4497"/>
                    <a:pt x="14962" y="4501"/>
                    <a:pt x="15180" y="4511"/>
                  </a:cubicBezTo>
                  <a:cubicBezTo>
                    <a:pt x="21206" y="4770"/>
                    <a:pt x="26456" y="9059"/>
                    <a:pt x="27898" y="14900"/>
                  </a:cubicBezTo>
                  <a:cubicBezTo>
                    <a:pt x="28859" y="18856"/>
                    <a:pt x="28083" y="22701"/>
                    <a:pt x="26050" y="25806"/>
                  </a:cubicBezTo>
                  <a:cubicBezTo>
                    <a:pt x="25791" y="26250"/>
                    <a:pt x="25643" y="26768"/>
                    <a:pt x="25680" y="27285"/>
                  </a:cubicBezTo>
                  <a:cubicBezTo>
                    <a:pt x="25791" y="28552"/>
                    <a:pt x="26837" y="29297"/>
                    <a:pt x="27903" y="29297"/>
                  </a:cubicBezTo>
                  <a:cubicBezTo>
                    <a:pt x="28610" y="29297"/>
                    <a:pt x="29326" y="28969"/>
                    <a:pt x="29784" y="28246"/>
                  </a:cubicBezTo>
                  <a:cubicBezTo>
                    <a:pt x="32298" y="24401"/>
                    <a:pt x="33407" y="19558"/>
                    <a:pt x="32372" y="14567"/>
                  </a:cubicBezTo>
                  <a:cubicBezTo>
                    <a:pt x="30671" y="6212"/>
                    <a:pt x="23203" y="75"/>
                    <a:pt x="14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298" name="Google Shape;2298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9" name="Google Shape;2299;p128"/>
          <p:cNvSpPr txBox="1"/>
          <p:nvPr>
            <p:ph type="title"/>
          </p:nvPr>
        </p:nvSpPr>
        <p:spPr>
          <a:xfrm>
            <a:off x="1184250" y="114825"/>
            <a:ext cx="6775500" cy="572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LEAN CANVAS BUSINESS </a:t>
            </a:r>
            <a:r>
              <a:rPr lang="en" sz="2900">
                <a:solidFill>
                  <a:schemeClr val="dk2"/>
                </a:solidFill>
              </a:rPr>
              <a:t>MODEL</a:t>
            </a:r>
            <a:endParaRPr sz="2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129"/>
          <p:cNvSpPr txBox="1"/>
          <p:nvPr>
            <p:ph type="title"/>
          </p:nvPr>
        </p:nvSpPr>
        <p:spPr>
          <a:xfrm flipH="1">
            <a:off x="2593162" y="1893525"/>
            <a:ext cx="4977300" cy="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</a:t>
            </a:r>
            <a:r>
              <a:rPr lang="en">
                <a:solidFill>
                  <a:schemeClr val="dk2"/>
                </a:solidFill>
              </a:rPr>
              <a:t>RESEARCH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05" name="Google Shape;2305;p129"/>
          <p:cNvSpPr txBox="1"/>
          <p:nvPr>
            <p:ph idx="2" type="title"/>
          </p:nvPr>
        </p:nvSpPr>
        <p:spPr>
          <a:xfrm flipH="1">
            <a:off x="740425" y="1874525"/>
            <a:ext cx="1471500" cy="14715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306" name="Google Shape;2306;p129"/>
          <p:cNvGrpSpPr/>
          <p:nvPr/>
        </p:nvGrpSpPr>
        <p:grpSpPr>
          <a:xfrm flipH="1" rot="5400000">
            <a:off x="949161" y="-267921"/>
            <a:ext cx="1061973" cy="1718129"/>
            <a:chOff x="4495050" y="5696175"/>
            <a:chExt cx="1966617" cy="3181720"/>
          </a:xfrm>
        </p:grpSpPr>
        <p:sp>
          <p:nvSpPr>
            <p:cNvPr id="2307" name="Google Shape;2307;p129"/>
            <p:cNvSpPr/>
            <p:nvPr/>
          </p:nvSpPr>
          <p:spPr>
            <a:xfrm>
              <a:off x="4575292" y="5724770"/>
              <a:ext cx="1886375" cy="3153125"/>
            </a:xfrm>
            <a:custGeom>
              <a:rect b="b" l="l" r="r" t="t"/>
              <a:pathLst>
                <a:path extrusionOk="0" h="126125" w="75455">
                  <a:moveTo>
                    <a:pt x="23217" y="1"/>
                  </a:moveTo>
                  <a:cubicBezTo>
                    <a:pt x="22650" y="1"/>
                    <a:pt x="22116" y="501"/>
                    <a:pt x="22116" y="1068"/>
                  </a:cubicBezTo>
                  <a:cubicBezTo>
                    <a:pt x="22116" y="1202"/>
                    <a:pt x="22183" y="1369"/>
                    <a:pt x="22216" y="1502"/>
                  </a:cubicBezTo>
                  <a:lnTo>
                    <a:pt x="21783" y="1502"/>
                  </a:lnTo>
                  <a:cubicBezTo>
                    <a:pt x="21549" y="1502"/>
                    <a:pt x="21282" y="1502"/>
                    <a:pt x="21015" y="1535"/>
                  </a:cubicBezTo>
                  <a:cubicBezTo>
                    <a:pt x="20248" y="1569"/>
                    <a:pt x="19514" y="1702"/>
                    <a:pt x="18781" y="1869"/>
                  </a:cubicBezTo>
                  <a:lnTo>
                    <a:pt x="18714" y="1869"/>
                  </a:lnTo>
                  <a:cubicBezTo>
                    <a:pt x="18547" y="1902"/>
                    <a:pt x="18414" y="1936"/>
                    <a:pt x="18247" y="2002"/>
                  </a:cubicBezTo>
                  <a:cubicBezTo>
                    <a:pt x="18213" y="2002"/>
                    <a:pt x="18180" y="2002"/>
                    <a:pt x="18113" y="2036"/>
                  </a:cubicBezTo>
                  <a:cubicBezTo>
                    <a:pt x="17947" y="2069"/>
                    <a:pt x="17847" y="2102"/>
                    <a:pt x="17680" y="2136"/>
                  </a:cubicBezTo>
                  <a:cubicBezTo>
                    <a:pt x="17613" y="2136"/>
                    <a:pt x="17580" y="2203"/>
                    <a:pt x="17546" y="2203"/>
                  </a:cubicBezTo>
                  <a:cubicBezTo>
                    <a:pt x="17380" y="2236"/>
                    <a:pt x="17246" y="2303"/>
                    <a:pt x="17079" y="2369"/>
                  </a:cubicBezTo>
                  <a:cubicBezTo>
                    <a:pt x="17046" y="2369"/>
                    <a:pt x="17046" y="2403"/>
                    <a:pt x="17013" y="2403"/>
                  </a:cubicBezTo>
                  <a:cubicBezTo>
                    <a:pt x="16846" y="2436"/>
                    <a:pt x="16712" y="2536"/>
                    <a:pt x="16546" y="2603"/>
                  </a:cubicBezTo>
                  <a:lnTo>
                    <a:pt x="16512" y="2603"/>
                  </a:lnTo>
                  <a:cubicBezTo>
                    <a:pt x="14544" y="3503"/>
                    <a:pt x="12876" y="4771"/>
                    <a:pt x="11575" y="6439"/>
                  </a:cubicBezTo>
                  <a:cubicBezTo>
                    <a:pt x="11575" y="6506"/>
                    <a:pt x="11542" y="6506"/>
                    <a:pt x="11542" y="6539"/>
                  </a:cubicBezTo>
                  <a:cubicBezTo>
                    <a:pt x="9841" y="8707"/>
                    <a:pt x="8840" y="11442"/>
                    <a:pt x="8840" y="14445"/>
                  </a:cubicBezTo>
                  <a:lnTo>
                    <a:pt x="8840" y="62446"/>
                  </a:lnTo>
                  <a:cubicBezTo>
                    <a:pt x="8840" y="62913"/>
                    <a:pt x="8873" y="63380"/>
                    <a:pt x="8907" y="63813"/>
                  </a:cubicBezTo>
                  <a:lnTo>
                    <a:pt x="8907" y="89398"/>
                  </a:lnTo>
                  <a:lnTo>
                    <a:pt x="568" y="89398"/>
                  </a:lnTo>
                  <a:cubicBezTo>
                    <a:pt x="267" y="89398"/>
                    <a:pt x="34" y="89632"/>
                    <a:pt x="0" y="89932"/>
                  </a:cubicBezTo>
                  <a:lnTo>
                    <a:pt x="0" y="89965"/>
                  </a:lnTo>
                  <a:lnTo>
                    <a:pt x="0" y="89999"/>
                  </a:lnTo>
                  <a:lnTo>
                    <a:pt x="0" y="90099"/>
                  </a:lnTo>
                  <a:cubicBezTo>
                    <a:pt x="67" y="91667"/>
                    <a:pt x="1401" y="92968"/>
                    <a:pt x="3036" y="92968"/>
                  </a:cubicBezTo>
                  <a:lnTo>
                    <a:pt x="8006" y="92968"/>
                  </a:lnTo>
                  <a:cubicBezTo>
                    <a:pt x="8340" y="92968"/>
                    <a:pt x="8673" y="92934"/>
                    <a:pt x="8940" y="92801"/>
                  </a:cubicBezTo>
                  <a:lnTo>
                    <a:pt x="8940" y="104776"/>
                  </a:lnTo>
                  <a:cubicBezTo>
                    <a:pt x="8373" y="104843"/>
                    <a:pt x="7906" y="105310"/>
                    <a:pt x="7906" y="105943"/>
                  </a:cubicBezTo>
                  <a:lnTo>
                    <a:pt x="7906" y="108612"/>
                  </a:lnTo>
                  <a:cubicBezTo>
                    <a:pt x="7906" y="109246"/>
                    <a:pt x="8373" y="109679"/>
                    <a:pt x="8940" y="109780"/>
                  </a:cubicBezTo>
                  <a:lnTo>
                    <a:pt x="8940" y="114950"/>
                  </a:lnTo>
                  <a:lnTo>
                    <a:pt x="9908" y="115884"/>
                  </a:lnTo>
                  <a:cubicBezTo>
                    <a:pt x="9340" y="117051"/>
                    <a:pt x="9507" y="118519"/>
                    <a:pt x="10508" y="119520"/>
                  </a:cubicBezTo>
                  <a:lnTo>
                    <a:pt x="15445" y="124590"/>
                  </a:lnTo>
                  <a:cubicBezTo>
                    <a:pt x="16062" y="125208"/>
                    <a:pt x="16870" y="125520"/>
                    <a:pt x="17689" y="125520"/>
                  </a:cubicBezTo>
                  <a:cubicBezTo>
                    <a:pt x="18196" y="125520"/>
                    <a:pt x="18708" y="125400"/>
                    <a:pt x="19181" y="125157"/>
                  </a:cubicBezTo>
                  <a:lnTo>
                    <a:pt x="20115" y="126125"/>
                  </a:lnTo>
                  <a:lnTo>
                    <a:pt x="55974" y="126125"/>
                  </a:lnTo>
                  <a:lnTo>
                    <a:pt x="56874" y="125224"/>
                  </a:lnTo>
                  <a:cubicBezTo>
                    <a:pt x="57297" y="125429"/>
                    <a:pt x="57756" y="125530"/>
                    <a:pt x="58214" y="125530"/>
                  </a:cubicBezTo>
                  <a:cubicBezTo>
                    <a:pt x="59020" y="125530"/>
                    <a:pt x="59827" y="125219"/>
                    <a:pt x="60444" y="124623"/>
                  </a:cubicBezTo>
                  <a:lnTo>
                    <a:pt x="65414" y="119553"/>
                  </a:lnTo>
                  <a:cubicBezTo>
                    <a:pt x="66315" y="118619"/>
                    <a:pt x="66548" y="117218"/>
                    <a:pt x="66048" y="116051"/>
                  </a:cubicBezTo>
                  <a:lnTo>
                    <a:pt x="67082" y="115017"/>
                  </a:lnTo>
                  <a:lnTo>
                    <a:pt x="67082" y="109846"/>
                  </a:lnTo>
                  <a:cubicBezTo>
                    <a:pt x="67749" y="109846"/>
                    <a:pt x="68249" y="109313"/>
                    <a:pt x="68249" y="108679"/>
                  </a:cubicBezTo>
                  <a:lnTo>
                    <a:pt x="68249" y="106010"/>
                  </a:lnTo>
                  <a:cubicBezTo>
                    <a:pt x="68249" y="105343"/>
                    <a:pt x="67716" y="104843"/>
                    <a:pt x="67082" y="104843"/>
                  </a:cubicBezTo>
                  <a:lnTo>
                    <a:pt x="67082" y="92634"/>
                  </a:lnTo>
                  <a:lnTo>
                    <a:pt x="73520" y="92634"/>
                  </a:lnTo>
                  <a:cubicBezTo>
                    <a:pt x="74587" y="92634"/>
                    <a:pt x="75454" y="91767"/>
                    <a:pt x="75454" y="90666"/>
                  </a:cubicBezTo>
                  <a:lnTo>
                    <a:pt x="75454" y="89932"/>
                  </a:lnTo>
                  <a:cubicBezTo>
                    <a:pt x="75421" y="89632"/>
                    <a:pt x="75188" y="89398"/>
                    <a:pt x="74887" y="89398"/>
                  </a:cubicBezTo>
                  <a:lnTo>
                    <a:pt x="67048" y="89398"/>
                  </a:lnTo>
                  <a:lnTo>
                    <a:pt x="67048" y="62412"/>
                  </a:lnTo>
                  <a:lnTo>
                    <a:pt x="67048" y="57442"/>
                  </a:lnTo>
                  <a:lnTo>
                    <a:pt x="67048" y="14411"/>
                  </a:lnTo>
                  <a:cubicBezTo>
                    <a:pt x="67048" y="7340"/>
                    <a:pt x="61344" y="1569"/>
                    <a:pt x="54273" y="1502"/>
                  </a:cubicBezTo>
                  <a:cubicBezTo>
                    <a:pt x="54339" y="1369"/>
                    <a:pt x="54373" y="1235"/>
                    <a:pt x="54373" y="1068"/>
                  </a:cubicBezTo>
                  <a:cubicBezTo>
                    <a:pt x="54373" y="501"/>
                    <a:pt x="53872" y="1"/>
                    <a:pt x="532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129"/>
            <p:cNvSpPr/>
            <p:nvPr/>
          </p:nvSpPr>
          <p:spPr>
            <a:xfrm>
              <a:off x="6097850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35" y="4937"/>
                    <a:pt x="1168" y="4937"/>
                  </a:cubicBezTo>
                  <a:cubicBezTo>
                    <a:pt x="1836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129"/>
            <p:cNvSpPr/>
            <p:nvPr/>
          </p:nvSpPr>
          <p:spPr>
            <a:xfrm>
              <a:off x="5827675" y="8477350"/>
              <a:ext cx="289400" cy="276150"/>
            </a:xfrm>
            <a:custGeom>
              <a:rect b="b" l="l" r="r" t="t"/>
              <a:pathLst>
                <a:path extrusionOk="0" h="11046" w="11576">
                  <a:moveTo>
                    <a:pt x="8193" y="0"/>
                  </a:moveTo>
                  <a:cubicBezTo>
                    <a:pt x="7394" y="0"/>
                    <a:pt x="6596" y="309"/>
                    <a:pt x="6004" y="934"/>
                  </a:cubicBezTo>
                  <a:lnTo>
                    <a:pt x="1168" y="5838"/>
                  </a:lnTo>
                  <a:cubicBezTo>
                    <a:pt x="0" y="7039"/>
                    <a:pt x="0" y="9007"/>
                    <a:pt x="1234" y="10174"/>
                  </a:cubicBezTo>
                  <a:cubicBezTo>
                    <a:pt x="1831" y="10754"/>
                    <a:pt x="2616" y="11046"/>
                    <a:pt x="3398" y="11046"/>
                  </a:cubicBezTo>
                  <a:cubicBezTo>
                    <a:pt x="4192" y="11046"/>
                    <a:pt x="4983" y="10746"/>
                    <a:pt x="5571" y="10141"/>
                  </a:cubicBezTo>
                  <a:lnTo>
                    <a:pt x="10408" y="5204"/>
                  </a:lnTo>
                  <a:cubicBezTo>
                    <a:pt x="11575" y="4003"/>
                    <a:pt x="11575" y="2035"/>
                    <a:pt x="10341" y="868"/>
                  </a:cubicBezTo>
                  <a:cubicBezTo>
                    <a:pt x="9749" y="292"/>
                    <a:pt x="8970" y="0"/>
                    <a:pt x="8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129"/>
            <p:cNvSpPr/>
            <p:nvPr/>
          </p:nvSpPr>
          <p:spPr>
            <a:xfrm>
              <a:off x="5777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06" y="0"/>
                  </a:moveTo>
                  <a:cubicBezTo>
                    <a:pt x="1924" y="0"/>
                    <a:pt x="1343" y="225"/>
                    <a:pt x="901" y="667"/>
                  </a:cubicBezTo>
                  <a:cubicBezTo>
                    <a:pt x="1" y="1535"/>
                    <a:pt x="67" y="2969"/>
                    <a:pt x="935" y="3836"/>
                  </a:cubicBezTo>
                  <a:lnTo>
                    <a:pt x="4571" y="7372"/>
                  </a:lnTo>
                  <a:cubicBezTo>
                    <a:pt x="4992" y="7810"/>
                    <a:pt x="5539" y="8019"/>
                    <a:pt x="6094" y="8019"/>
                  </a:cubicBezTo>
                  <a:cubicBezTo>
                    <a:pt x="6681" y="8019"/>
                    <a:pt x="7277" y="7785"/>
                    <a:pt x="7740" y="7339"/>
                  </a:cubicBezTo>
                  <a:cubicBezTo>
                    <a:pt x="8607" y="6472"/>
                    <a:pt x="8574" y="5037"/>
                    <a:pt x="7673" y="4170"/>
                  </a:cubicBezTo>
                  <a:lnTo>
                    <a:pt x="4070" y="634"/>
                  </a:lnTo>
                  <a:cubicBezTo>
                    <a:pt x="3629" y="209"/>
                    <a:pt x="3067" y="0"/>
                    <a:pt x="25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129"/>
            <p:cNvSpPr/>
            <p:nvPr/>
          </p:nvSpPr>
          <p:spPr>
            <a:xfrm>
              <a:off x="5864350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2514" y="0"/>
                  </a:moveTo>
                  <a:cubicBezTo>
                    <a:pt x="1927" y="0"/>
                    <a:pt x="1331" y="235"/>
                    <a:pt x="868" y="681"/>
                  </a:cubicBezTo>
                  <a:cubicBezTo>
                    <a:pt x="1" y="1548"/>
                    <a:pt x="34" y="2982"/>
                    <a:pt x="935" y="3850"/>
                  </a:cubicBezTo>
                  <a:lnTo>
                    <a:pt x="4537" y="7385"/>
                  </a:lnTo>
                  <a:cubicBezTo>
                    <a:pt x="4979" y="7811"/>
                    <a:pt x="5541" y="8019"/>
                    <a:pt x="6101" y="8019"/>
                  </a:cubicBezTo>
                  <a:cubicBezTo>
                    <a:pt x="6684" y="8019"/>
                    <a:pt x="7264" y="7794"/>
                    <a:pt x="7706" y="7352"/>
                  </a:cubicBezTo>
                  <a:cubicBezTo>
                    <a:pt x="8607" y="6485"/>
                    <a:pt x="8540" y="5050"/>
                    <a:pt x="7673" y="4183"/>
                  </a:cubicBezTo>
                  <a:lnTo>
                    <a:pt x="4037" y="647"/>
                  </a:lnTo>
                  <a:cubicBezTo>
                    <a:pt x="3616" y="210"/>
                    <a:pt x="3068" y="0"/>
                    <a:pt x="2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129"/>
            <p:cNvSpPr/>
            <p:nvPr/>
          </p:nvSpPr>
          <p:spPr>
            <a:xfrm>
              <a:off x="4720200" y="8477350"/>
              <a:ext cx="288575" cy="276150"/>
            </a:xfrm>
            <a:custGeom>
              <a:rect b="b" l="l" r="r" t="t"/>
              <a:pathLst>
                <a:path extrusionOk="0" h="11046" w="11543">
                  <a:moveTo>
                    <a:pt x="3350" y="0"/>
                  </a:moveTo>
                  <a:cubicBezTo>
                    <a:pt x="2572" y="0"/>
                    <a:pt x="1794" y="292"/>
                    <a:pt x="1202" y="868"/>
                  </a:cubicBezTo>
                  <a:cubicBezTo>
                    <a:pt x="1" y="2035"/>
                    <a:pt x="1" y="4003"/>
                    <a:pt x="1168" y="5204"/>
                  </a:cubicBezTo>
                  <a:lnTo>
                    <a:pt x="6005" y="10141"/>
                  </a:lnTo>
                  <a:cubicBezTo>
                    <a:pt x="6593" y="10746"/>
                    <a:pt x="7375" y="11046"/>
                    <a:pt x="8165" y="11046"/>
                  </a:cubicBezTo>
                  <a:cubicBezTo>
                    <a:pt x="8943" y="11046"/>
                    <a:pt x="9729" y="10754"/>
                    <a:pt x="10342" y="10174"/>
                  </a:cubicBezTo>
                  <a:cubicBezTo>
                    <a:pt x="11542" y="9007"/>
                    <a:pt x="11542" y="7039"/>
                    <a:pt x="10375" y="5838"/>
                  </a:cubicBezTo>
                  <a:lnTo>
                    <a:pt x="5538" y="934"/>
                  </a:lnTo>
                  <a:cubicBezTo>
                    <a:pt x="4946" y="309"/>
                    <a:pt x="4149" y="0"/>
                    <a:pt x="3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129"/>
            <p:cNvSpPr/>
            <p:nvPr/>
          </p:nvSpPr>
          <p:spPr>
            <a:xfrm>
              <a:off x="4843625" y="8514875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110" y="0"/>
                  </a:moveTo>
                  <a:cubicBezTo>
                    <a:pt x="5550" y="0"/>
                    <a:pt x="4996" y="209"/>
                    <a:pt x="4571" y="634"/>
                  </a:cubicBezTo>
                  <a:lnTo>
                    <a:pt x="935" y="4170"/>
                  </a:lnTo>
                  <a:cubicBezTo>
                    <a:pt x="67" y="5037"/>
                    <a:pt x="1" y="6472"/>
                    <a:pt x="901" y="7339"/>
                  </a:cubicBezTo>
                  <a:cubicBezTo>
                    <a:pt x="1347" y="7785"/>
                    <a:pt x="1934" y="8019"/>
                    <a:pt x="2522" y="8019"/>
                  </a:cubicBezTo>
                  <a:cubicBezTo>
                    <a:pt x="3077" y="8019"/>
                    <a:pt x="3633" y="7810"/>
                    <a:pt x="4070" y="7372"/>
                  </a:cubicBezTo>
                  <a:lnTo>
                    <a:pt x="7673" y="3836"/>
                  </a:lnTo>
                  <a:cubicBezTo>
                    <a:pt x="8573" y="2969"/>
                    <a:pt x="8607" y="1535"/>
                    <a:pt x="7740" y="667"/>
                  </a:cubicBezTo>
                  <a:cubicBezTo>
                    <a:pt x="7281" y="225"/>
                    <a:pt x="6692" y="0"/>
                    <a:pt x="6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129"/>
            <p:cNvSpPr/>
            <p:nvPr/>
          </p:nvSpPr>
          <p:spPr>
            <a:xfrm>
              <a:off x="4756075" y="8426150"/>
              <a:ext cx="215175" cy="200500"/>
            </a:xfrm>
            <a:custGeom>
              <a:rect b="b" l="l" r="r" t="t"/>
              <a:pathLst>
                <a:path extrusionOk="0" h="8020" w="8607">
                  <a:moveTo>
                    <a:pt x="6094" y="0"/>
                  </a:moveTo>
                  <a:cubicBezTo>
                    <a:pt x="5539" y="0"/>
                    <a:pt x="4992" y="210"/>
                    <a:pt x="4570" y="647"/>
                  </a:cubicBezTo>
                  <a:lnTo>
                    <a:pt x="934" y="4183"/>
                  </a:lnTo>
                  <a:cubicBezTo>
                    <a:pt x="67" y="5050"/>
                    <a:pt x="0" y="6485"/>
                    <a:pt x="901" y="7352"/>
                  </a:cubicBezTo>
                  <a:cubicBezTo>
                    <a:pt x="1343" y="7794"/>
                    <a:pt x="1923" y="8019"/>
                    <a:pt x="2506" y="8019"/>
                  </a:cubicBezTo>
                  <a:cubicBezTo>
                    <a:pt x="3066" y="8019"/>
                    <a:pt x="3628" y="7811"/>
                    <a:pt x="4070" y="7385"/>
                  </a:cubicBezTo>
                  <a:lnTo>
                    <a:pt x="7672" y="3850"/>
                  </a:lnTo>
                  <a:cubicBezTo>
                    <a:pt x="8573" y="2982"/>
                    <a:pt x="8606" y="1548"/>
                    <a:pt x="7739" y="681"/>
                  </a:cubicBezTo>
                  <a:cubicBezTo>
                    <a:pt x="7276" y="235"/>
                    <a:pt x="6681" y="0"/>
                    <a:pt x="6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129"/>
            <p:cNvSpPr/>
            <p:nvPr/>
          </p:nvSpPr>
          <p:spPr>
            <a:xfrm>
              <a:off x="4685175" y="8248025"/>
              <a:ext cx="58400" cy="123425"/>
            </a:xfrm>
            <a:custGeom>
              <a:rect b="b" l="l" r="r" t="t"/>
              <a:pathLst>
                <a:path extrusionOk="0" h="4937" w="2336">
                  <a:moveTo>
                    <a:pt x="1168" y="0"/>
                  </a:moveTo>
                  <a:cubicBezTo>
                    <a:pt x="501" y="0"/>
                    <a:pt x="1" y="534"/>
                    <a:pt x="1" y="1168"/>
                  </a:cubicBezTo>
                  <a:lnTo>
                    <a:pt x="1" y="3769"/>
                  </a:lnTo>
                  <a:cubicBezTo>
                    <a:pt x="1" y="4403"/>
                    <a:pt x="568" y="4937"/>
                    <a:pt x="1168" y="4937"/>
                  </a:cubicBezTo>
                  <a:cubicBezTo>
                    <a:pt x="1835" y="4937"/>
                    <a:pt x="2336" y="4370"/>
                    <a:pt x="2336" y="3769"/>
                  </a:cubicBezTo>
                  <a:lnTo>
                    <a:pt x="2336" y="1168"/>
                  </a:lnTo>
                  <a:cubicBezTo>
                    <a:pt x="2336" y="500"/>
                    <a:pt x="1802" y="0"/>
                    <a:pt x="1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129"/>
            <p:cNvSpPr/>
            <p:nvPr/>
          </p:nvSpPr>
          <p:spPr>
            <a:xfrm>
              <a:off x="4713525" y="6849500"/>
              <a:ext cx="1416050" cy="1918075"/>
            </a:xfrm>
            <a:custGeom>
              <a:rect b="b" l="l" r="r" t="t"/>
              <a:pathLst>
                <a:path extrusionOk="0" h="76723" w="56642">
                  <a:moveTo>
                    <a:pt x="9875" y="1"/>
                  </a:moveTo>
                  <a:cubicBezTo>
                    <a:pt x="4437" y="1"/>
                    <a:pt x="1" y="4404"/>
                    <a:pt x="1" y="9875"/>
                  </a:cubicBezTo>
                  <a:lnTo>
                    <a:pt x="1" y="65881"/>
                  </a:lnTo>
                  <a:lnTo>
                    <a:pt x="10842" y="76723"/>
                  </a:lnTo>
                  <a:lnTo>
                    <a:pt x="45800" y="76723"/>
                  </a:lnTo>
                  <a:lnTo>
                    <a:pt x="56641" y="65881"/>
                  </a:lnTo>
                  <a:lnTo>
                    <a:pt x="56641" y="9908"/>
                  </a:lnTo>
                  <a:cubicBezTo>
                    <a:pt x="56575" y="4437"/>
                    <a:pt x="52172" y="1"/>
                    <a:pt x="46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129"/>
            <p:cNvSpPr/>
            <p:nvPr/>
          </p:nvSpPr>
          <p:spPr>
            <a:xfrm>
              <a:off x="4711875" y="5732875"/>
              <a:ext cx="1416025" cy="1798825"/>
            </a:xfrm>
            <a:custGeom>
              <a:rect b="b" l="l" r="r" t="t"/>
              <a:pathLst>
                <a:path extrusionOk="0" h="71953" w="56641">
                  <a:moveTo>
                    <a:pt x="12576" y="1"/>
                  </a:moveTo>
                  <a:cubicBezTo>
                    <a:pt x="5604" y="1"/>
                    <a:pt x="0" y="5605"/>
                    <a:pt x="0" y="12576"/>
                  </a:cubicBezTo>
                  <a:lnTo>
                    <a:pt x="0" y="59377"/>
                  </a:lnTo>
                  <a:cubicBezTo>
                    <a:pt x="0" y="66348"/>
                    <a:pt x="5604" y="71952"/>
                    <a:pt x="12576" y="71952"/>
                  </a:cubicBezTo>
                  <a:lnTo>
                    <a:pt x="44065" y="71952"/>
                  </a:lnTo>
                  <a:cubicBezTo>
                    <a:pt x="51037" y="71952"/>
                    <a:pt x="56641" y="66348"/>
                    <a:pt x="56641" y="59377"/>
                  </a:cubicBezTo>
                  <a:lnTo>
                    <a:pt x="56641" y="12576"/>
                  </a:lnTo>
                  <a:cubicBezTo>
                    <a:pt x="56641" y="5605"/>
                    <a:pt x="51037" y="1"/>
                    <a:pt x="440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129"/>
            <p:cNvSpPr/>
            <p:nvPr/>
          </p:nvSpPr>
          <p:spPr>
            <a:xfrm>
              <a:off x="4738550" y="5834625"/>
              <a:ext cx="73425" cy="148450"/>
            </a:xfrm>
            <a:custGeom>
              <a:rect b="b" l="l" r="r" t="t"/>
              <a:pathLst>
                <a:path extrusionOk="0" h="5938" w="2937">
                  <a:moveTo>
                    <a:pt x="2202" y="0"/>
                  </a:moveTo>
                  <a:cubicBezTo>
                    <a:pt x="1335" y="968"/>
                    <a:pt x="601" y="2102"/>
                    <a:pt x="1" y="3303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36" y="5938"/>
                    <a:pt x="2936" y="5271"/>
                    <a:pt x="2936" y="4470"/>
                  </a:cubicBezTo>
                  <a:lnTo>
                    <a:pt x="2936" y="1268"/>
                  </a:lnTo>
                  <a:cubicBezTo>
                    <a:pt x="2936" y="734"/>
                    <a:pt x="2636" y="267"/>
                    <a:pt x="2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129"/>
            <p:cNvSpPr/>
            <p:nvPr/>
          </p:nvSpPr>
          <p:spPr>
            <a:xfrm>
              <a:off x="4809450" y="5733725"/>
              <a:ext cx="196825" cy="112600"/>
            </a:xfrm>
            <a:custGeom>
              <a:rect b="b" l="l" r="r" t="t"/>
              <a:pathLst>
                <a:path extrusionOk="0" h="4504" w="7873">
                  <a:moveTo>
                    <a:pt x="7872" y="0"/>
                  </a:moveTo>
                  <a:lnTo>
                    <a:pt x="7872" y="0"/>
                  </a:lnTo>
                  <a:cubicBezTo>
                    <a:pt x="4837" y="167"/>
                    <a:pt x="2102" y="1434"/>
                    <a:pt x="0" y="3436"/>
                  </a:cubicBezTo>
                  <a:cubicBezTo>
                    <a:pt x="834" y="4103"/>
                    <a:pt x="1935" y="4503"/>
                    <a:pt x="3036" y="4503"/>
                  </a:cubicBezTo>
                  <a:cubicBezTo>
                    <a:pt x="5637" y="4503"/>
                    <a:pt x="7706" y="2502"/>
                    <a:pt x="78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129"/>
            <p:cNvSpPr/>
            <p:nvPr/>
          </p:nvSpPr>
          <p:spPr>
            <a:xfrm>
              <a:off x="6026975" y="5834625"/>
              <a:ext cx="73400" cy="148450"/>
            </a:xfrm>
            <a:custGeom>
              <a:rect b="b" l="l" r="r" t="t"/>
              <a:pathLst>
                <a:path extrusionOk="0" h="5938" w="2936">
                  <a:moveTo>
                    <a:pt x="701" y="0"/>
                  </a:moveTo>
                  <a:cubicBezTo>
                    <a:pt x="301" y="267"/>
                    <a:pt x="1" y="734"/>
                    <a:pt x="1" y="1268"/>
                  </a:cubicBezTo>
                  <a:lnTo>
                    <a:pt x="1" y="4470"/>
                  </a:lnTo>
                  <a:cubicBezTo>
                    <a:pt x="1" y="5271"/>
                    <a:pt x="668" y="5938"/>
                    <a:pt x="1468" y="5938"/>
                  </a:cubicBezTo>
                  <a:cubicBezTo>
                    <a:pt x="2269" y="5938"/>
                    <a:pt x="2936" y="5271"/>
                    <a:pt x="2936" y="4470"/>
                  </a:cubicBezTo>
                  <a:lnTo>
                    <a:pt x="2936" y="3303"/>
                  </a:lnTo>
                  <a:cubicBezTo>
                    <a:pt x="2336" y="2102"/>
                    <a:pt x="1602" y="968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129"/>
            <p:cNvSpPr/>
            <p:nvPr/>
          </p:nvSpPr>
          <p:spPr>
            <a:xfrm>
              <a:off x="5831825" y="5733725"/>
              <a:ext cx="197675" cy="112600"/>
            </a:xfrm>
            <a:custGeom>
              <a:rect b="b" l="l" r="r" t="t"/>
              <a:pathLst>
                <a:path extrusionOk="0" h="4504" w="7907">
                  <a:moveTo>
                    <a:pt x="1" y="0"/>
                  </a:moveTo>
                  <a:lnTo>
                    <a:pt x="1" y="0"/>
                  </a:lnTo>
                  <a:cubicBezTo>
                    <a:pt x="168" y="2502"/>
                    <a:pt x="2269" y="4503"/>
                    <a:pt x="4838" y="4503"/>
                  </a:cubicBezTo>
                  <a:cubicBezTo>
                    <a:pt x="5972" y="4503"/>
                    <a:pt x="7073" y="4103"/>
                    <a:pt x="7907" y="3436"/>
                  </a:cubicBezTo>
                  <a:cubicBezTo>
                    <a:pt x="5805" y="1434"/>
                    <a:pt x="3070" y="16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129"/>
            <p:cNvSpPr/>
            <p:nvPr/>
          </p:nvSpPr>
          <p:spPr>
            <a:xfrm>
              <a:off x="4856150" y="8025350"/>
              <a:ext cx="1129975" cy="743050"/>
            </a:xfrm>
            <a:custGeom>
              <a:rect b="b" l="l" r="r" t="t"/>
              <a:pathLst>
                <a:path extrusionOk="0" h="29722" w="45199">
                  <a:moveTo>
                    <a:pt x="5304" y="1"/>
                  </a:moveTo>
                  <a:lnTo>
                    <a:pt x="0" y="3370"/>
                  </a:lnTo>
                  <a:lnTo>
                    <a:pt x="9473" y="29722"/>
                  </a:lnTo>
                  <a:lnTo>
                    <a:pt x="35759" y="29722"/>
                  </a:lnTo>
                  <a:lnTo>
                    <a:pt x="45199" y="3370"/>
                  </a:lnTo>
                  <a:lnTo>
                    <a:pt x="39929" y="1"/>
                  </a:lnTo>
                  <a:lnTo>
                    <a:pt x="22616" y="140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129"/>
            <p:cNvSpPr/>
            <p:nvPr/>
          </p:nvSpPr>
          <p:spPr>
            <a:xfrm>
              <a:off x="5020425" y="8025350"/>
              <a:ext cx="802250" cy="743050"/>
            </a:xfrm>
            <a:custGeom>
              <a:rect b="b" l="l" r="r" t="t"/>
              <a:pathLst>
                <a:path extrusionOk="0" h="29722" w="32090">
                  <a:moveTo>
                    <a:pt x="3770" y="1"/>
                  </a:moveTo>
                  <a:lnTo>
                    <a:pt x="0" y="2402"/>
                  </a:lnTo>
                  <a:lnTo>
                    <a:pt x="2902" y="29722"/>
                  </a:lnTo>
                  <a:lnTo>
                    <a:pt x="29188" y="29722"/>
                  </a:lnTo>
                  <a:lnTo>
                    <a:pt x="32090" y="2402"/>
                  </a:lnTo>
                  <a:lnTo>
                    <a:pt x="28287" y="1"/>
                  </a:lnTo>
                  <a:lnTo>
                    <a:pt x="16045" y="100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129"/>
            <p:cNvSpPr/>
            <p:nvPr/>
          </p:nvSpPr>
          <p:spPr>
            <a:xfrm>
              <a:off x="4834450" y="5869650"/>
              <a:ext cx="1168375" cy="2215575"/>
            </a:xfrm>
            <a:custGeom>
              <a:rect b="b" l="l" r="r" t="t"/>
              <a:pathLst>
                <a:path extrusionOk="0" h="88623" w="46735">
                  <a:moveTo>
                    <a:pt x="4938" y="0"/>
                  </a:moveTo>
                  <a:cubicBezTo>
                    <a:pt x="2202" y="0"/>
                    <a:pt x="1" y="2202"/>
                    <a:pt x="1" y="4904"/>
                  </a:cubicBezTo>
                  <a:lnTo>
                    <a:pt x="1" y="43898"/>
                  </a:lnTo>
                  <a:lnTo>
                    <a:pt x="1" y="88130"/>
                  </a:lnTo>
                  <a:cubicBezTo>
                    <a:pt x="2162" y="88330"/>
                    <a:pt x="4233" y="88415"/>
                    <a:pt x="6238" y="88415"/>
                  </a:cubicBezTo>
                  <a:cubicBezTo>
                    <a:pt x="17092" y="88415"/>
                    <a:pt x="26041" y="85939"/>
                    <a:pt x="37100" y="85939"/>
                  </a:cubicBezTo>
                  <a:cubicBezTo>
                    <a:pt x="38633" y="85939"/>
                    <a:pt x="40206" y="85987"/>
                    <a:pt x="41831" y="86095"/>
                  </a:cubicBezTo>
                  <a:cubicBezTo>
                    <a:pt x="41848" y="85992"/>
                    <a:pt x="41914" y="85946"/>
                    <a:pt x="42018" y="85946"/>
                  </a:cubicBezTo>
                  <a:cubicBezTo>
                    <a:pt x="42818" y="85946"/>
                    <a:pt x="45871" y="88622"/>
                    <a:pt x="46585" y="88622"/>
                  </a:cubicBezTo>
                  <a:cubicBezTo>
                    <a:pt x="46681" y="88622"/>
                    <a:pt x="46734" y="88574"/>
                    <a:pt x="46734" y="88464"/>
                  </a:cubicBezTo>
                  <a:lnTo>
                    <a:pt x="46734" y="4904"/>
                  </a:lnTo>
                  <a:cubicBezTo>
                    <a:pt x="46734" y="2202"/>
                    <a:pt x="44533" y="0"/>
                    <a:pt x="418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129"/>
            <p:cNvSpPr/>
            <p:nvPr/>
          </p:nvSpPr>
          <p:spPr>
            <a:xfrm>
              <a:off x="4881150" y="5905500"/>
              <a:ext cx="81750" cy="222675"/>
            </a:xfrm>
            <a:custGeom>
              <a:rect b="b" l="l" r="r" t="t"/>
              <a:pathLst>
                <a:path extrusionOk="0" h="8907" w="3270">
                  <a:moveTo>
                    <a:pt x="1635" y="1"/>
                  </a:moveTo>
                  <a:cubicBezTo>
                    <a:pt x="768" y="1"/>
                    <a:pt x="1" y="734"/>
                    <a:pt x="1" y="1635"/>
                  </a:cubicBezTo>
                  <a:lnTo>
                    <a:pt x="1" y="7272"/>
                  </a:lnTo>
                  <a:cubicBezTo>
                    <a:pt x="1" y="8140"/>
                    <a:pt x="735" y="8907"/>
                    <a:pt x="1635" y="8907"/>
                  </a:cubicBezTo>
                  <a:cubicBezTo>
                    <a:pt x="2503" y="8907"/>
                    <a:pt x="3270" y="8173"/>
                    <a:pt x="3270" y="7272"/>
                  </a:cubicBezTo>
                  <a:lnTo>
                    <a:pt x="3270" y="1635"/>
                  </a:lnTo>
                  <a:cubicBezTo>
                    <a:pt x="3270" y="768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129"/>
            <p:cNvSpPr/>
            <p:nvPr/>
          </p:nvSpPr>
          <p:spPr>
            <a:xfrm>
              <a:off x="4807775" y="6153175"/>
              <a:ext cx="1222550" cy="1955600"/>
            </a:xfrm>
            <a:custGeom>
              <a:rect b="b" l="l" r="r" t="t"/>
              <a:pathLst>
                <a:path extrusionOk="0" h="78224" w="48902">
                  <a:moveTo>
                    <a:pt x="0" y="1"/>
                  </a:moveTo>
                  <a:lnTo>
                    <a:pt x="0" y="78223"/>
                  </a:lnTo>
                  <a:lnTo>
                    <a:pt x="48902" y="78223"/>
                  </a:lnTo>
                  <a:lnTo>
                    <a:pt x="489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129"/>
            <p:cNvSpPr/>
            <p:nvPr/>
          </p:nvSpPr>
          <p:spPr>
            <a:xfrm>
              <a:off x="5228900" y="63041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67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2002"/>
                    <a:pt x="15245" y="1535"/>
                    <a:pt x="15245" y="1001"/>
                  </a:cubicBezTo>
                  <a:cubicBezTo>
                    <a:pt x="15245" y="467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129"/>
            <p:cNvSpPr/>
            <p:nvPr/>
          </p:nvSpPr>
          <p:spPr>
            <a:xfrm>
              <a:off x="5577475" y="6153175"/>
              <a:ext cx="340275" cy="272725"/>
            </a:xfrm>
            <a:custGeom>
              <a:rect b="b" l="l" r="r" t="t"/>
              <a:pathLst>
                <a:path extrusionOk="0" h="10909" w="13611">
                  <a:moveTo>
                    <a:pt x="1" y="1"/>
                  </a:moveTo>
                  <a:lnTo>
                    <a:pt x="10575" y="10542"/>
                  </a:lnTo>
                  <a:lnTo>
                    <a:pt x="13577" y="10909"/>
                  </a:lnTo>
                  <a:cubicBezTo>
                    <a:pt x="13577" y="10842"/>
                    <a:pt x="13611" y="10742"/>
                    <a:pt x="13611" y="10675"/>
                  </a:cubicBezTo>
                  <a:lnTo>
                    <a:pt x="29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129"/>
            <p:cNvSpPr/>
            <p:nvPr/>
          </p:nvSpPr>
          <p:spPr>
            <a:xfrm>
              <a:off x="5400700" y="6153175"/>
              <a:ext cx="335250" cy="251875"/>
            </a:xfrm>
            <a:custGeom>
              <a:rect b="b" l="l" r="r" t="t"/>
              <a:pathLst>
                <a:path extrusionOk="0" h="10075" w="13410">
                  <a:moveTo>
                    <a:pt x="0" y="1"/>
                  </a:moveTo>
                  <a:lnTo>
                    <a:pt x="9807" y="9774"/>
                  </a:lnTo>
                  <a:cubicBezTo>
                    <a:pt x="11041" y="9908"/>
                    <a:pt x="12242" y="10008"/>
                    <a:pt x="13410" y="10075"/>
                  </a:cubicBezTo>
                  <a:lnTo>
                    <a:pt x="3336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129"/>
            <p:cNvSpPr/>
            <p:nvPr/>
          </p:nvSpPr>
          <p:spPr>
            <a:xfrm>
              <a:off x="4922850" y="6391675"/>
              <a:ext cx="994075" cy="1417725"/>
            </a:xfrm>
            <a:custGeom>
              <a:rect b="b" l="l" r="r" t="t"/>
              <a:pathLst>
                <a:path extrusionOk="0" h="56709" w="39763">
                  <a:moveTo>
                    <a:pt x="1" y="1"/>
                  </a:moveTo>
                  <a:lnTo>
                    <a:pt x="1" y="56708"/>
                  </a:lnTo>
                  <a:lnTo>
                    <a:pt x="39762" y="56708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129"/>
            <p:cNvSpPr/>
            <p:nvPr/>
          </p:nvSpPr>
          <p:spPr>
            <a:xfrm>
              <a:off x="5032925" y="7077175"/>
              <a:ext cx="773075" cy="494550"/>
            </a:xfrm>
            <a:custGeom>
              <a:rect b="b" l="l" r="r" t="t"/>
              <a:pathLst>
                <a:path extrusionOk="0" h="19782" w="30923">
                  <a:moveTo>
                    <a:pt x="3170" y="1"/>
                  </a:moveTo>
                  <a:cubicBezTo>
                    <a:pt x="1402" y="1"/>
                    <a:pt x="1" y="1435"/>
                    <a:pt x="1" y="3169"/>
                  </a:cubicBezTo>
                  <a:lnTo>
                    <a:pt x="1" y="16612"/>
                  </a:lnTo>
                  <a:cubicBezTo>
                    <a:pt x="1" y="18347"/>
                    <a:pt x="1402" y="19781"/>
                    <a:pt x="3170" y="19781"/>
                  </a:cubicBezTo>
                  <a:lnTo>
                    <a:pt x="27754" y="19781"/>
                  </a:lnTo>
                  <a:cubicBezTo>
                    <a:pt x="29522" y="19781"/>
                    <a:pt x="30923" y="18347"/>
                    <a:pt x="30923" y="16612"/>
                  </a:cubicBezTo>
                  <a:lnTo>
                    <a:pt x="30923" y="3169"/>
                  </a:lnTo>
                  <a:cubicBezTo>
                    <a:pt x="30923" y="1435"/>
                    <a:pt x="29522" y="1"/>
                    <a:pt x="27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129"/>
            <p:cNvSpPr/>
            <p:nvPr/>
          </p:nvSpPr>
          <p:spPr>
            <a:xfrm>
              <a:off x="4866150" y="7713650"/>
              <a:ext cx="1105800" cy="434725"/>
            </a:xfrm>
            <a:custGeom>
              <a:rect b="b" l="l" r="r" t="t"/>
              <a:pathLst>
                <a:path extrusionOk="0" h="17389" w="44232">
                  <a:moveTo>
                    <a:pt x="7933" y="0"/>
                  </a:moveTo>
                  <a:cubicBezTo>
                    <a:pt x="6074" y="0"/>
                    <a:pt x="4181" y="8"/>
                    <a:pt x="2235" y="26"/>
                  </a:cubicBezTo>
                  <a:cubicBezTo>
                    <a:pt x="1501" y="5297"/>
                    <a:pt x="734" y="10534"/>
                    <a:pt x="0" y="15838"/>
                  </a:cubicBezTo>
                  <a:cubicBezTo>
                    <a:pt x="7339" y="16872"/>
                    <a:pt x="14728" y="17389"/>
                    <a:pt x="22116" y="17389"/>
                  </a:cubicBezTo>
                  <a:cubicBezTo>
                    <a:pt x="29505" y="17389"/>
                    <a:pt x="36893" y="16872"/>
                    <a:pt x="44232" y="15838"/>
                  </a:cubicBezTo>
                  <a:cubicBezTo>
                    <a:pt x="43465" y="10534"/>
                    <a:pt x="42731" y="5297"/>
                    <a:pt x="41964" y="26"/>
                  </a:cubicBezTo>
                  <a:cubicBezTo>
                    <a:pt x="38042" y="107"/>
                    <a:pt x="34364" y="135"/>
                    <a:pt x="30812" y="135"/>
                  </a:cubicBezTo>
                  <a:cubicBezTo>
                    <a:pt x="22984" y="135"/>
                    <a:pt x="15772" y="0"/>
                    <a:pt x="7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129"/>
            <p:cNvSpPr/>
            <p:nvPr/>
          </p:nvSpPr>
          <p:spPr>
            <a:xfrm>
              <a:off x="5228900" y="7741825"/>
              <a:ext cx="381125" cy="50050"/>
            </a:xfrm>
            <a:custGeom>
              <a:rect b="b" l="l" r="r" t="t"/>
              <a:pathLst>
                <a:path extrusionOk="0" h="2002" w="15245">
                  <a:moveTo>
                    <a:pt x="1001" y="0"/>
                  </a:moveTo>
                  <a:cubicBezTo>
                    <a:pt x="434" y="0"/>
                    <a:pt x="1" y="434"/>
                    <a:pt x="1" y="1001"/>
                  </a:cubicBezTo>
                  <a:cubicBezTo>
                    <a:pt x="1" y="1535"/>
                    <a:pt x="434" y="2002"/>
                    <a:pt x="1001" y="2002"/>
                  </a:cubicBezTo>
                  <a:lnTo>
                    <a:pt x="14244" y="2002"/>
                  </a:lnTo>
                  <a:cubicBezTo>
                    <a:pt x="14778" y="1935"/>
                    <a:pt x="15245" y="1535"/>
                    <a:pt x="15245" y="1001"/>
                  </a:cubicBezTo>
                  <a:cubicBezTo>
                    <a:pt x="15245" y="434"/>
                    <a:pt x="14778" y="0"/>
                    <a:pt x="142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129"/>
            <p:cNvSpPr/>
            <p:nvPr/>
          </p:nvSpPr>
          <p:spPr>
            <a:xfrm>
              <a:off x="4972900" y="6153175"/>
              <a:ext cx="537075" cy="243525"/>
            </a:xfrm>
            <a:custGeom>
              <a:rect b="b" l="l" r="r" t="t"/>
              <a:pathLst>
                <a:path extrusionOk="0" h="9741" w="21483">
                  <a:moveTo>
                    <a:pt x="0" y="1"/>
                  </a:moveTo>
                  <a:lnTo>
                    <a:pt x="9774" y="9741"/>
                  </a:lnTo>
                  <a:cubicBezTo>
                    <a:pt x="12452" y="9604"/>
                    <a:pt x="15145" y="9513"/>
                    <a:pt x="17822" y="9513"/>
                  </a:cubicBezTo>
                  <a:cubicBezTo>
                    <a:pt x="19047" y="9513"/>
                    <a:pt x="20268" y="9532"/>
                    <a:pt x="21482" y="9574"/>
                  </a:cubicBezTo>
                  <a:lnTo>
                    <a:pt x="1194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129"/>
            <p:cNvSpPr/>
            <p:nvPr/>
          </p:nvSpPr>
          <p:spPr>
            <a:xfrm>
              <a:off x="5863525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933" y="0"/>
                  </a:moveTo>
                  <a:cubicBezTo>
                    <a:pt x="867" y="0"/>
                    <a:pt x="800" y="7"/>
                    <a:pt x="734" y="21"/>
                  </a:cubicBezTo>
                  <a:cubicBezTo>
                    <a:pt x="267" y="155"/>
                    <a:pt x="1" y="655"/>
                    <a:pt x="134" y="1122"/>
                  </a:cubicBezTo>
                  <a:lnTo>
                    <a:pt x="5838" y="23171"/>
                  </a:lnTo>
                  <a:cubicBezTo>
                    <a:pt x="5971" y="23605"/>
                    <a:pt x="6305" y="23838"/>
                    <a:pt x="6705" y="23838"/>
                  </a:cubicBezTo>
                  <a:cubicBezTo>
                    <a:pt x="6739" y="23838"/>
                    <a:pt x="6839" y="23838"/>
                    <a:pt x="6905" y="23805"/>
                  </a:cubicBezTo>
                  <a:cubicBezTo>
                    <a:pt x="7372" y="23672"/>
                    <a:pt x="7673" y="23171"/>
                    <a:pt x="7539" y="22704"/>
                  </a:cubicBezTo>
                  <a:lnTo>
                    <a:pt x="1835" y="655"/>
                  </a:lnTo>
                  <a:cubicBezTo>
                    <a:pt x="1721" y="254"/>
                    <a:pt x="1335" y="0"/>
                    <a:pt x="9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129"/>
            <p:cNvSpPr/>
            <p:nvPr/>
          </p:nvSpPr>
          <p:spPr>
            <a:xfrm>
              <a:off x="5863525" y="6131925"/>
              <a:ext cx="192650" cy="349025"/>
            </a:xfrm>
            <a:custGeom>
              <a:rect b="b" l="l" r="r" t="t"/>
              <a:pathLst>
                <a:path extrusionOk="0" h="13961" w="7706">
                  <a:moveTo>
                    <a:pt x="6714" y="0"/>
                  </a:moveTo>
                  <a:cubicBezTo>
                    <a:pt x="6397" y="0"/>
                    <a:pt x="6073" y="181"/>
                    <a:pt x="5905" y="517"/>
                  </a:cubicBezTo>
                  <a:lnTo>
                    <a:pt x="201" y="12726"/>
                  </a:lnTo>
                  <a:cubicBezTo>
                    <a:pt x="1" y="13126"/>
                    <a:pt x="167" y="13660"/>
                    <a:pt x="634" y="13893"/>
                  </a:cubicBezTo>
                  <a:cubicBezTo>
                    <a:pt x="734" y="13927"/>
                    <a:pt x="868" y="13960"/>
                    <a:pt x="1001" y="13960"/>
                  </a:cubicBezTo>
                  <a:cubicBezTo>
                    <a:pt x="1335" y="13960"/>
                    <a:pt x="1635" y="13760"/>
                    <a:pt x="1802" y="13460"/>
                  </a:cubicBezTo>
                  <a:lnTo>
                    <a:pt x="7506" y="1251"/>
                  </a:lnTo>
                  <a:cubicBezTo>
                    <a:pt x="7706" y="851"/>
                    <a:pt x="7539" y="284"/>
                    <a:pt x="7072" y="83"/>
                  </a:cubicBezTo>
                  <a:cubicBezTo>
                    <a:pt x="6960" y="27"/>
                    <a:pt x="6838" y="0"/>
                    <a:pt x="6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129"/>
            <p:cNvSpPr/>
            <p:nvPr/>
          </p:nvSpPr>
          <p:spPr>
            <a:xfrm>
              <a:off x="5866850" y="7027150"/>
              <a:ext cx="231875" cy="44200"/>
            </a:xfrm>
            <a:custGeom>
              <a:rect b="b" l="l" r="r" t="t"/>
              <a:pathLst>
                <a:path extrusionOk="0" h="1768" w="9275">
                  <a:moveTo>
                    <a:pt x="868" y="0"/>
                  </a:moveTo>
                  <a:cubicBezTo>
                    <a:pt x="401" y="0"/>
                    <a:pt x="1" y="367"/>
                    <a:pt x="1" y="901"/>
                  </a:cubicBezTo>
                  <a:cubicBezTo>
                    <a:pt x="1" y="1334"/>
                    <a:pt x="368" y="1768"/>
                    <a:pt x="868" y="1768"/>
                  </a:cubicBezTo>
                  <a:lnTo>
                    <a:pt x="8407" y="1768"/>
                  </a:lnTo>
                  <a:cubicBezTo>
                    <a:pt x="8874" y="1768"/>
                    <a:pt x="9274" y="1401"/>
                    <a:pt x="9274" y="901"/>
                  </a:cubicBezTo>
                  <a:cubicBezTo>
                    <a:pt x="9274" y="434"/>
                    <a:pt x="8907" y="0"/>
                    <a:pt x="8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129"/>
            <p:cNvSpPr/>
            <p:nvPr/>
          </p:nvSpPr>
          <p:spPr>
            <a:xfrm>
              <a:off x="4785250" y="7627050"/>
              <a:ext cx="191825" cy="595975"/>
            </a:xfrm>
            <a:custGeom>
              <a:rect b="b" l="l" r="r" t="t"/>
              <a:pathLst>
                <a:path extrusionOk="0" h="23839" w="7673">
                  <a:moveTo>
                    <a:pt x="6741" y="0"/>
                  </a:moveTo>
                  <a:cubicBezTo>
                    <a:pt x="6338" y="0"/>
                    <a:pt x="5953" y="254"/>
                    <a:pt x="5838" y="655"/>
                  </a:cubicBezTo>
                  <a:lnTo>
                    <a:pt x="134" y="22704"/>
                  </a:lnTo>
                  <a:cubicBezTo>
                    <a:pt x="1" y="23171"/>
                    <a:pt x="301" y="23672"/>
                    <a:pt x="768" y="23805"/>
                  </a:cubicBezTo>
                  <a:cubicBezTo>
                    <a:pt x="801" y="23838"/>
                    <a:pt x="901" y="23838"/>
                    <a:pt x="968" y="23838"/>
                  </a:cubicBezTo>
                  <a:cubicBezTo>
                    <a:pt x="1402" y="23838"/>
                    <a:pt x="1735" y="23538"/>
                    <a:pt x="1835" y="23171"/>
                  </a:cubicBezTo>
                  <a:lnTo>
                    <a:pt x="7573" y="1122"/>
                  </a:lnTo>
                  <a:cubicBezTo>
                    <a:pt x="7673" y="655"/>
                    <a:pt x="7406" y="155"/>
                    <a:pt x="6939" y="21"/>
                  </a:cubicBezTo>
                  <a:cubicBezTo>
                    <a:pt x="6873" y="7"/>
                    <a:pt x="6807" y="0"/>
                    <a:pt x="67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129"/>
            <p:cNvSpPr/>
            <p:nvPr/>
          </p:nvSpPr>
          <p:spPr>
            <a:xfrm>
              <a:off x="4784425" y="6132050"/>
              <a:ext cx="192650" cy="348900"/>
            </a:xfrm>
            <a:custGeom>
              <a:rect b="b" l="l" r="r" t="t"/>
              <a:pathLst>
                <a:path extrusionOk="0" h="13956" w="7706">
                  <a:moveTo>
                    <a:pt x="1006" y="1"/>
                  </a:moveTo>
                  <a:cubicBezTo>
                    <a:pt x="884" y="1"/>
                    <a:pt x="758" y="26"/>
                    <a:pt x="634" y="78"/>
                  </a:cubicBezTo>
                  <a:cubicBezTo>
                    <a:pt x="200" y="279"/>
                    <a:pt x="0" y="779"/>
                    <a:pt x="200" y="1246"/>
                  </a:cubicBezTo>
                  <a:lnTo>
                    <a:pt x="5938" y="13455"/>
                  </a:lnTo>
                  <a:cubicBezTo>
                    <a:pt x="6038" y="13755"/>
                    <a:pt x="6372" y="13955"/>
                    <a:pt x="6705" y="13955"/>
                  </a:cubicBezTo>
                  <a:cubicBezTo>
                    <a:pt x="6839" y="13955"/>
                    <a:pt x="6972" y="13922"/>
                    <a:pt x="7105" y="13888"/>
                  </a:cubicBezTo>
                  <a:cubicBezTo>
                    <a:pt x="7506" y="13655"/>
                    <a:pt x="7706" y="13188"/>
                    <a:pt x="7506" y="12721"/>
                  </a:cubicBezTo>
                  <a:lnTo>
                    <a:pt x="1802" y="512"/>
                  </a:lnTo>
                  <a:cubicBezTo>
                    <a:pt x="1654" y="193"/>
                    <a:pt x="1345" y="1"/>
                    <a:pt x="1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129"/>
            <p:cNvSpPr/>
            <p:nvPr/>
          </p:nvSpPr>
          <p:spPr>
            <a:xfrm>
              <a:off x="4741900" y="7027150"/>
              <a:ext cx="233525" cy="44200"/>
            </a:xfrm>
            <a:custGeom>
              <a:rect b="b" l="l" r="r" t="t"/>
              <a:pathLst>
                <a:path extrusionOk="0" h="1768" w="9341">
                  <a:moveTo>
                    <a:pt x="867" y="0"/>
                  </a:moveTo>
                  <a:cubicBezTo>
                    <a:pt x="400" y="0"/>
                    <a:pt x="0" y="367"/>
                    <a:pt x="0" y="901"/>
                  </a:cubicBezTo>
                  <a:cubicBezTo>
                    <a:pt x="0" y="1334"/>
                    <a:pt x="367" y="1768"/>
                    <a:pt x="867" y="1768"/>
                  </a:cubicBezTo>
                  <a:lnTo>
                    <a:pt x="8406" y="1768"/>
                  </a:lnTo>
                  <a:cubicBezTo>
                    <a:pt x="8906" y="1768"/>
                    <a:pt x="9340" y="1401"/>
                    <a:pt x="9307" y="901"/>
                  </a:cubicBezTo>
                  <a:cubicBezTo>
                    <a:pt x="9307" y="434"/>
                    <a:pt x="8906" y="0"/>
                    <a:pt x="8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129"/>
            <p:cNvSpPr/>
            <p:nvPr/>
          </p:nvSpPr>
          <p:spPr>
            <a:xfrm>
              <a:off x="5866850" y="6426700"/>
              <a:ext cx="231875" cy="44225"/>
            </a:xfrm>
            <a:custGeom>
              <a:rect b="b" l="l" r="r" t="t"/>
              <a:pathLst>
                <a:path extrusionOk="0" h="1769" w="9275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368" y="1769"/>
                    <a:pt x="868" y="1769"/>
                  </a:cubicBezTo>
                  <a:lnTo>
                    <a:pt x="8407" y="1769"/>
                  </a:lnTo>
                  <a:cubicBezTo>
                    <a:pt x="8874" y="1769"/>
                    <a:pt x="9274" y="1402"/>
                    <a:pt x="9274" y="868"/>
                  </a:cubicBezTo>
                  <a:cubicBezTo>
                    <a:pt x="9274" y="435"/>
                    <a:pt x="8907" y="1"/>
                    <a:pt x="84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129"/>
            <p:cNvSpPr/>
            <p:nvPr/>
          </p:nvSpPr>
          <p:spPr>
            <a:xfrm>
              <a:off x="4741900" y="6426700"/>
              <a:ext cx="233525" cy="44225"/>
            </a:xfrm>
            <a:custGeom>
              <a:rect b="b" l="l" r="r" t="t"/>
              <a:pathLst>
                <a:path extrusionOk="0" h="1769" w="9341">
                  <a:moveTo>
                    <a:pt x="867" y="1"/>
                  </a:moveTo>
                  <a:cubicBezTo>
                    <a:pt x="400" y="1"/>
                    <a:pt x="0" y="368"/>
                    <a:pt x="0" y="868"/>
                  </a:cubicBezTo>
                  <a:cubicBezTo>
                    <a:pt x="0" y="1335"/>
                    <a:pt x="367" y="1769"/>
                    <a:pt x="867" y="1769"/>
                  </a:cubicBezTo>
                  <a:lnTo>
                    <a:pt x="8406" y="1769"/>
                  </a:lnTo>
                  <a:cubicBezTo>
                    <a:pt x="8906" y="1769"/>
                    <a:pt x="9340" y="1402"/>
                    <a:pt x="9307" y="868"/>
                  </a:cubicBezTo>
                  <a:cubicBezTo>
                    <a:pt x="9307" y="435"/>
                    <a:pt x="8906" y="1"/>
                    <a:pt x="84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129"/>
            <p:cNvSpPr/>
            <p:nvPr/>
          </p:nvSpPr>
          <p:spPr>
            <a:xfrm>
              <a:off x="4917025" y="7854400"/>
              <a:ext cx="559575" cy="293925"/>
            </a:xfrm>
            <a:custGeom>
              <a:rect b="b" l="l" r="r" t="t"/>
              <a:pathLst>
                <a:path extrusionOk="0" h="11757" w="22383">
                  <a:moveTo>
                    <a:pt x="11175" y="0"/>
                  </a:moveTo>
                  <a:cubicBezTo>
                    <a:pt x="5237" y="0"/>
                    <a:pt x="367" y="4604"/>
                    <a:pt x="0" y="10441"/>
                  </a:cubicBezTo>
                  <a:cubicBezTo>
                    <a:pt x="6711" y="11318"/>
                    <a:pt x="13477" y="11756"/>
                    <a:pt x="20273" y="11756"/>
                  </a:cubicBezTo>
                  <a:cubicBezTo>
                    <a:pt x="20976" y="11756"/>
                    <a:pt x="21679" y="11752"/>
                    <a:pt x="22383" y="11742"/>
                  </a:cubicBezTo>
                  <a:lnTo>
                    <a:pt x="22383" y="11208"/>
                  </a:lnTo>
                  <a:cubicBezTo>
                    <a:pt x="22383" y="5004"/>
                    <a:pt x="17346" y="0"/>
                    <a:pt x="11175" y="0"/>
                  </a:cubicBezTo>
                  <a:close/>
                </a:path>
              </a:pathLst>
            </a:custGeom>
            <a:solidFill>
              <a:srgbClr val="F2F2F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129"/>
            <p:cNvSpPr/>
            <p:nvPr/>
          </p:nvSpPr>
          <p:spPr>
            <a:xfrm>
              <a:off x="5393200" y="7715125"/>
              <a:ext cx="462850" cy="412825"/>
            </a:xfrm>
            <a:custGeom>
              <a:rect b="b" l="l" r="r" t="t"/>
              <a:pathLst>
                <a:path extrusionOk="0" h="16513" w="18514">
                  <a:moveTo>
                    <a:pt x="0" y="1"/>
                  </a:moveTo>
                  <a:lnTo>
                    <a:pt x="16512" y="16513"/>
                  </a:lnTo>
                  <a:cubicBezTo>
                    <a:pt x="17179" y="16446"/>
                    <a:pt x="17846" y="16413"/>
                    <a:pt x="18513" y="16312"/>
                  </a:cubicBezTo>
                  <a:lnTo>
                    <a:pt x="2202" y="1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129"/>
            <p:cNvSpPr/>
            <p:nvPr/>
          </p:nvSpPr>
          <p:spPr>
            <a:xfrm>
              <a:off x="4907850" y="7712225"/>
              <a:ext cx="740550" cy="434900"/>
            </a:xfrm>
            <a:custGeom>
              <a:rect b="b" l="l" r="r" t="t"/>
              <a:pathLst>
                <a:path extrusionOk="0" h="17396" w="29622">
                  <a:moveTo>
                    <a:pt x="6667" y="0"/>
                  </a:moveTo>
                  <a:cubicBezTo>
                    <a:pt x="4679" y="0"/>
                    <a:pt x="2652" y="17"/>
                    <a:pt x="567" y="50"/>
                  </a:cubicBezTo>
                  <a:cubicBezTo>
                    <a:pt x="367" y="1451"/>
                    <a:pt x="167" y="2885"/>
                    <a:pt x="0" y="4286"/>
                  </a:cubicBezTo>
                  <a:lnTo>
                    <a:pt x="12909" y="17229"/>
                  </a:lnTo>
                  <a:cubicBezTo>
                    <a:pt x="14911" y="17296"/>
                    <a:pt x="16946" y="17396"/>
                    <a:pt x="18947" y="17396"/>
                  </a:cubicBezTo>
                  <a:lnTo>
                    <a:pt x="21382" y="17396"/>
                  </a:lnTo>
                  <a:cubicBezTo>
                    <a:pt x="23384" y="17396"/>
                    <a:pt x="25385" y="17329"/>
                    <a:pt x="27353" y="17229"/>
                  </a:cubicBezTo>
                  <a:lnTo>
                    <a:pt x="27687" y="17229"/>
                  </a:lnTo>
                  <a:cubicBezTo>
                    <a:pt x="28287" y="17196"/>
                    <a:pt x="28954" y="17196"/>
                    <a:pt x="29588" y="17129"/>
                  </a:cubicBezTo>
                  <a:lnTo>
                    <a:pt x="29621" y="17129"/>
                  </a:lnTo>
                  <a:lnTo>
                    <a:pt x="12542" y="50"/>
                  </a:lnTo>
                  <a:cubicBezTo>
                    <a:pt x="10608" y="17"/>
                    <a:pt x="8656" y="0"/>
                    <a:pt x="666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129"/>
            <p:cNvSpPr/>
            <p:nvPr/>
          </p:nvSpPr>
          <p:spPr>
            <a:xfrm>
              <a:off x="5575825" y="7716800"/>
              <a:ext cx="396975" cy="392800"/>
            </a:xfrm>
            <a:custGeom>
              <a:rect b="b" l="l" r="r" t="t"/>
              <a:pathLst>
                <a:path extrusionOk="0" h="15712" w="15879">
                  <a:moveTo>
                    <a:pt x="0" y="0"/>
                  </a:moveTo>
                  <a:lnTo>
                    <a:pt x="15712" y="15712"/>
                  </a:lnTo>
                  <a:cubicBezTo>
                    <a:pt x="15745" y="15712"/>
                    <a:pt x="15845" y="15712"/>
                    <a:pt x="15878" y="15678"/>
                  </a:cubicBezTo>
                  <a:cubicBezTo>
                    <a:pt x="15712" y="14578"/>
                    <a:pt x="15578" y="13510"/>
                    <a:pt x="15411" y="12409"/>
                  </a:cubicBezTo>
                  <a:lnTo>
                    <a:pt x="2969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129"/>
            <p:cNvSpPr/>
            <p:nvPr/>
          </p:nvSpPr>
          <p:spPr>
            <a:xfrm>
              <a:off x="6056175" y="7333200"/>
              <a:ext cx="20850" cy="110925"/>
            </a:xfrm>
            <a:custGeom>
              <a:rect b="b" l="l" r="r" t="t"/>
              <a:pathLst>
                <a:path extrusionOk="0" h="4437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270"/>
                    <a:pt x="200" y="4437"/>
                    <a:pt x="434" y="4437"/>
                  </a:cubicBezTo>
                  <a:cubicBezTo>
                    <a:pt x="667" y="4437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129"/>
            <p:cNvSpPr/>
            <p:nvPr/>
          </p:nvSpPr>
          <p:spPr>
            <a:xfrm>
              <a:off x="6056175" y="6483425"/>
              <a:ext cx="20850" cy="111775"/>
            </a:xfrm>
            <a:custGeom>
              <a:rect b="b" l="l" r="r" t="t"/>
              <a:pathLst>
                <a:path extrusionOk="0" h="4471" w="834">
                  <a:moveTo>
                    <a:pt x="434" y="0"/>
                  </a:moveTo>
                  <a:cubicBezTo>
                    <a:pt x="167" y="0"/>
                    <a:pt x="0" y="200"/>
                    <a:pt x="0" y="400"/>
                  </a:cubicBezTo>
                  <a:lnTo>
                    <a:pt x="0" y="4036"/>
                  </a:lnTo>
                  <a:cubicBezTo>
                    <a:pt x="0" y="4303"/>
                    <a:pt x="200" y="4470"/>
                    <a:pt x="434" y="4470"/>
                  </a:cubicBezTo>
                  <a:cubicBezTo>
                    <a:pt x="667" y="4470"/>
                    <a:pt x="834" y="4237"/>
                    <a:pt x="834" y="4036"/>
                  </a:cubicBezTo>
                  <a:lnTo>
                    <a:pt x="834" y="400"/>
                  </a:lnTo>
                  <a:cubicBezTo>
                    <a:pt x="834" y="167"/>
                    <a:pt x="634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129"/>
            <p:cNvSpPr/>
            <p:nvPr/>
          </p:nvSpPr>
          <p:spPr>
            <a:xfrm>
              <a:off x="4764400" y="7333200"/>
              <a:ext cx="20875" cy="110925"/>
            </a:xfrm>
            <a:custGeom>
              <a:rect b="b" l="l" r="r" t="t"/>
              <a:pathLst>
                <a:path extrusionOk="0" h="4437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270"/>
                    <a:pt x="234" y="4437"/>
                    <a:pt x="434" y="4437"/>
                  </a:cubicBezTo>
                  <a:cubicBezTo>
                    <a:pt x="668" y="4437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129"/>
            <p:cNvSpPr/>
            <p:nvPr/>
          </p:nvSpPr>
          <p:spPr>
            <a:xfrm>
              <a:off x="4764400" y="6483425"/>
              <a:ext cx="20875" cy="111775"/>
            </a:xfrm>
            <a:custGeom>
              <a:rect b="b" l="l" r="r" t="t"/>
              <a:pathLst>
                <a:path extrusionOk="0" h="4471" w="835">
                  <a:moveTo>
                    <a:pt x="434" y="0"/>
                  </a:moveTo>
                  <a:cubicBezTo>
                    <a:pt x="168" y="0"/>
                    <a:pt x="1" y="200"/>
                    <a:pt x="1" y="400"/>
                  </a:cubicBezTo>
                  <a:lnTo>
                    <a:pt x="1" y="4036"/>
                  </a:lnTo>
                  <a:cubicBezTo>
                    <a:pt x="1" y="4303"/>
                    <a:pt x="234" y="4470"/>
                    <a:pt x="434" y="4470"/>
                  </a:cubicBezTo>
                  <a:cubicBezTo>
                    <a:pt x="668" y="4470"/>
                    <a:pt x="835" y="4237"/>
                    <a:pt x="835" y="4036"/>
                  </a:cubicBezTo>
                  <a:lnTo>
                    <a:pt x="835" y="400"/>
                  </a:lnTo>
                  <a:cubicBezTo>
                    <a:pt x="835" y="167"/>
                    <a:pt x="635" y="0"/>
                    <a:pt x="4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129"/>
            <p:cNvSpPr/>
            <p:nvPr/>
          </p:nvSpPr>
          <p:spPr>
            <a:xfrm>
              <a:off x="5006250" y="6528450"/>
              <a:ext cx="81750" cy="743050"/>
            </a:xfrm>
            <a:custGeom>
              <a:rect b="b" l="l" r="r" t="t"/>
              <a:pathLst>
                <a:path extrusionOk="0" h="29722" w="3270">
                  <a:moveTo>
                    <a:pt x="1635" y="0"/>
                  </a:moveTo>
                  <a:cubicBezTo>
                    <a:pt x="768" y="0"/>
                    <a:pt x="0" y="701"/>
                    <a:pt x="0" y="1602"/>
                  </a:cubicBezTo>
                  <a:lnTo>
                    <a:pt x="0" y="28087"/>
                  </a:lnTo>
                  <a:cubicBezTo>
                    <a:pt x="0" y="28955"/>
                    <a:pt x="734" y="29722"/>
                    <a:pt x="1635" y="29722"/>
                  </a:cubicBezTo>
                  <a:cubicBezTo>
                    <a:pt x="2502" y="29722"/>
                    <a:pt x="3269" y="28988"/>
                    <a:pt x="3269" y="28087"/>
                  </a:cubicBezTo>
                  <a:lnTo>
                    <a:pt x="3269" y="1602"/>
                  </a:lnTo>
                  <a:cubicBezTo>
                    <a:pt x="3269" y="734"/>
                    <a:pt x="2569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129"/>
            <p:cNvSpPr/>
            <p:nvPr/>
          </p:nvSpPr>
          <p:spPr>
            <a:xfrm>
              <a:off x="5006250" y="7334025"/>
              <a:ext cx="81750" cy="221025"/>
            </a:xfrm>
            <a:custGeom>
              <a:rect b="b" l="l" r="r" t="t"/>
              <a:pathLst>
                <a:path extrusionOk="0" h="8841" w="3270">
                  <a:moveTo>
                    <a:pt x="1635" y="1"/>
                  </a:moveTo>
                  <a:cubicBezTo>
                    <a:pt x="768" y="1"/>
                    <a:pt x="0" y="701"/>
                    <a:pt x="0" y="1635"/>
                  </a:cubicBezTo>
                  <a:lnTo>
                    <a:pt x="0" y="7206"/>
                  </a:lnTo>
                  <a:cubicBezTo>
                    <a:pt x="0" y="8073"/>
                    <a:pt x="734" y="8840"/>
                    <a:pt x="1635" y="8840"/>
                  </a:cubicBezTo>
                  <a:cubicBezTo>
                    <a:pt x="2502" y="8840"/>
                    <a:pt x="3269" y="8140"/>
                    <a:pt x="3269" y="7206"/>
                  </a:cubicBezTo>
                  <a:lnTo>
                    <a:pt x="3269" y="1635"/>
                  </a:lnTo>
                  <a:cubicBezTo>
                    <a:pt x="3269" y="734"/>
                    <a:pt x="2569" y="1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129"/>
            <p:cNvSpPr/>
            <p:nvPr/>
          </p:nvSpPr>
          <p:spPr>
            <a:xfrm>
              <a:off x="4919525" y="7766100"/>
              <a:ext cx="101750" cy="245000"/>
            </a:xfrm>
            <a:custGeom>
              <a:rect b="b" l="l" r="r" t="t"/>
              <a:pathLst>
                <a:path extrusionOk="0" h="9800" w="4070">
                  <a:moveTo>
                    <a:pt x="3010" y="0"/>
                  </a:moveTo>
                  <a:cubicBezTo>
                    <a:pt x="2584" y="0"/>
                    <a:pt x="2182" y="305"/>
                    <a:pt x="2068" y="730"/>
                  </a:cubicBezTo>
                  <a:lnTo>
                    <a:pt x="134" y="8603"/>
                  </a:lnTo>
                  <a:cubicBezTo>
                    <a:pt x="0" y="9103"/>
                    <a:pt x="367" y="9637"/>
                    <a:pt x="834" y="9770"/>
                  </a:cubicBezTo>
                  <a:cubicBezTo>
                    <a:pt x="909" y="9790"/>
                    <a:pt x="986" y="9800"/>
                    <a:pt x="1062" y="9800"/>
                  </a:cubicBezTo>
                  <a:cubicBezTo>
                    <a:pt x="1495" y="9800"/>
                    <a:pt x="1922" y="9495"/>
                    <a:pt x="2035" y="9070"/>
                  </a:cubicBezTo>
                  <a:lnTo>
                    <a:pt x="3936" y="1197"/>
                  </a:lnTo>
                  <a:cubicBezTo>
                    <a:pt x="4070" y="697"/>
                    <a:pt x="3736" y="130"/>
                    <a:pt x="3236" y="30"/>
                  </a:cubicBezTo>
                  <a:cubicBezTo>
                    <a:pt x="3161" y="10"/>
                    <a:pt x="3085" y="0"/>
                    <a:pt x="301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129"/>
            <p:cNvSpPr/>
            <p:nvPr/>
          </p:nvSpPr>
          <p:spPr>
            <a:xfrm>
              <a:off x="4897000" y="8021275"/>
              <a:ext cx="60900" cy="74050"/>
            </a:xfrm>
            <a:custGeom>
              <a:rect b="b" l="l" r="r" t="t"/>
              <a:pathLst>
                <a:path extrusionOk="0" h="2962" w="2436">
                  <a:moveTo>
                    <a:pt x="1374" y="1"/>
                  </a:moveTo>
                  <a:cubicBezTo>
                    <a:pt x="942" y="1"/>
                    <a:pt x="519" y="305"/>
                    <a:pt x="434" y="731"/>
                  </a:cubicBezTo>
                  <a:lnTo>
                    <a:pt x="134" y="1765"/>
                  </a:lnTo>
                  <a:cubicBezTo>
                    <a:pt x="1" y="2265"/>
                    <a:pt x="334" y="2832"/>
                    <a:pt x="834" y="2932"/>
                  </a:cubicBezTo>
                  <a:cubicBezTo>
                    <a:pt x="910" y="2952"/>
                    <a:pt x="985" y="2962"/>
                    <a:pt x="1061" y="2962"/>
                  </a:cubicBezTo>
                  <a:cubicBezTo>
                    <a:pt x="1486" y="2962"/>
                    <a:pt x="1889" y="2657"/>
                    <a:pt x="2002" y="2232"/>
                  </a:cubicBezTo>
                  <a:lnTo>
                    <a:pt x="2302" y="1198"/>
                  </a:lnTo>
                  <a:cubicBezTo>
                    <a:pt x="2436" y="697"/>
                    <a:pt x="2102" y="164"/>
                    <a:pt x="1602" y="30"/>
                  </a:cubicBezTo>
                  <a:cubicBezTo>
                    <a:pt x="1527" y="10"/>
                    <a:pt x="1450" y="1"/>
                    <a:pt x="1374" y="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129"/>
            <p:cNvSpPr/>
            <p:nvPr/>
          </p:nvSpPr>
          <p:spPr>
            <a:xfrm>
              <a:off x="4738550" y="7531675"/>
              <a:ext cx="25050" cy="527900"/>
            </a:xfrm>
            <a:custGeom>
              <a:rect b="b" l="l" r="r" t="t"/>
              <a:pathLst>
                <a:path extrusionOk="0" h="21116" w="1002">
                  <a:moveTo>
                    <a:pt x="501" y="0"/>
                  </a:moveTo>
                  <a:cubicBezTo>
                    <a:pt x="201" y="0"/>
                    <a:pt x="1" y="234"/>
                    <a:pt x="1" y="501"/>
                  </a:cubicBezTo>
                  <a:lnTo>
                    <a:pt x="1" y="20615"/>
                  </a:lnTo>
                  <a:cubicBezTo>
                    <a:pt x="1" y="20915"/>
                    <a:pt x="201" y="21115"/>
                    <a:pt x="501" y="21115"/>
                  </a:cubicBezTo>
                  <a:cubicBezTo>
                    <a:pt x="801" y="21115"/>
                    <a:pt x="1001" y="20915"/>
                    <a:pt x="1001" y="20615"/>
                  </a:cubicBezTo>
                  <a:lnTo>
                    <a:pt x="1001" y="501"/>
                  </a:ln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129"/>
            <p:cNvSpPr/>
            <p:nvPr/>
          </p:nvSpPr>
          <p:spPr>
            <a:xfrm>
              <a:off x="4738550" y="6664375"/>
              <a:ext cx="25050" cy="364450"/>
            </a:xfrm>
            <a:custGeom>
              <a:rect b="b" l="l" r="r" t="t"/>
              <a:pathLst>
                <a:path extrusionOk="0" h="14578" w="1002">
                  <a:moveTo>
                    <a:pt x="501" y="1"/>
                  </a:moveTo>
                  <a:cubicBezTo>
                    <a:pt x="201" y="1"/>
                    <a:pt x="1" y="234"/>
                    <a:pt x="1" y="501"/>
                  </a:cubicBezTo>
                  <a:lnTo>
                    <a:pt x="1" y="14077"/>
                  </a:lnTo>
                  <a:cubicBezTo>
                    <a:pt x="1" y="14344"/>
                    <a:pt x="201" y="14578"/>
                    <a:pt x="501" y="14578"/>
                  </a:cubicBezTo>
                  <a:cubicBezTo>
                    <a:pt x="801" y="14578"/>
                    <a:pt x="1001" y="14344"/>
                    <a:pt x="1001" y="14077"/>
                  </a:cubicBezTo>
                  <a:lnTo>
                    <a:pt x="1001" y="501"/>
                  </a:lnTo>
                  <a:cubicBezTo>
                    <a:pt x="1001" y="234"/>
                    <a:pt x="801" y="1"/>
                    <a:pt x="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129"/>
            <p:cNvSpPr/>
            <p:nvPr/>
          </p:nvSpPr>
          <p:spPr>
            <a:xfrm>
              <a:off x="6065325" y="7881925"/>
              <a:ext cx="269400" cy="69225"/>
            </a:xfrm>
            <a:custGeom>
              <a:rect b="b" l="l" r="r" t="t"/>
              <a:pathLst>
                <a:path extrusionOk="0" h="2769" w="10776">
                  <a:moveTo>
                    <a:pt x="1" y="0"/>
                  </a:moveTo>
                  <a:lnTo>
                    <a:pt x="1" y="834"/>
                  </a:lnTo>
                  <a:cubicBezTo>
                    <a:pt x="1" y="1902"/>
                    <a:pt x="835" y="2769"/>
                    <a:pt x="1936" y="2769"/>
                  </a:cubicBezTo>
                  <a:lnTo>
                    <a:pt x="8841" y="2769"/>
                  </a:lnTo>
                  <a:cubicBezTo>
                    <a:pt x="9908" y="2769"/>
                    <a:pt x="10775" y="1935"/>
                    <a:pt x="10775" y="834"/>
                  </a:cubicBezTo>
                  <a:lnTo>
                    <a:pt x="10775" y="234"/>
                  </a:lnTo>
                  <a:cubicBezTo>
                    <a:pt x="9836" y="241"/>
                    <a:pt x="9021" y="245"/>
                    <a:pt x="8279" y="245"/>
                  </a:cubicBezTo>
                  <a:cubicBezTo>
                    <a:pt x="5439" y="245"/>
                    <a:pt x="3672" y="185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129"/>
            <p:cNvSpPr/>
            <p:nvPr/>
          </p:nvSpPr>
          <p:spPr>
            <a:xfrm>
              <a:off x="606700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8" y="0"/>
                  </a:moveTo>
                  <a:cubicBezTo>
                    <a:pt x="234" y="0"/>
                    <a:pt x="1" y="234"/>
                    <a:pt x="1" y="567"/>
                  </a:cubicBezTo>
                  <a:cubicBezTo>
                    <a:pt x="1" y="901"/>
                    <a:pt x="234" y="1168"/>
                    <a:pt x="568" y="1168"/>
                  </a:cubicBezTo>
                  <a:lnTo>
                    <a:pt x="10075" y="1168"/>
                  </a:lnTo>
                  <a:cubicBezTo>
                    <a:pt x="10408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129"/>
            <p:cNvSpPr/>
            <p:nvPr/>
          </p:nvSpPr>
          <p:spPr>
            <a:xfrm>
              <a:off x="4495050" y="7887750"/>
              <a:ext cx="268550" cy="73425"/>
            </a:xfrm>
            <a:custGeom>
              <a:rect b="b" l="l" r="r" t="t"/>
              <a:pathLst>
                <a:path extrusionOk="0" h="2937" w="10742">
                  <a:moveTo>
                    <a:pt x="0" y="1"/>
                  </a:moveTo>
                  <a:cubicBezTo>
                    <a:pt x="0" y="1669"/>
                    <a:pt x="1335" y="2936"/>
                    <a:pt x="2936" y="2936"/>
                  </a:cubicBezTo>
                  <a:lnTo>
                    <a:pt x="7773" y="2936"/>
                  </a:lnTo>
                  <a:cubicBezTo>
                    <a:pt x="9407" y="2936"/>
                    <a:pt x="10741" y="1602"/>
                    <a:pt x="1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129"/>
            <p:cNvSpPr/>
            <p:nvPr/>
          </p:nvSpPr>
          <p:spPr>
            <a:xfrm>
              <a:off x="4495050" y="7875250"/>
              <a:ext cx="267725" cy="29200"/>
            </a:xfrm>
            <a:custGeom>
              <a:rect b="b" l="l" r="r" t="t"/>
              <a:pathLst>
                <a:path extrusionOk="0" h="1168" w="10709">
                  <a:moveTo>
                    <a:pt x="567" y="0"/>
                  </a:moveTo>
                  <a:cubicBezTo>
                    <a:pt x="234" y="0"/>
                    <a:pt x="0" y="234"/>
                    <a:pt x="0" y="567"/>
                  </a:cubicBezTo>
                  <a:cubicBezTo>
                    <a:pt x="0" y="901"/>
                    <a:pt x="234" y="1168"/>
                    <a:pt x="567" y="1168"/>
                  </a:cubicBezTo>
                  <a:lnTo>
                    <a:pt x="10108" y="1168"/>
                  </a:lnTo>
                  <a:cubicBezTo>
                    <a:pt x="10441" y="1168"/>
                    <a:pt x="10708" y="901"/>
                    <a:pt x="10708" y="567"/>
                  </a:cubicBezTo>
                  <a:cubicBezTo>
                    <a:pt x="10708" y="234"/>
                    <a:pt x="10441" y="0"/>
                    <a:pt x="10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129"/>
            <p:cNvSpPr/>
            <p:nvPr/>
          </p:nvSpPr>
          <p:spPr>
            <a:xfrm>
              <a:off x="5035425" y="5696175"/>
              <a:ext cx="783925" cy="52575"/>
            </a:xfrm>
            <a:custGeom>
              <a:rect b="b" l="l" r="r" t="t"/>
              <a:pathLst>
                <a:path extrusionOk="0" h="2103" w="31357">
                  <a:moveTo>
                    <a:pt x="1068" y="1"/>
                  </a:moveTo>
                  <a:cubicBezTo>
                    <a:pt x="468" y="1"/>
                    <a:pt x="1" y="468"/>
                    <a:pt x="1" y="1035"/>
                  </a:cubicBezTo>
                  <a:cubicBezTo>
                    <a:pt x="1" y="1635"/>
                    <a:pt x="468" y="2102"/>
                    <a:pt x="1068" y="2102"/>
                  </a:cubicBezTo>
                  <a:lnTo>
                    <a:pt x="30322" y="2102"/>
                  </a:lnTo>
                  <a:cubicBezTo>
                    <a:pt x="30923" y="2102"/>
                    <a:pt x="31357" y="1635"/>
                    <a:pt x="31357" y="1035"/>
                  </a:cubicBezTo>
                  <a:cubicBezTo>
                    <a:pt x="31357" y="468"/>
                    <a:pt x="30856" y="1"/>
                    <a:pt x="30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129"/>
            <p:cNvSpPr/>
            <p:nvPr/>
          </p:nvSpPr>
          <p:spPr>
            <a:xfrm>
              <a:off x="5032925" y="7077175"/>
              <a:ext cx="562925" cy="494550"/>
            </a:xfrm>
            <a:custGeom>
              <a:rect b="b" l="l" r="r" t="t"/>
              <a:pathLst>
                <a:path extrusionOk="0" h="19782" w="22517">
                  <a:moveTo>
                    <a:pt x="9441" y="1"/>
                  </a:moveTo>
                  <a:lnTo>
                    <a:pt x="1" y="9474"/>
                  </a:lnTo>
                  <a:lnTo>
                    <a:pt x="1" y="19781"/>
                  </a:lnTo>
                  <a:lnTo>
                    <a:pt x="2769" y="19781"/>
                  </a:lnTo>
                  <a:lnTo>
                    <a:pt x="225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129"/>
            <p:cNvSpPr/>
            <p:nvPr/>
          </p:nvSpPr>
          <p:spPr>
            <a:xfrm>
              <a:off x="5379000" y="7143900"/>
              <a:ext cx="427000" cy="427825"/>
            </a:xfrm>
            <a:custGeom>
              <a:rect b="b" l="l" r="r" t="t"/>
              <a:pathLst>
                <a:path extrusionOk="0" h="17113" w="17080">
                  <a:moveTo>
                    <a:pt x="17080" y="0"/>
                  </a:moveTo>
                  <a:lnTo>
                    <a:pt x="1" y="17112"/>
                  </a:lnTo>
                  <a:lnTo>
                    <a:pt x="6706" y="17112"/>
                  </a:lnTo>
                  <a:lnTo>
                    <a:pt x="17080" y="6738"/>
                  </a:lnTo>
                  <a:lnTo>
                    <a:pt x="170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129"/>
            <p:cNvSpPr/>
            <p:nvPr/>
          </p:nvSpPr>
          <p:spPr>
            <a:xfrm>
              <a:off x="5172200" y="7077175"/>
              <a:ext cx="551250" cy="494550"/>
            </a:xfrm>
            <a:custGeom>
              <a:rect b="b" l="l" r="r" t="t"/>
              <a:pathLst>
                <a:path extrusionOk="0" h="19782" w="22050">
                  <a:moveTo>
                    <a:pt x="19714" y="1"/>
                  </a:moveTo>
                  <a:lnTo>
                    <a:pt x="0" y="19781"/>
                  </a:lnTo>
                  <a:lnTo>
                    <a:pt x="2302" y="19781"/>
                  </a:lnTo>
                  <a:lnTo>
                    <a:pt x="2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129"/>
            <p:cNvSpPr/>
            <p:nvPr/>
          </p:nvSpPr>
          <p:spPr>
            <a:xfrm>
              <a:off x="4762750" y="8167125"/>
              <a:ext cx="80900" cy="221850"/>
            </a:xfrm>
            <a:custGeom>
              <a:rect b="b" l="l" r="r" t="t"/>
              <a:pathLst>
                <a:path extrusionOk="0" h="8874" w="3236">
                  <a:moveTo>
                    <a:pt x="1635" y="0"/>
                  </a:moveTo>
                  <a:cubicBezTo>
                    <a:pt x="734" y="0"/>
                    <a:pt x="0" y="701"/>
                    <a:pt x="0" y="1602"/>
                  </a:cubicBezTo>
                  <a:lnTo>
                    <a:pt x="0" y="7239"/>
                  </a:lnTo>
                  <a:cubicBezTo>
                    <a:pt x="0" y="8106"/>
                    <a:pt x="701" y="8873"/>
                    <a:pt x="1635" y="8873"/>
                  </a:cubicBezTo>
                  <a:cubicBezTo>
                    <a:pt x="2502" y="8873"/>
                    <a:pt x="3236" y="8173"/>
                    <a:pt x="3236" y="7239"/>
                  </a:cubicBezTo>
                  <a:lnTo>
                    <a:pt x="3236" y="1602"/>
                  </a:ln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129"/>
            <p:cNvSpPr/>
            <p:nvPr/>
          </p:nvSpPr>
          <p:spPr>
            <a:xfrm>
              <a:off x="5281450" y="5707025"/>
              <a:ext cx="240200" cy="18375"/>
            </a:xfrm>
            <a:custGeom>
              <a:rect b="b" l="l" r="r" t="t"/>
              <a:pathLst>
                <a:path extrusionOk="0" h="735" w="9608">
                  <a:moveTo>
                    <a:pt x="400" y="1"/>
                  </a:moveTo>
                  <a:cubicBezTo>
                    <a:pt x="167" y="1"/>
                    <a:pt x="0" y="167"/>
                    <a:pt x="0" y="368"/>
                  </a:cubicBezTo>
                  <a:cubicBezTo>
                    <a:pt x="0" y="568"/>
                    <a:pt x="167" y="734"/>
                    <a:pt x="400" y="734"/>
                  </a:cubicBezTo>
                  <a:lnTo>
                    <a:pt x="9240" y="734"/>
                  </a:lnTo>
                  <a:cubicBezTo>
                    <a:pt x="9440" y="734"/>
                    <a:pt x="9607" y="568"/>
                    <a:pt x="9607" y="368"/>
                  </a:cubicBezTo>
                  <a:cubicBezTo>
                    <a:pt x="9607" y="167"/>
                    <a:pt x="9440" y="1"/>
                    <a:pt x="9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67" name="Google Shape;2367;p129"/>
          <p:cNvCxnSpPr/>
          <p:nvPr/>
        </p:nvCxnSpPr>
        <p:spPr>
          <a:xfrm>
            <a:off x="19264" y="3883023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68" name="Google Shape;2368;p129"/>
          <p:cNvGrpSpPr/>
          <p:nvPr/>
        </p:nvGrpSpPr>
        <p:grpSpPr>
          <a:xfrm rot="10800000">
            <a:off x="5855362" y="3373725"/>
            <a:ext cx="2166395" cy="2195096"/>
            <a:chOff x="1410161" y="1578330"/>
            <a:chExt cx="2837081" cy="2874667"/>
          </a:xfrm>
        </p:grpSpPr>
        <p:sp>
          <p:nvSpPr>
            <p:cNvPr id="2369" name="Google Shape;2369;p129"/>
            <p:cNvSpPr/>
            <p:nvPr/>
          </p:nvSpPr>
          <p:spPr>
            <a:xfrm rot="-2652023">
              <a:off x="2208789" y="3395761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9" y="99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129"/>
            <p:cNvSpPr/>
            <p:nvPr/>
          </p:nvSpPr>
          <p:spPr>
            <a:xfrm rot="-2652023">
              <a:off x="2201851" y="2488662"/>
              <a:ext cx="60348" cy="60304"/>
            </a:xfrm>
            <a:custGeom>
              <a:rect b="b" l="l" r="r" t="t"/>
              <a:pathLst>
                <a:path extrusionOk="0" h="1368" w="1369">
                  <a:moveTo>
                    <a:pt x="333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368" y="998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129"/>
            <p:cNvSpPr/>
            <p:nvPr/>
          </p:nvSpPr>
          <p:spPr>
            <a:xfrm rot="-2652023">
              <a:off x="3646193" y="2473049"/>
              <a:ext cx="60348" cy="60348"/>
            </a:xfrm>
            <a:custGeom>
              <a:rect b="b" l="l" r="r" t="t"/>
              <a:pathLst>
                <a:path extrusionOk="0" h="1369" w="1369">
                  <a:moveTo>
                    <a:pt x="333" y="1"/>
                  </a:moveTo>
                  <a:lnTo>
                    <a:pt x="0" y="370"/>
                  </a:lnTo>
                  <a:lnTo>
                    <a:pt x="1035" y="1369"/>
                  </a:lnTo>
                  <a:lnTo>
                    <a:pt x="1368" y="99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129"/>
            <p:cNvSpPr/>
            <p:nvPr/>
          </p:nvSpPr>
          <p:spPr>
            <a:xfrm rot="-2652023">
              <a:off x="1835070" y="2093932"/>
              <a:ext cx="1975305" cy="1945947"/>
            </a:xfrm>
            <a:custGeom>
              <a:rect b="b" l="l" r="r" t="t"/>
              <a:pathLst>
                <a:path extrusionOk="0" h="44144" w="44810">
                  <a:moveTo>
                    <a:pt x="13754" y="1"/>
                  </a:moveTo>
                  <a:cubicBezTo>
                    <a:pt x="12386" y="592"/>
                    <a:pt x="11055" y="1295"/>
                    <a:pt x="9835" y="2034"/>
                  </a:cubicBezTo>
                  <a:cubicBezTo>
                    <a:pt x="6471" y="4179"/>
                    <a:pt x="3846" y="6877"/>
                    <a:pt x="1849" y="10353"/>
                  </a:cubicBezTo>
                  <a:cubicBezTo>
                    <a:pt x="1147" y="11610"/>
                    <a:pt x="518" y="12941"/>
                    <a:pt x="1" y="14309"/>
                  </a:cubicBezTo>
                  <a:cubicBezTo>
                    <a:pt x="7838" y="23255"/>
                    <a:pt x="21961" y="36713"/>
                    <a:pt x="31241" y="44144"/>
                  </a:cubicBezTo>
                  <a:cubicBezTo>
                    <a:pt x="32868" y="42887"/>
                    <a:pt x="34420" y="41593"/>
                    <a:pt x="35899" y="40225"/>
                  </a:cubicBezTo>
                  <a:cubicBezTo>
                    <a:pt x="37748" y="38487"/>
                    <a:pt x="39448" y="36713"/>
                    <a:pt x="41075" y="34790"/>
                  </a:cubicBezTo>
                  <a:cubicBezTo>
                    <a:pt x="42369" y="33274"/>
                    <a:pt x="43626" y="31648"/>
                    <a:pt x="44809" y="29984"/>
                  </a:cubicBezTo>
                  <a:cubicBezTo>
                    <a:pt x="37045" y="21000"/>
                    <a:pt x="22996" y="7506"/>
                    <a:pt x="137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129"/>
            <p:cNvSpPr/>
            <p:nvPr/>
          </p:nvSpPr>
          <p:spPr>
            <a:xfrm rot="-2652023">
              <a:off x="1790220" y="2114014"/>
              <a:ext cx="1882381" cy="1854653"/>
            </a:xfrm>
            <a:custGeom>
              <a:rect b="b" l="l" r="r" t="t"/>
              <a:pathLst>
                <a:path extrusionOk="0" h="42073" w="42702">
                  <a:moveTo>
                    <a:pt x="13754" y="0"/>
                  </a:moveTo>
                  <a:cubicBezTo>
                    <a:pt x="12386" y="629"/>
                    <a:pt x="11129" y="1331"/>
                    <a:pt x="9946" y="2107"/>
                  </a:cubicBezTo>
                  <a:lnTo>
                    <a:pt x="8541" y="3069"/>
                  </a:lnTo>
                  <a:cubicBezTo>
                    <a:pt x="8356" y="3216"/>
                    <a:pt x="8171" y="3364"/>
                    <a:pt x="7986" y="3549"/>
                  </a:cubicBezTo>
                  <a:cubicBezTo>
                    <a:pt x="7839" y="3586"/>
                    <a:pt x="7728" y="3734"/>
                    <a:pt x="7617" y="3808"/>
                  </a:cubicBezTo>
                  <a:cubicBezTo>
                    <a:pt x="6101" y="5065"/>
                    <a:pt x="4770" y="6470"/>
                    <a:pt x="3550" y="8060"/>
                  </a:cubicBezTo>
                  <a:cubicBezTo>
                    <a:pt x="3476" y="8208"/>
                    <a:pt x="3365" y="8318"/>
                    <a:pt x="3254" y="8503"/>
                  </a:cubicBezTo>
                  <a:lnTo>
                    <a:pt x="2848" y="9058"/>
                  </a:lnTo>
                  <a:cubicBezTo>
                    <a:pt x="2552" y="9501"/>
                    <a:pt x="2256" y="9982"/>
                    <a:pt x="1923" y="10463"/>
                  </a:cubicBezTo>
                  <a:cubicBezTo>
                    <a:pt x="1184" y="11720"/>
                    <a:pt x="555" y="13014"/>
                    <a:pt x="1" y="14419"/>
                  </a:cubicBezTo>
                  <a:cubicBezTo>
                    <a:pt x="7173" y="22626"/>
                    <a:pt x="20372" y="35270"/>
                    <a:pt x="29023" y="42073"/>
                  </a:cubicBezTo>
                  <a:cubicBezTo>
                    <a:pt x="30539" y="40890"/>
                    <a:pt x="31980" y="39633"/>
                    <a:pt x="33422" y="38339"/>
                  </a:cubicBezTo>
                  <a:cubicBezTo>
                    <a:pt x="33496" y="38302"/>
                    <a:pt x="33607" y="38191"/>
                    <a:pt x="33681" y="38117"/>
                  </a:cubicBezTo>
                  <a:cubicBezTo>
                    <a:pt x="33792" y="38006"/>
                    <a:pt x="33829" y="37932"/>
                    <a:pt x="33977" y="37895"/>
                  </a:cubicBezTo>
                  <a:lnTo>
                    <a:pt x="34273" y="37562"/>
                  </a:lnTo>
                  <a:cubicBezTo>
                    <a:pt x="35715" y="36231"/>
                    <a:pt x="37119" y="34789"/>
                    <a:pt x="38339" y="33311"/>
                  </a:cubicBezTo>
                  <a:lnTo>
                    <a:pt x="38672" y="32978"/>
                  </a:lnTo>
                  <a:cubicBezTo>
                    <a:pt x="38709" y="32904"/>
                    <a:pt x="38820" y="32793"/>
                    <a:pt x="38894" y="32719"/>
                  </a:cubicBezTo>
                  <a:cubicBezTo>
                    <a:pt x="39005" y="32608"/>
                    <a:pt x="39042" y="32534"/>
                    <a:pt x="39153" y="32423"/>
                  </a:cubicBezTo>
                  <a:cubicBezTo>
                    <a:pt x="40373" y="30981"/>
                    <a:pt x="41593" y="29466"/>
                    <a:pt x="42702" y="27950"/>
                  </a:cubicBezTo>
                  <a:cubicBezTo>
                    <a:pt x="35493" y="19521"/>
                    <a:pt x="22331" y="6803"/>
                    <a:pt x="137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129"/>
            <p:cNvSpPr/>
            <p:nvPr/>
          </p:nvSpPr>
          <p:spPr>
            <a:xfrm rot="-2652023">
              <a:off x="2118802" y="2177300"/>
              <a:ext cx="1600434" cy="1579230"/>
            </a:xfrm>
            <a:custGeom>
              <a:rect b="b" l="l" r="r" t="t"/>
              <a:pathLst>
                <a:path extrusionOk="0" h="35825" w="36306">
                  <a:moveTo>
                    <a:pt x="12164" y="0"/>
                  </a:moveTo>
                  <a:cubicBezTo>
                    <a:pt x="6211" y="2514"/>
                    <a:pt x="2218" y="6618"/>
                    <a:pt x="0" y="12681"/>
                  </a:cubicBezTo>
                  <a:cubicBezTo>
                    <a:pt x="7172" y="20778"/>
                    <a:pt x="15861" y="29022"/>
                    <a:pt x="24290" y="35825"/>
                  </a:cubicBezTo>
                  <a:cubicBezTo>
                    <a:pt x="28985" y="32276"/>
                    <a:pt x="32904" y="28172"/>
                    <a:pt x="36305" y="23292"/>
                  </a:cubicBezTo>
                  <a:cubicBezTo>
                    <a:pt x="29170" y="15158"/>
                    <a:pt x="20519" y="6840"/>
                    <a:pt x="12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129"/>
            <p:cNvSpPr/>
            <p:nvPr/>
          </p:nvSpPr>
          <p:spPr>
            <a:xfrm rot="-2652023">
              <a:off x="2155986" y="2507502"/>
              <a:ext cx="917607" cy="912669"/>
            </a:xfrm>
            <a:custGeom>
              <a:rect b="b" l="l" r="r" t="t"/>
              <a:pathLst>
                <a:path extrusionOk="0" h="20704" w="20816">
                  <a:moveTo>
                    <a:pt x="5731" y="0"/>
                  </a:moveTo>
                  <a:cubicBezTo>
                    <a:pt x="2626" y="888"/>
                    <a:pt x="777" y="2847"/>
                    <a:pt x="1" y="6026"/>
                  </a:cubicBezTo>
                  <a:cubicBezTo>
                    <a:pt x="4548" y="11091"/>
                    <a:pt x="10020" y="16304"/>
                    <a:pt x="15196" y="20704"/>
                  </a:cubicBezTo>
                  <a:cubicBezTo>
                    <a:pt x="17488" y="19077"/>
                    <a:pt x="19337" y="17155"/>
                    <a:pt x="20815" y="14752"/>
                  </a:cubicBezTo>
                  <a:cubicBezTo>
                    <a:pt x="16268" y="9687"/>
                    <a:pt x="10833" y="4437"/>
                    <a:pt x="5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129"/>
            <p:cNvSpPr/>
            <p:nvPr/>
          </p:nvSpPr>
          <p:spPr>
            <a:xfrm rot="-2652023">
              <a:off x="2460086" y="2310517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3" y="0"/>
                  </a:moveTo>
                  <a:cubicBezTo>
                    <a:pt x="6618" y="2884"/>
                    <a:pt x="2699" y="7025"/>
                    <a:pt x="0" y="12644"/>
                  </a:cubicBezTo>
                  <a:cubicBezTo>
                    <a:pt x="5324" y="19003"/>
                    <a:pt x="11350" y="24734"/>
                    <a:pt x="17931" y="29725"/>
                  </a:cubicBezTo>
                  <a:cubicBezTo>
                    <a:pt x="22478" y="26028"/>
                    <a:pt x="26434" y="21887"/>
                    <a:pt x="29946" y="17192"/>
                  </a:cubicBezTo>
                  <a:cubicBezTo>
                    <a:pt x="24659" y="10796"/>
                    <a:pt x="18670" y="5065"/>
                    <a:pt x="12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129"/>
            <p:cNvSpPr/>
            <p:nvPr/>
          </p:nvSpPr>
          <p:spPr>
            <a:xfrm rot="-2652023">
              <a:off x="2726675" y="2518519"/>
              <a:ext cx="896403" cy="894728"/>
            </a:xfrm>
            <a:custGeom>
              <a:rect b="b" l="l" r="r" t="t"/>
              <a:pathLst>
                <a:path extrusionOk="0" h="20297" w="20335">
                  <a:moveTo>
                    <a:pt x="9650" y="0"/>
                  </a:moveTo>
                  <a:cubicBezTo>
                    <a:pt x="8837" y="518"/>
                    <a:pt x="7986" y="1072"/>
                    <a:pt x="7247" y="1664"/>
                  </a:cubicBezTo>
                  <a:cubicBezTo>
                    <a:pt x="7062" y="1812"/>
                    <a:pt x="6877" y="1959"/>
                    <a:pt x="6692" y="2144"/>
                  </a:cubicBezTo>
                  <a:cubicBezTo>
                    <a:pt x="6581" y="2218"/>
                    <a:pt x="6433" y="2329"/>
                    <a:pt x="6323" y="2403"/>
                  </a:cubicBezTo>
                  <a:cubicBezTo>
                    <a:pt x="4807" y="3660"/>
                    <a:pt x="3476" y="5028"/>
                    <a:pt x="2256" y="6655"/>
                  </a:cubicBezTo>
                  <a:cubicBezTo>
                    <a:pt x="2182" y="6766"/>
                    <a:pt x="2071" y="6877"/>
                    <a:pt x="1997" y="7024"/>
                  </a:cubicBezTo>
                  <a:cubicBezTo>
                    <a:pt x="1849" y="7209"/>
                    <a:pt x="1664" y="7394"/>
                    <a:pt x="1590" y="7579"/>
                  </a:cubicBezTo>
                  <a:cubicBezTo>
                    <a:pt x="1036" y="8355"/>
                    <a:pt x="481" y="9206"/>
                    <a:pt x="1" y="10093"/>
                  </a:cubicBezTo>
                  <a:cubicBezTo>
                    <a:pt x="3106" y="14012"/>
                    <a:pt x="6692" y="17413"/>
                    <a:pt x="10759" y="20297"/>
                  </a:cubicBezTo>
                  <a:cubicBezTo>
                    <a:pt x="11461" y="19705"/>
                    <a:pt x="12164" y="19040"/>
                    <a:pt x="12866" y="18411"/>
                  </a:cubicBezTo>
                  <a:cubicBezTo>
                    <a:pt x="13051" y="18264"/>
                    <a:pt x="13236" y="18116"/>
                    <a:pt x="13347" y="17931"/>
                  </a:cubicBezTo>
                  <a:cubicBezTo>
                    <a:pt x="13458" y="17857"/>
                    <a:pt x="13606" y="17746"/>
                    <a:pt x="13680" y="17598"/>
                  </a:cubicBezTo>
                  <a:cubicBezTo>
                    <a:pt x="15122" y="16267"/>
                    <a:pt x="16489" y="14825"/>
                    <a:pt x="17746" y="13346"/>
                  </a:cubicBezTo>
                  <a:cubicBezTo>
                    <a:pt x="17894" y="13272"/>
                    <a:pt x="17968" y="13125"/>
                    <a:pt x="18079" y="13051"/>
                  </a:cubicBezTo>
                  <a:cubicBezTo>
                    <a:pt x="18227" y="12829"/>
                    <a:pt x="18412" y="12681"/>
                    <a:pt x="18523" y="12459"/>
                  </a:cubicBezTo>
                  <a:cubicBezTo>
                    <a:pt x="19151" y="11794"/>
                    <a:pt x="19780" y="11091"/>
                    <a:pt x="20334" y="10352"/>
                  </a:cubicBezTo>
                  <a:cubicBezTo>
                    <a:pt x="17303" y="6396"/>
                    <a:pt x="13717" y="2921"/>
                    <a:pt x="96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129"/>
            <p:cNvSpPr/>
            <p:nvPr/>
          </p:nvSpPr>
          <p:spPr>
            <a:xfrm rot="-2652023">
              <a:off x="2578509" y="3220584"/>
              <a:ext cx="262419" cy="167908"/>
            </a:xfrm>
            <a:custGeom>
              <a:rect b="b" l="l" r="r" t="t"/>
              <a:pathLst>
                <a:path extrusionOk="0" h="3809" w="5953">
                  <a:moveTo>
                    <a:pt x="370" y="1"/>
                  </a:moveTo>
                  <a:cubicBezTo>
                    <a:pt x="222" y="223"/>
                    <a:pt x="148" y="445"/>
                    <a:pt x="0" y="666"/>
                  </a:cubicBezTo>
                  <a:cubicBezTo>
                    <a:pt x="296" y="999"/>
                    <a:pt x="518" y="1295"/>
                    <a:pt x="776" y="1591"/>
                  </a:cubicBezTo>
                  <a:lnTo>
                    <a:pt x="5804" y="3809"/>
                  </a:lnTo>
                  <a:lnTo>
                    <a:pt x="5694" y="3698"/>
                  </a:lnTo>
                  <a:cubicBezTo>
                    <a:pt x="5767" y="3513"/>
                    <a:pt x="5878" y="3365"/>
                    <a:pt x="5952" y="3217"/>
                  </a:cubicBez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129"/>
            <p:cNvSpPr/>
            <p:nvPr/>
          </p:nvSpPr>
          <p:spPr>
            <a:xfrm rot="-2652023">
              <a:off x="3148126" y="3290007"/>
              <a:ext cx="91337" cy="105973"/>
            </a:xfrm>
            <a:custGeom>
              <a:rect b="b" l="l" r="r" t="t"/>
              <a:pathLst>
                <a:path extrusionOk="0" h="2404" w="2072">
                  <a:moveTo>
                    <a:pt x="1332" y="1"/>
                  </a:moveTo>
                  <a:lnTo>
                    <a:pt x="1" y="1406"/>
                  </a:lnTo>
                  <a:cubicBezTo>
                    <a:pt x="370" y="1738"/>
                    <a:pt x="740" y="2108"/>
                    <a:pt x="1110" y="2404"/>
                  </a:cubicBezTo>
                  <a:lnTo>
                    <a:pt x="2071" y="703"/>
                  </a:lnTo>
                  <a:cubicBezTo>
                    <a:pt x="1849" y="481"/>
                    <a:pt x="1554" y="260"/>
                    <a:pt x="1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129"/>
            <p:cNvSpPr/>
            <p:nvPr/>
          </p:nvSpPr>
          <p:spPr>
            <a:xfrm rot="-2652023">
              <a:off x="2617294" y="2504781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82" y="111"/>
                    <a:pt x="260" y="259"/>
                    <a:pt x="1" y="370"/>
                  </a:cubicBezTo>
                  <a:lnTo>
                    <a:pt x="3476" y="5879"/>
                  </a:lnTo>
                  <a:cubicBezTo>
                    <a:pt x="3624" y="5768"/>
                    <a:pt x="3809" y="5620"/>
                    <a:pt x="3957" y="5546"/>
                  </a:cubicBezTo>
                  <a:lnTo>
                    <a:pt x="4068" y="5657"/>
                  </a:lnTo>
                  <a:lnTo>
                    <a:pt x="1628" y="740"/>
                  </a:lnTo>
                  <a:cubicBezTo>
                    <a:pt x="1295" y="518"/>
                    <a:pt x="999" y="222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129"/>
            <p:cNvSpPr/>
            <p:nvPr/>
          </p:nvSpPr>
          <p:spPr>
            <a:xfrm rot="-2652023">
              <a:off x="3486057" y="2571567"/>
              <a:ext cx="192373" cy="130394"/>
            </a:xfrm>
            <a:custGeom>
              <a:rect b="b" l="l" r="r" t="t"/>
              <a:pathLst>
                <a:path extrusionOk="0" h="2958" w="4364">
                  <a:moveTo>
                    <a:pt x="1" y="0"/>
                  </a:moveTo>
                  <a:lnTo>
                    <a:pt x="1" y="0"/>
                  </a:lnTo>
                  <a:cubicBezTo>
                    <a:pt x="149" y="185"/>
                    <a:pt x="334" y="407"/>
                    <a:pt x="481" y="592"/>
                  </a:cubicBezTo>
                  <a:cubicBezTo>
                    <a:pt x="371" y="740"/>
                    <a:pt x="297" y="814"/>
                    <a:pt x="149" y="962"/>
                  </a:cubicBezTo>
                  <a:lnTo>
                    <a:pt x="3513" y="2958"/>
                  </a:lnTo>
                  <a:cubicBezTo>
                    <a:pt x="3809" y="2588"/>
                    <a:pt x="4068" y="2255"/>
                    <a:pt x="4363" y="1886"/>
                  </a:cubicBezTo>
                  <a:cubicBezTo>
                    <a:pt x="4031" y="1479"/>
                    <a:pt x="3661" y="1072"/>
                    <a:pt x="3328" y="7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129"/>
            <p:cNvSpPr/>
            <p:nvPr/>
          </p:nvSpPr>
          <p:spPr>
            <a:xfrm rot="-2652023">
              <a:off x="3518246" y="3196346"/>
              <a:ext cx="138549" cy="189067"/>
            </a:xfrm>
            <a:custGeom>
              <a:rect b="b" l="l" r="r" t="t"/>
              <a:pathLst>
                <a:path extrusionOk="0" h="4289" w="3143">
                  <a:moveTo>
                    <a:pt x="0" y="0"/>
                  </a:moveTo>
                  <a:lnTo>
                    <a:pt x="851" y="3328"/>
                  </a:lnTo>
                  <a:lnTo>
                    <a:pt x="2071" y="4289"/>
                  </a:lnTo>
                  <a:cubicBezTo>
                    <a:pt x="2441" y="4030"/>
                    <a:pt x="2773" y="3697"/>
                    <a:pt x="3143" y="3439"/>
                  </a:cubicBezTo>
                  <a:lnTo>
                    <a:pt x="1036" y="148"/>
                  </a:lnTo>
                  <a:cubicBezTo>
                    <a:pt x="851" y="296"/>
                    <a:pt x="740" y="370"/>
                    <a:pt x="592" y="481"/>
                  </a:cubicBezTo>
                  <a:cubicBezTo>
                    <a:pt x="370" y="333"/>
                    <a:pt x="185" y="148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129"/>
            <p:cNvSpPr/>
            <p:nvPr/>
          </p:nvSpPr>
          <p:spPr>
            <a:xfrm rot="-2652023">
              <a:off x="3136008" y="2542737"/>
              <a:ext cx="104342" cy="92924"/>
            </a:xfrm>
            <a:custGeom>
              <a:rect b="b" l="l" r="r" t="t"/>
              <a:pathLst>
                <a:path extrusionOk="0" h="2108" w="2367">
                  <a:moveTo>
                    <a:pt x="1294" y="0"/>
                  </a:moveTo>
                  <a:lnTo>
                    <a:pt x="1" y="1405"/>
                  </a:lnTo>
                  <a:lnTo>
                    <a:pt x="703" y="2108"/>
                  </a:lnTo>
                  <a:lnTo>
                    <a:pt x="2367" y="1073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129"/>
            <p:cNvSpPr/>
            <p:nvPr/>
          </p:nvSpPr>
          <p:spPr>
            <a:xfrm rot="-2652023">
              <a:off x="2583283" y="2545147"/>
              <a:ext cx="66872" cy="65241"/>
            </a:xfrm>
            <a:custGeom>
              <a:rect b="b" l="l" r="r" t="t"/>
              <a:pathLst>
                <a:path extrusionOk="0" h="1480" w="1517">
                  <a:moveTo>
                    <a:pt x="1110" y="1"/>
                  </a:moveTo>
                  <a:lnTo>
                    <a:pt x="0" y="148"/>
                  </a:lnTo>
                  <a:lnTo>
                    <a:pt x="1516" y="1479"/>
                  </a:lnTo>
                  <a:lnTo>
                    <a:pt x="1405" y="592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129"/>
            <p:cNvSpPr/>
            <p:nvPr/>
          </p:nvSpPr>
          <p:spPr>
            <a:xfrm rot="-2652023">
              <a:off x="2591073" y="3325587"/>
              <a:ext cx="65197" cy="68503"/>
            </a:xfrm>
            <a:custGeom>
              <a:rect b="b" l="l" r="r" t="t"/>
              <a:pathLst>
                <a:path extrusionOk="0" h="1554" w="1479">
                  <a:moveTo>
                    <a:pt x="37" y="0"/>
                  </a:moveTo>
                  <a:lnTo>
                    <a:pt x="0" y="1183"/>
                  </a:lnTo>
                  <a:lnTo>
                    <a:pt x="555" y="1405"/>
                  </a:lnTo>
                  <a:lnTo>
                    <a:pt x="1479" y="1553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129"/>
            <p:cNvSpPr/>
            <p:nvPr/>
          </p:nvSpPr>
          <p:spPr>
            <a:xfrm rot="-2652023">
              <a:off x="3708371" y="2828521"/>
              <a:ext cx="249415" cy="260788"/>
            </a:xfrm>
            <a:custGeom>
              <a:rect b="b" l="l" r="r" t="t"/>
              <a:pathLst>
                <a:path extrusionOk="0" h="5916" w="5658">
                  <a:moveTo>
                    <a:pt x="5177" y="1"/>
                  </a:moveTo>
                  <a:lnTo>
                    <a:pt x="1" y="5435"/>
                  </a:lnTo>
                  <a:lnTo>
                    <a:pt x="481" y="5916"/>
                  </a:lnTo>
                  <a:lnTo>
                    <a:pt x="5657" y="481"/>
                  </a:lnTo>
                  <a:lnTo>
                    <a:pt x="51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129"/>
            <p:cNvSpPr/>
            <p:nvPr/>
          </p:nvSpPr>
          <p:spPr>
            <a:xfrm rot="-2652023">
              <a:off x="2061143" y="3229940"/>
              <a:ext cx="100595" cy="174432"/>
            </a:xfrm>
            <a:custGeom>
              <a:rect b="b" l="l" r="r" t="t"/>
              <a:pathLst>
                <a:path extrusionOk="0" h="3957" w="2282">
                  <a:moveTo>
                    <a:pt x="1665" y="1"/>
                  </a:moveTo>
                  <a:cubicBezTo>
                    <a:pt x="1641" y="1"/>
                    <a:pt x="1615" y="6"/>
                    <a:pt x="1587" y="15"/>
                  </a:cubicBezTo>
                  <a:cubicBezTo>
                    <a:pt x="1254" y="126"/>
                    <a:pt x="256" y="2529"/>
                    <a:pt x="145" y="2788"/>
                  </a:cubicBezTo>
                  <a:cubicBezTo>
                    <a:pt x="0" y="3281"/>
                    <a:pt x="379" y="3957"/>
                    <a:pt x="763" y="3957"/>
                  </a:cubicBezTo>
                  <a:cubicBezTo>
                    <a:pt x="868" y="3957"/>
                    <a:pt x="974" y="3906"/>
                    <a:pt x="1070" y="3786"/>
                  </a:cubicBezTo>
                  <a:cubicBezTo>
                    <a:pt x="1710" y="3075"/>
                    <a:pt x="2282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129"/>
            <p:cNvSpPr/>
            <p:nvPr/>
          </p:nvSpPr>
          <p:spPr>
            <a:xfrm rot="-2652023">
              <a:off x="2013353" y="2582608"/>
              <a:ext cx="187568" cy="81684"/>
            </a:xfrm>
            <a:custGeom>
              <a:rect b="b" l="l" r="r" t="t"/>
              <a:pathLst>
                <a:path extrusionOk="0" h="1853" w="4255">
                  <a:moveTo>
                    <a:pt x="3042" y="1"/>
                  </a:moveTo>
                  <a:cubicBezTo>
                    <a:pt x="2958" y="1"/>
                    <a:pt x="2877" y="12"/>
                    <a:pt x="2800" y="35"/>
                  </a:cubicBezTo>
                  <a:cubicBezTo>
                    <a:pt x="2505" y="109"/>
                    <a:pt x="212" y="1219"/>
                    <a:pt x="65" y="1551"/>
                  </a:cubicBezTo>
                  <a:cubicBezTo>
                    <a:pt x="0" y="1766"/>
                    <a:pt x="231" y="1853"/>
                    <a:pt x="609" y="1853"/>
                  </a:cubicBezTo>
                  <a:cubicBezTo>
                    <a:pt x="1534" y="1853"/>
                    <a:pt x="3337" y="1332"/>
                    <a:pt x="3836" y="886"/>
                  </a:cubicBezTo>
                  <a:cubicBezTo>
                    <a:pt x="4254" y="499"/>
                    <a:pt x="3607" y="1"/>
                    <a:pt x="30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129"/>
            <p:cNvSpPr/>
            <p:nvPr/>
          </p:nvSpPr>
          <p:spPr>
            <a:xfrm rot="-2652023">
              <a:off x="1888915" y="2781699"/>
              <a:ext cx="378134" cy="384614"/>
            </a:xfrm>
            <a:custGeom>
              <a:rect b="b" l="l" r="r" t="t"/>
              <a:pathLst>
                <a:path extrusionOk="0" h="8725" w="8578">
                  <a:moveTo>
                    <a:pt x="7730" y="1"/>
                  </a:moveTo>
                  <a:cubicBezTo>
                    <a:pt x="7564" y="1"/>
                    <a:pt x="7393" y="51"/>
                    <a:pt x="7246" y="154"/>
                  </a:cubicBezTo>
                  <a:cubicBezTo>
                    <a:pt x="4474" y="2150"/>
                    <a:pt x="2070" y="4627"/>
                    <a:pt x="222" y="7511"/>
                  </a:cubicBezTo>
                  <a:cubicBezTo>
                    <a:pt x="0" y="7881"/>
                    <a:pt x="74" y="8398"/>
                    <a:pt x="444" y="8620"/>
                  </a:cubicBezTo>
                  <a:cubicBezTo>
                    <a:pt x="562" y="8691"/>
                    <a:pt x="692" y="8724"/>
                    <a:pt x="821" y="8724"/>
                  </a:cubicBezTo>
                  <a:cubicBezTo>
                    <a:pt x="1095" y="8724"/>
                    <a:pt x="1365" y="8576"/>
                    <a:pt x="1516" y="8324"/>
                  </a:cubicBezTo>
                  <a:cubicBezTo>
                    <a:pt x="3254" y="5663"/>
                    <a:pt x="5546" y="3296"/>
                    <a:pt x="8134" y="1448"/>
                  </a:cubicBezTo>
                  <a:cubicBezTo>
                    <a:pt x="8503" y="1226"/>
                    <a:pt x="8577" y="709"/>
                    <a:pt x="8355" y="339"/>
                  </a:cubicBezTo>
                  <a:cubicBezTo>
                    <a:pt x="8222" y="116"/>
                    <a:pt x="7981" y="1"/>
                    <a:pt x="7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129"/>
            <p:cNvSpPr/>
            <p:nvPr/>
          </p:nvSpPr>
          <p:spPr>
            <a:xfrm rot="-2652023">
              <a:off x="2032003" y="2953854"/>
              <a:ext cx="45669" cy="39497"/>
            </a:xfrm>
            <a:custGeom>
              <a:rect b="b" l="l" r="r" t="t"/>
              <a:pathLst>
                <a:path extrusionOk="0" h="896" w="1036">
                  <a:moveTo>
                    <a:pt x="678" y="1"/>
                  </a:moveTo>
                  <a:cubicBezTo>
                    <a:pt x="551" y="1"/>
                    <a:pt x="410" y="76"/>
                    <a:pt x="296" y="235"/>
                  </a:cubicBezTo>
                  <a:cubicBezTo>
                    <a:pt x="111" y="457"/>
                    <a:pt x="0" y="716"/>
                    <a:pt x="148" y="827"/>
                  </a:cubicBezTo>
                  <a:cubicBezTo>
                    <a:pt x="196" y="874"/>
                    <a:pt x="255" y="895"/>
                    <a:pt x="320" y="895"/>
                  </a:cubicBezTo>
                  <a:cubicBezTo>
                    <a:pt x="456" y="895"/>
                    <a:pt x="615" y="804"/>
                    <a:pt x="740" y="679"/>
                  </a:cubicBezTo>
                  <a:cubicBezTo>
                    <a:pt x="925" y="457"/>
                    <a:pt x="1036" y="161"/>
                    <a:pt x="888" y="87"/>
                  </a:cubicBezTo>
                  <a:cubicBezTo>
                    <a:pt x="831" y="30"/>
                    <a:pt x="757" y="1"/>
                    <a:pt x="6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129"/>
            <p:cNvSpPr/>
            <p:nvPr/>
          </p:nvSpPr>
          <p:spPr>
            <a:xfrm rot="-2652023">
              <a:off x="2026076" y="2975037"/>
              <a:ext cx="133700" cy="192373"/>
            </a:xfrm>
            <a:custGeom>
              <a:rect b="b" l="l" r="r" t="t"/>
              <a:pathLst>
                <a:path extrusionOk="0" h="4364" w="3033">
                  <a:moveTo>
                    <a:pt x="2441" y="1"/>
                  </a:moveTo>
                  <a:cubicBezTo>
                    <a:pt x="2626" y="260"/>
                    <a:pt x="1" y="4363"/>
                    <a:pt x="1" y="4363"/>
                  </a:cubicBezTo>
                  <a:cubicBezTo>
                    <a:pt x="1" y="4363"/>
                    <a:pt x="1332" y="2330"/>
                    <a:pt x="3033" y="555"/>
                  </a:cubicBezTo>
                  <a:cubicBezTo>
                    <a:pt x="2811" y="334"/>
                    <a:pt x="2441" y="1"/>
                    <a:pt x="2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129"/>
            <p:cNvSpPr/>
            <p:nvPr/>
          </p:nvSpPr>
          <p:spPr>
            <a:xfrm rot="-2652023">
              <a:off x="1996491" y="2805162"/>
              <a:ext cx="189111" cy="140224"/>
            </a:xfrm>
            <a:custGeom>
              <a:rect b="b" l="l" r="r" t="t"/>
              <a:pathLst>
                <a:path extrusionOk="0" h="3181" w="4290">
                  <a:moveTo>
                    <a:pt x="4290" y="1"/>
                  </a:moveTo>
                  <a:cubicBezTo>
                    <a:pt x="4289" y="1"/>
                    <a:pt x="4228" y="43"/>
                    <a:pt x="4118" y="122"/>
                  </a:cubicBezTo>
                  <a:lnTo>
                    <a:pt x="4118" y="122"/>
                  </a:lnTo>
                  <a:cubicBezTo>
                    <a:pt x="4227" y="45"/>
                    <a:pt x="4289" y="1"/>
                    <a:pt x="4290" y="1"/>
                  </a:cubicBezTo>
                  <a:close/>
                  <a:moveTo>
                    <a:pt x="4118" y="122"/>
                  </a:moveTo>
                  <a:cubicBezTo>
                    <a:pt x="3383" y="639"/>
                    <a:pt x="512" y="2635"/>
                    <a:pt x="44" y="2635"/>
                  </a:cubicBezTo>
                  <a:cubicBezTo>
                    <a:pt x="26" y="2635"/>
                    <a:pt x="12" y="2632"/>
                    <a:pt x="1" y="2626"/>
                  </a:cubicBezTo>
                  <a:lnTo>
                    <a:pt x="1" y="2626"/>
                  </a:lnTo>
                  <a:cubicBezTo>
                    <a:pt x="1" y="2626"/>
                    <a:pt x="371" y="2996"/>
                    <a:pt x="593" y="3180"/>
                  </a:cubicBezTo>
                  <a:cubicBezTo>
                    <a:pt x="1995" y="1686"/>
                    <a:pt x="3599" y="494"/>
                    <a:pt x="4118" y="1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129"/>
            <p:cNvSpPr/>
            <p:nvPr/>
          </p:nvSpPr>
          <p:spPr>
            <a:xfrm rot="-2652023">
              <a:off x="2431815" y="3172671"/>
              <a:ext cx="70134" cy="133700"/>
            </a:xfrm>
            <a:custGeom>
              <a:rect b="b" l="l" r="r" t="t"/>
              <a:pathLst>
                <a:path extrusionOk="0" h="3033" w="1591">
                  <a:moveTo>
                    <a:pt x="1590" y="1"/>
                  </a:moveTo>
                  <a:lnTo>
                    <a:pt x="1" y="2515"/>
                  </a:lnTo>
                  <a:lnTo>
                    <a:pt x="555" y="3032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129"/>
            <p:cNvSpPr/>
            <p:nvPr/>
          </p:nvSpPr>
          <p:spPr>
            <a:xfrm rot="-2652023">
              <a:off x="2385741" y="3172050"/>
              <a:ext cx="70090" cy="133656"/>
            </a:xfrm>
            <a:custGeom>
              <a:rect b="b" l="l" r="r" t="t"/>
              <a:pathLst>
                <a:path extrusionOk="0" h="3032" w="1590">
                  <a:moveTo>
                    <a:pt x="1590" y="0"/>
                  </a:moveTo>
                  <a:lnTo>
                    <a:pt x="0" y="2514"/>
                  </a:lnTo>
                  <a:lnTo>
                    <a:pt x="518" y="3032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129"/>
            <p:cNvSpPr/>
            <p:nvPr/>
          </p:nvSpPr>
          <p:spPr>
            <a:xfrm rot="-2652023">
              <a:off x="2338685" y="3173091"/>
              <a:ext cx="68503" cy="133700"/>
            </a:xfrm>
            <a:custGeom>
              <a:rect b="b" l="l" r="r" t="t"/>
              <a:pathLst>
                <a:path extrusionOk="0" h="3033" w="1554">
                  <a:moveTo>
                    <a:pt x="1554" y="1"/>
                  </a:moveTo>
                  <a:lnTo>
                    <a:pt x="1" y="2515"/>
                  </a:lnTo>
                  <a:lnTo>
                    <a:pt x="518" y="3032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129"/>
            <p:cNvSpPr/>
            <p:nvPr/>
          </p:nvSpPr>
          <p:spPr>
            <a:xfrm rot="-2652023">
              <a:off x="2398776" y="2664072"/>
              <a:ext cx="130438" cy="76658"/>
            </a:xfrm>
            <a:custGeom>
              <a:rect b="b" l="l" r="r" t="t"/>
              <a:pathLst>
                <a:path extrusionOk="0" h="1739" w="2959">
                  <a:moveTo>
                    <a:pt x="2441" y="1"/>
                  </a:moveTo>
                  <a:lnTo>
                    <a:pt x="0" y="1739"/>
                  </a:lnTo>
                  <a:lnTo>
                    <a:pt x="2958" y="519"/>
                  </a:lnTo>
                  <a:lnTo>
                    <a:pt x="24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129"/>
            <p:cNvSpPr/>
            <p:nvPr/>
          </p:nvSpPr>
          <p:spPr>
            <a:xfrm rot="-2652023">
              <a:off x="2352717" y="2663445"/>
              <a:ext cx="130394" cy="76658"/>
            </a:xfrm>
            <a:custGeom>
              <a:rect b="b" l="l" r="r" t="t"/>
              <a:pathLst>
                <a:path extrusionOk="0" h="1739" w="2958">
                  <a:moveTo>
                    <a:pt x="2403" y="1"/>
                  </a:moveTo>
                  <a:lnTo>
                    <a:pt x="0" y="1738"/>
                  </a:lnTo>
                  <a:lnTo>
                    <a:pt x="2958" y="518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129"/>
            <p:cNvSpPr/>
            <p:nvPr/>
          </p:nvSpPr>
          <p:spPr>
            <a:xfrm rot="-2652023">
              <a:off x="2305430" y="2663961"/>
              <a:ext cx="130438" cy="76614"/>
            </a:xfrm>
            <a:custGeom>
              <a:rect b="b" l="l" r="r" t="t"/>
              <a:pathLst>
                <a:path extrusionOk="0" h="1738" w="2959">
                  <a:moveTo>
                    <a:pt x="2441" y="0"/>
                  </a:moveTo>
                  <a:lnTo>
                    <a:pt x="1" y="1738"/>
                  </a:lnTo>
                  <a:lnTo>
                    <a:pt x="2958" y="518"/>
                  </a:lnTo>
                  <a:lnTo>
                    <a:pt x="24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129"/>
            <p:cNvSpPr/>
            <p:nvPr/>
          </p:nvSpPr>
          <p:spPr>
            <a:xfrm rot="-2652023">
              <a:off x="3709209" y="3176611"/>
              <a:ext cx="187436" cy="171170"/>
            </a:xfrm>
            <a:custGeom>
              <a:rect b="b" l="l" r="r" t="t"/>
              <a:pathLst>
                <a:path extrusionOk="0" h="3883" w="4252">
                  <a:moveTo>
                    <a:pt x="3512" y="0"/>
                  </a:moveTo>
                  <a:lnTo>
                    <a:pt x="0" y="2995"/>
                  </a:lnTo>
                  <a:lnTo>
                    <a:pt x="777" y="3882"/>
                  </a:lnTo>
                  <a:lnTo>
                    <a:pt x="4252" y="888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129"/>
            <p:cNvSpPr/>
            <p:nvPr/>
          </p:nvSpPr>
          <p:spPr>
            <a:xfrm rot="-2652023">
              <a:off x="3717329" y="2557709"/>
              <a:ext cx="166277" cy="190698"/>
            </a:xfrm>
            <a:custGeom>
              <a:rect b="b" l="l" r="r" t="t"/>
              <a:pathLst>
                <a:path extrusionOk="0" h="4326" w="3772">
                  <a:moveTo>
                    <a:pt x="2847" y="0"/>
                  </a:moveTo>
                  <a:lnTo>
                    <a:pt x="0" y="3623"/>
                  </a:lnTo>
                  <a:lnTo>
                    <a:pt x="888" y="4326"/>
                  </a:lnTo>
                  <a:lnTo>
                    <a:pt x="3771" y="703"/>
                  </a:lnTo>
                  <a:lnTo>
                    <a:pt x="28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129"/>
            <p:cNvSpPr/>
            <p:nvPr/>
          </p:nvSpPr>
          <p:spPr>
            <a:xfrm rot="-2652023">
              <a:off x="2006892" y="3393502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0" y="1"/>
                  </a:moveTo>
                  <a:lnTo>
                    <a:pt x="0" y="371"/>
                  </a:lnTo>
                  <a:lnTo>
                    <a:pt x="1036" y="1369"/>
                  </a:lnTo>
                  <a:lnTo>
                    <a:pt x="1405" y="999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129"/>
            <p:cNvSpPr/>
            <p:nvPr/>
          </p:nvSpPr>
          <p:spPr>
            <a:xfrm rot="-2652023">
              <a:off x="1999408" y="24866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1"/>
                  </a:moveTo>
                  <a:lnTo>
                    <a:pt x="0" y="370"/>
                  </a:lnTo>
                  <a:lnTo>
                    <a:pt x="1035" y="1332"/>
                  </a:lnTo>
                  <a:lnTo>
                    <a:pt x="1405" y="96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129"/>
            <p:cNvSpPr/>
            <p:nvPr/>
          </p:nvSpPr>
          <p:spPr>
            <a:xfrm rot="-2652023">
              <a:off x="3648794" y="3383243"/>
              <a:ext cx="61935" cy="58717"/>
            </a:xfrm>
            <a:custGeom>
              <a:rect b="b" l="l" r="r" t="t"/>
              <a:pathLst>
                <a:path extrusionOk="0" h="1332" w="1405">
                  <a:moveTo>
                    <a:pt x="370" y="0"/>
                  </a:moveTo>
                  <a:lnTo>
                    <a:pt x="0" y="333"/>
                  </a:lnTo>
                  <a:lnTo>
                    <a:pt x="1035" y="1331"/>
                  </a:lnTo>
                  <a:lnTo>
                    <a:pt x="1405" y="96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129"/>
            <p:cNvSpPr/>
            <p:nvPr/>
          </p:nvSpPr>
          <p:spPr>
            <a:xfrm rot="-2652023">
              <a:off x="3642434" y="2473616"/>
              <a:ext cx="61979" cy="60348"/>
            </a:xfrm>
            <a:custGeom>
              <a:rect b="b" l="l" r="r" t="t"/>
              <a:pathLst>
                <a:path extrusionOk="0" h="1369" w="1406">
                  <a:moveTo>
                    <a:pt x="371" y="0"/>
                  </a:moveTo>
                  <a:lnTo>
                    <a:pt x="1" y="370"/>
                  </a:lnTo>
                  <a:lnTo>
                    <a:pt x="1036" y="1368"/>
                  </a:lnTo>
                  <a:lnTo>
                    <a:pt x="1406" y="998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129"/>
            <p:cNvSpPr/>
            <p:nvPr/>
          </p:nvSpPr>
          <p:spPr>
            <a:xfrm rot="-2652023">
              <a:off x="1872414" y="1992233"/>
              <a:ext cx="1976892" cy="1944316"/>
            </a:xfrm>
            <a:custGeom>
              <a:rect b="b" l="l" r="r" t="t"/>
              <a:pathLst>
                <a:path extrusionOk="0" h="44107" w="44846">
                  <a:moveTo>
                    <a:pt x="13790" y="0"/>
                  </a:moveTo>
                  <a:cubicBezTo>
                    <a:pt x="12385" y="592"/>
                    <a:pt x="11054" y="1294"/>
                    <a:pt x="9871" y="2034"/>
                  </a:cubicBezTo>
                  <a:cubicBezTo>
                    <a:pt x="6470" y="4141"/>
                    <a:pt x="3845" y="6877"/>
                    <a:pt x="1849" y="10352"/>
                  </a:cubicBezTo>
                  <a:cubicBezTo>
                    <a:pt x="1183" y="11572"/>
                    <a:pt x="518" y="12903"/>
                    <a:pt x="0" y="14308"/>
                  </a:cubicBezTo>
                  <a:cubicBezTo>
                    <a:pt x="7875" y="23218"/>
                    <a:pt x="21961" y="36675"/>
                    <a:pt x="31241" y="44106"/>
                  </a:cubicBezTo>
                  <a:cubicBezTo>
                    <a:pt x="32867" y="42886"/>
                    <a:pt x="34420" y="41592"/>
                    <a:pt x="35936" y="40188"/>
                  </a:cubicBezTo>
                  <a:cubicBezTo>
                    <a:pt x="37784" y="38487"/>
                    <a:pt x="39485" y="36675"/>
                    <a:pt x="41112" y="34790"/>
                  </a:cubicBezTo>
                  <a:cubicBezTo>
                    <a:pt x="42406" y="33274"/>
                    <a:pt x="43626" y="31647"/>
                    <a:pt x="44846" y="29984"/>
                  </a:cubicBezTo>
                  <a:cubicBezTo>
                    <a:pt x="37082" y="20963"/>
                    <a:pt x="23033" y="7468"/>
                    <a:pt x="137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129"/>
            <p:cNvSpPr/>
            <p:nvPr/>
          </p:nvSpPr>
          <p:spPr>
            <a:xfrm rot="-2652023">
              <a:off x="1920837" y="2035089"/>
              <a:ext cx="1882381" cy="1856328"/>
            </a:xfrm>
            <a:custGeom>
              <a:rect b="b" l="l" r="r" t="t"/>
              <a:pathLst>
                <a:path extrusionOk="0" h="42111" w="42702">
                  <a:moveTo>
                    <a:pt x="13790" y="1"/>
                  </a:moveTo>
                  <a:cubicBezTo>
                    <a:pt x="12386" y="666"/>
                    <a:pt x="11166" y="1332"/>
                    <a:pt x="9945" y="2145"/>
                  </a:cubicBezTo>
                  <a:lnTo>
                    <a:pt x="8578" y="3106"/>
                  </a:lnTo>
                  <a:cubicBezTo>
                    <a:pt x="8393" y="3254"/>
                    <a:pt x="8171" y="3365"/>
                    <a:pt x="8023" y="3550"/>
                  </a:cubicBezTo>
                  <a:cubicBezTo>
                    <a:pt x="7875" y="3624"/>
                    <a:pt x="7727" y="3735"/>
                    <a:pt x="7653" y="3846"/>
                  </a:cubicBezTo>
                  <a:cubicBezTo>
                    <a:pt x="6101" y="5103"/>
                    <a:pt x="4770" y="6470"/>
                    <a:pt x="3550" y="8097"/>
                  </a:cubicBezTo>
                  <a:cubicBezTo>
                    <a:pt x="3476" y="8208"/>
                    <a:pt x="3402" y="8319"/>
                    <a:pt x="3291" y="8504"/>
                  </a:cubicBezTo>
                  <a:lnTo>
                    <a:pt x="2884" y="9058"/>
                  </a:lnTo>
                  <a:cubicBezTo>
                    <a:pt x="2551" y="9502"/>
                    <a:pt x="2256" y="9983"/>
                    <a:pt x="1960" y="10500"/>
                  </a:cubicBezTo>
                  <a:cubicBezTo>
                    <a:pt x="1220" y="11720"/>
                    <a:pt x="555" y="13014"/>
                    <a:pt x="0" y="14419"/>
                  </a:cubicBezTo>
                  <a:cubicBezTo>
                    <a:pt x="7173" y="22627"/>
                    <a:pt x="20408" y="35308"/>
                    <a:pt x="29022" y="42110"/>
                  </a:cubicBezTo>
                  <a:cubicBezTo>
                    <a:pt x="30575" y="40890"/>
                    <a:pt x="31980" y="39633"/>
                    <a:pt x="33422" y="38339"/>
                  </a:cubicBezTo>
                  <a:cubicBezTo>
                    <a:pt x="33533" y="38302"/>
                    <a:pt x="33607" y="38228"/>
                    <a:pt x="33718" y="38117"/>
                  </a:cubicBezTo>
                  <a:cubicBezTo>
                    <a:pt x="33792" y="38043"/>
                    <a:pt x="33829" y="37933"/>
                    <a:pt x="33976" y="37896"/>
                  </a:cubicBezTo>
                  <a:lnTo>
                    <a:pt x="34309" y="37563"/>
                  </a:lnTo>
                  <a:cubicBezTo>
                    <a:pt x="35751" y="36232"/>
                    <a:pt x="37119" y="34790"/>
                    <a:pt x="38376" y="33311"/>
                  </a:cubicBezTo>
                  <a:lnTo>
                    <a:pt x="38709" y="32978"/>
                  </a:lnTo>
                  <a:cubicBezTo>
                    <a:pt x="38746" y="32905"/>
                    <a:pt x="38820" y="32794"/>
                    <a:pt x="38931" y="32720"/>
                  </a:cubicBezTo>
                  <a:cubicBezTo>
                    <a:pt x="39004" y="32609"/>
                    <a:pt x="39078" y="32535"/>
                    <a:pt x="39152" y="32424"/>
                  </a:cubicBezTo>
                  <a:cubicBezTo>
                    <a:pt x="40409" y="31019"/>
                    <a:pt x="41592" y="29466"/>
                    <a:pt x="42702" y="27950"/>
                  </a:cubicBezTo>
                  <a:cubicBezTo>
                    <a:pt x="35492" y="19558"/>
                    <a:pt x="22331" y="6840"/>
                    <a:pt x="13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129"/>
            <p:cNvSpPr/>
            <p:nvPr/>
          </p:nvSpPr>
          <p:spPr>
            <a:xfrm rot="-2652023">
              <a:off x="1917952" y="2175296"/>
              <a:ext cx="1598803" cy="1577643"/>
            </a:xfrm>
            <a:custGeom>
              <a:rect b="b" l="l" r="r" t="t"/>
              <a:pathLst>
                <a:path extrusionOk="0" h="35789" w="36269">
                  <a:moveTo>
                    <a:pt x="12164" y="1"/>
                  </a:moveTo>
                  <a:cubicBezTo>
                    <a:pt x="6175" y="2478"/>
                    <a:pt x="2219" y="6619"/>
                    <a:pt x="1" y="12645"/>
                  </a:cubicBezTo>
                  <a:cubicBezTo>
                    <a:pt x="7173" y="20741"/>
                    <a:pt x="15861" y="29023"/>
                    <a:pt x="24253" y="35789"/>
                  </a:cubicBezTo>
                  <a:cubicBezTo>
                    <a:pt x="28986" y="32239"/>
                    <a:pt x="32905" y="28136"/>
                    <a:pt x="36269" y="23292"/>
                  </a:cubicBezTo>
                  <a:cubicBezTo>
                    <a:pt x="29171" y="15159"/>
                    <a:pt x="20519" y="6840"/>
                    <a:pt x="12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129"/>
            <p:cNvSpPr/>
            <p:nvPr/>
          </p:nvSpPr>
          <p:spPr>
            <a:xfrm rot="-2652023">
              <a:off x="1952974" y="2504083"/>
              <a:ext cx="919194" cy="912714"/>
            </a:xfrm>
            <a:custGeom>
              <a:rect b="b" l="l" r="r" t="t"/>
              <a:pathLst>
                <a:path extrusionOk="0" h="20705" w="20852">
                  <a:moveTo>
                    <a:pt x="5731" y="1"/>
                  </a:moveTo>
                  <a:cubicBezTo>
                    <a:pt x="2625" y="888"/>
                    <a:pt x="777" y="2885"/>
                    <a:pt x="0" y="6064"/>
                  </a:cubicBezTo>
                  <a:cubicBezTo>
                    <a:pt x="4585" y="11092"/>
                    <a:pt x="10020" y="16342"/>
                    <a:pt x="15195" y="20704"/>
                  </a:cubicBezTo>
                  <a:cubicBezTo>
                    <a:pt x="17525" y="19115"/>
                    <a:pt x="19373" y="17155"/>
                    <a:pt x="20852" y="14752"/>
                  </a:cubicBezTo>
                  <a:cubicBezTo>
                    <a:pt x="16268" y="9724"/>
                    <a:pt x="10870" y="4437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129"/>
            <p:cNvSpPr/>
            <p:nvPr/>
          </p:nvSpPr>
          <p:spPr>
            <a:xfrm rot="-2652023">
              <a:off x="2258452" y="2306582"/>
              <a:ext cx="1320117" cy="1310331"/>
            </a:xfrm>
            <a:custGeom>
              <a:rect b="b" l="l" r="r" t="t"/>
              <a:pathLst>
                <a:path extrusionOk="0" h="29725" w="29947">
                  <a:moveTo>
                    <a:pt x="12164" y="0"/>
                  </a:moveTo>
                  <a:cubicBezTo>
                    <a:pt x="6618" y="2921"/>
                    <a:pt x="2662" y="7024"/>
                    <a:pt x="1" y="12681"/>
                  </a:cubicBezTo>
                  <a:cubicBezTo>
                    <a:pt x="5324" y="19003"/>
                    <a:pt x="11314" y="24733"/>
                    <a:pt x="17931" y="29724"/>
                  </a:cubicBezTo>
                  <a:cubicBezTo>
                    <a:pt x="22442" y="26027"/>
                    <a:pt x="26435" y="21924"/>
                    <a:pt x="29947" y="17191"/>
                  </a:cubicBezTo>
                  <a:cubicBezTo>
                    <a:pt x="24623" y="10832"/>
                    <a:pt x="18671" y="5102"/>
                    <a:pt x="121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129"/>
            <p:cNvSpPr/>
            <p:nvPr/>
          </p:nvSpPr>
          <p:spPr>
            <a:xfrm rot="-2652023">
              <a:off x="2525632" y="2515931"/>
              <a:ext cx="896359" cy="893141"/>
            </a:xfrm>
            <a:custGeom>
              <a:rect b="b" l="l" r="r" t="t"/>
              <a:pathLst>
                <a:path extrusionOk="0" h="20261" w="20334">
                  <a:moveTo>
                    <a:pt x="9649" y="1"/>
                  </a:moveTo>
                  <a:cubicBezTo>
                    <a:pt x="8799" y="481"/>
                    <a:pt x="7986" y="1036"/>
                    <a:pt x="7246" y="1664"/>
                  </a:cubicBezTo>
                  <a:cubicBezTo>
                    <a:pt x="7061" y="1775"/>
                    <a:pt x="6877" y="1923"/>
                    <a:pt x="6692" y="2108"/>
                  </a:cubicBezTo>
                  <a:cubicBezTo>
                    <a:pt x="6544" y="2219"/>
                    <a:pt x="6396" y="2293"/>
                    <a:pt x="6322" y="2367"/>
                  </a:cubicBezTo>
                  <a:cubicBezTo>
                    <a:pt x="4806" y="3624"/>
                    <a:pt x="3438" y="5029"/>
                    <a:pt x="2255" y="6655"/>
                  </a:cubicBezTo>
                  <a:cubicBezTo>
                    <a:pt x="2144" y="6729"/>
                    <a:pt x="2070" y="6877"/>
                    <a:pt x="1960" y="7025"/>
                  </a:cubicBezTo>
                  <a:cubicBezTo>
                    <a:pt x="1812" y="7210"/>
                    <a:pt x="1664" y="7358"/>
                    <a:pt x="1553" y="7580"/>
                  </a:cubicBezTo>
                  <a:cubicBezTo>
                    <a:pt x="998" y="8356"/>
                    <a:pt x="444" y="9169"/>
                    <a:pt x="0" y="10057"/>
                  </a:cubicBezTo>
                  <a:cubicBezTo>
                    <a:pt x="3069" y="13975"/>
                    <a:pt x="6692" y="17414"/>
                    <a:pt x="10759" y="20261"/>
                  </a:cubicBezTo>
                  <a:cubicBezTo>
                    <a:pt x="11461" y="19669"/>
                    <a:pt x="12126" y="19040"/>
                    <a:pt x="12829" y="18375"/>
                  </a:cubicBezTo>
                  <a:cubicBezTo>
                    <a:pt x="13014" y="18227"/>
                    <a:pt x="13199" y="18116"/>
                    <a:pt x="13346" y="17931"/>
                  </a:cubicBezTo>
                  <a:cubicBezTo>
                    <a:pt x="13420" y="17820"/>
                    <a:pt x="13568" y="17746"/>
                    <a:pt x="13679" y="17599"/>
                  </a:cubicBezTo>
                  <a:cubicBezTo>
                    <a:pt x="15084" y="16268"/>
                    <a:pt x="16489" y="14826"/>
                    <a:pt x="17746" y="13347"/>
                  </a:cubicBezTo>
                  <a:cubicBezTo>
                    <a:pt x="17857" y="13236"/>
                    <a:pt x="17968" y="13125"/>
                    <a:pt x="18042" y="13014"/>
                  </a:cubicBezTo>
                  <a:cubicBezTo>
                    <a:pt x="18190" y="12829"/>
                    <a:pt x="18375" y="12645"/>
                    <a:pt x="18522" y="12460"/>
                  </a:cubicBezTo>
                  <a:cubicBezTo>
                    <a:pt x="19114" y="11757"/>
                    <a:pt x="19779" y="11055"/>
                    <a:pt x="20334" y="10352"/>
                  </a:cubicBezTo>
                  <a:cubicBezTo>
                    <a:pt x="17265" y="6360"/>
                    <a:pt x="13716" y="2884"/>
                    <a:pt x="96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129"/>
            <p:cNvSpPr/>
            <p:nvPr/>
          </p:nvSpPr>
          <p:spPr>
            <a:xfrm rot="-2652023">
              <a:off x="2376043" y="3216986"/>
              <a:ext cx="264050" cy="169539"/>
            </a:xfrm>
            <a:custGeom>
              <a:rect b="b" l="l" r="r" t="t"/>
              <a:pathLst>
                <a:path extrusionOk="0" h="3846" w="5990">
                  <a:moveTo>
                    <a:pt x="407" y="1"/>
                  </a:moveTo>
                  <a:cubicBezTo>
                    <a:pt x="259" y="222"/>
                    <a:pt x="149" y="481"/>
                    <a:pt x="1" y="703"/>
                  </a:cubicBezTo>
                  <a:cubicBezTo>
                    <a:pt x="296" y="1036"/>
                    <a:pt x="518" y="1294"/>
                    <a:pt x="814" y="1627"/>
                  </a:cubicBezTo>
                  <a:lnTo>
                    <a:pt x="5842" y="3845"/>
                  </a:lnTo>
                  <a:lnTo>
                    <a:pt x="5694" y="3698"/>
                  </a:lnTo>
                  <a:cubicBezTo>
                    <a:pt x="5805" y="3513"/>
                    <a:pt x="5879" y="3365"/>
                    <a:pt x="5990" y="3254"/>
                  </a:cubicBezTo>
                  <a:lnTo>
                    <a:pt x="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129"/>
            <p:cNvSpPr/>
            <p:nvPr/>
          </p:nvSpPr>
          <p:spPr>
            <a:xfrm rot="-2652023">
              <a:off x="2946267" y="3287795"/>
              <a:ext cx="92924" cy="105973"/>
            </a:xfrm>
            <a:custGeom>
              <a:rect b="b" l="l" r="r" t="t"/>
              <a:pathLst>
                <a:path extrusionOk="0" h="2404" w="2108">
                  <a:moveTo>
                    <a:pt x="1368" y="0"/>
                  </a:moveTo>
                  <a:lnTo>
                    <a:pt x="0" y="1368"/>
                  </a:lnTo>
                  <a:cubicBezTo>
                    <a:pt x="370" y="1701"/>
                    <a:pt x="740" y="2071"/>
                    <a:pt x="1109" y="2403"/>
                  </a:cubicBezTo>
                  <a:lnTo>
                    <a:pt x="2108" y="703"/>
                  </a:lnTo>
                  <a:cubicBezTo>
                    <a:pt x="1849" y="444"/>
                    <a:pt x="1590" y="222"/>
                    <a:pt x="1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129"/>
            <p:cNvSpPr/>
            <p:nvPr/>
          </p:nvSpPr>
          <p:spPr>
            <a:xfrm rot="-2652023">
              <a:off x="2415691" y="2500815"/>
              <a:ext cx="179325" cy="259157"/>
            </a:xfrm>
            <a:custGeom>
              <a:rect b="b" l="l" r="r" t="t"/>
              <a:pathLst>
                <a:path extrusionOk="0" h="5879" w="4068">
                  <a:moveTo>
                    <a:pt x="703" y="0"/>
                  </a:moveTo>
                  <a:cubicBezTo>
                    <a:pt x="444" y="148"/>
                    <a:pt x="222" y="296"/>
                    <a:pt x="0" y="370"/>
                  </a:cubicBezTo>
                  <a:lnTo>
                    <a:pt x="3476" y="5878"/>
                  </a:lnTo>
                  <a:cubicBezTo>
                    <a:pt x="3587" y="5767"/>
                    <a:pt x="3772" y="5657"/>
                    <a:pt x="3919" y="5546"/>
                  </a:cubicBezTo>
                  <a:lnTo>
                    <a:pt x="4067" y="5693"/>
                  </a:lnTo>
                  <a:lnTo>
                    <a:pt x="1627" y="739"/>
                  </a:lnTo>
                  <a:cubicBezTo>
                    <a:pt x="1294" y="518"/>
                    <a:pt x="962" y="259"/>
                    <a:pt x="7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129"/>
            <p:cNvSpPr/>
            <p:nvPr/>
          </p:nvSpPr>
          <p:spPr>
            <a:xfrm rot="-2652023">
              <a:off x="3284677" y="2568148"/>
              <a:ext cx="190698" cy="130438"/>
            </a:xfrm>
            <a:custGeom>
              <a:rect b="b" l="l" r="r" t="t"/>
              <a:pathLst>
                <a:path extrusionOk="0" h="2959" w="4326">
                  <a:moveTo>
                    <a:pt x="0" y="1"/>
                  </a:moveTo>
                  <a:lnTo>
                    <a:pt x="0" y="1"/>
                  </a:lnTo>
                  <a:cubicBezTo>
                    <a:pt x="148" y="186"/>
                    <a:pt x="333" y="445"/>
                    <a:pt x="444" y="629"/>
                  </a:cubicBezTo>
                  <a:cubicBezTo>
                    <a:pt x="370" y="740"/>
                    <a:pt x="259" y="851"/>
                    <a:pt x="148" y="999"/>
                  </a:cubicBezTo>
                  <a:lnTo>
                    <a:pt x="3513" y="2959"/>
                  </a:lnTo>
                  <a:cubicBezTo>
                    <a:pt x="3771" y="2589"/>
                    <a:pt x="4067" y="2256"/>
                    <a:pt x="4326" y="1923"/>
                  </a:cubicBezTo>
                  <a:cubicBezTo>
                    <a:pt x="4030" y="1480"/>
                    <a:pt x="3660" y="1073"/>
                    <a:pt x="3328" y="7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129"/>
            <p:cNvSpPr/>
            <p:nvPr/>
          </p:nvSpPr>
          <p:spPr>
            <a:xfrm rot="-2652023">
              <a:off x="3317765" y="3193511"/>
              <a:ext cx="138549" cy="189111"/>
            </a:xfrm>
            <a:custGeom>
              <a:rect b="b" l="l" r="r" t="t"/>
              <a:pathLst>
                <a:path extrusionOk="0" h="4290" w="3143">
                  <a:moveTo>
                    <a:pt x="0" y="1"/>
                  </a:moveTo>
                  <a:lnTo>
                    <a:pt x="813" y="3328"/>
                  </a:lnTo>
                  <a:lnTo>
                    <a:pt x="2070" y="4289"/>
                  </a:lnTo>
                  <a:cubicBezTo>
                    <a:pt x="2440" y="4031"/>
                    <a:pt x="2773" y="3698"/>
                    <a:pt x="3143" y="3402"/>
                  </a:cubicBezTo>
                  <a:lnTo>
                    <a:pt x="998" y="149"/>
                  </a:lnTo>
                  <a:cubicBezTo>
                    <a:pt x="813" y="260"/>
                    <a:pt x="739" y="371"/>
                    <a:pt x="592" y="445"/>
                  </a:cubicBezTo>
                  <a:cubicBezTo>
                    <a:pt x="370" y="334"/>
                    <a:pt x="185" y="14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129"/>
            <p:cNvSpPr/>
            <p:nvPr/>
          </p:nvSpPr>
          <p:spPr>
            <a:xfrm rot="-2652023">
              <a:off x="2935205" y="2540740"/>
              <a:ext cx="102711" cy="91293"/>
            </a:xfrm>
            <a:custGeom>
              <a:rect b="b" l="l" r="r" t="t"/>
              <a:pathLst>
                <a:path extrusionOk="0" h="2071" w="2330">
                  <a:moveTo>
                    <a:pt x="1294" y="0"/>
                  </a:moveTo>
                  <a:lnTo>
                    <a:pt x="0" y="1368"/>
                  </a:lnTo>
                  <a:lnTo>
                    <a:pt x="666" y="2070"/>
                  </a:lnTo>
                  <a:lnTo>
                    <a:pt x="2329" y="1035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129"/>
            <p:cNvSpPr/>
            <p:nvPr/>
          </p:nvSpPr>
          <p:spPr>
            <a:xfrm rot="-2652023">
              <a:off x="2382770" y="2542387"/>
              <a:ext cx="66872" cy="65197"/>
            </a:xfrm>
            <a:custGeom>
              <a:rect b="b" l="l" r="r" t="t"/>
              <a:pathLst>
                <a:path extrusionOk="0" h="1479" w="1517">
                  <a:moveTo>
                    <a:pt x="1110" y="0"/>
                  </a:moveTo>
                  <a:lnTo>
                    <a:pt x="1" y="111"/>
                  </a:lnTo>
                  <a:lnTo>
                    <a:pt x="1517" y="1479"/>
                  </a:lnTo>
                  <a:lnTo>
                    <a:pt x="1369" y="592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129"/>
            <p:cNvSpPr/>
            <p:nvPr/>
          </p:nvSpPr>
          <p:spPr>
            <a:xfrm rot="-2652023">
              <a:off x="2352863" y="2415454"/>
              <a:ext cx="153228" cy="114877"/>
            </a:xfrm>
            <a:custGeom>
              <a:rect b="b" l="l" r="r" t="t"/>
              <a:pathLst>
                <a:path extrusionOk="0" h="2606" w="3476">
                  <a:moveTo>
                    <a:pt x="2403" y="1"/>
                  </a:moveTo>
                  <a:cubicBezTo>
                    <a:pt x="2174" y="1"/>
                    <a:pt x="1941" y="67"/>
                    <a:pt x="1738" y="203"/>
                  </a:cubicBezTo>
                  <a:lnTo>
                    <a:pt x="740" y="831"/>
                  </a:lnTo>
                  <a:cubicBezTo>
                    <a:pt x="185" y="1201"/>
                    <a:pt x="0" y="1940"/>
                    <a:pt x="370" y="2495"/>
                  </a:cubicBezTo>
                  <a:lnTo>
                    <a:pt x="481" y="2606"/>
                  </a:lnTo>
                  <a:lnTo>
                    <a:pt x="3476" y="646"/>
                  </a:lnTo>
                  <a:lnTo>
                    <a:pt x="3365" y="572"/>
                  </a:lnTo>
                  <a:cubicBezTo>
                    <a:pt x="3177" y="198"/>
                    <a:pt x="2797" y="1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129"/>
            <p:cNvSpPr/>
            <p:nvPr/>
          </p:nvSpPr>
          <p:spPr>
            <a:xfrm rot="-2652023">
              <a:off x="2388801" y="3324142"/>
              <a:ext cx="65241" cy="66872"/>
            </a:xfrm>
            <a:custGeom>
              <a:rect b="b" l="l" r="r" t="t"/>
              <a:pathLst>
                <a:path extrusionOk="0" h="1517" w="1480">
                  <a:moveTo>
                    <a:pt x="38" y="1"/>
                  </a:moveTo>
                  <a:lnTo>
                    <a:pt x="1" y="1147"/>
                  </a:lnTo>
                  <a:lnTo>
                    <a:pt x="555" y="1369"/>
                  </a:lnTo>
                  <a:lnTo>
                    <a:pt x="1479" y="1517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129"/>
            <p:cNvSpPr/>
            <p:nvPr/>
          </p:nvSpPr>
          <p:spPr>
            <a:xfrm rot="-2652023">
              <a:off x="2377252" y="3395667"/>
              <a:ext cx="117390" cy="145338"/>
            </a:xfrm>
            <a:custGeom>
              <a:rect b="b" l="l" r="r" t="t"/>
              <a:pathLst>
                <a:path extrusionOk="0" h="3297" w="2663">
                  <a:moveTo>
                    <a:pt x="1945" y="0"/>
                  </a:moveTo>
                  <a:cubicBezTo>
                    <a:pt x="1528" y="0"/>
                    <a:pt x="1117" y="213"/>
                    <a:pt x="925" y="598"/>
                  </a:cubicBezTo>
                  <a:lnTo>
                    <a:pt x="296" y="1596"/>
                  </a:lnTo>
                  <a:cubicBezTo>
                    <a:pt x="0" y="2150"/>
                    <a:pt x="185" y="2927"/>
                    <a:pt x="740" y="3223"/>
                  </a:cubicBezTo>
                  <a:lnTo>
                    <a:pt x="814" y="3296"/>
                  </a:lnTo>
                  <a:lnTo>
                    <a:pt x="2662" y="228"/>
                  </a:lnTo>
                  <a:lnTo>
                    <a:pt x="2588" y="191"/>
                  </a:lnTo>
                  <a:cubicBezTo>
                    <a:pt x="2394" y="62"/>
                    <a:pt x="2169" y="0"/>
                    <a:pt x="1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129"/>
            <p:cNvSpPr/>
            <p:nvPr/>
          </p:nvSpPr>
          <p:spPr>
            <a:xfrm rot="-2652023">
              <a:off x="3704081" y="2829303"/>
              <a:ext cx="251002" cy="259157"/>
            </a:xfrm>
            <a:custGeom>
              <a:rect b="b" l="l" r="r" t="t"/>
              <a:pathLst>
                <a:path extrusionOk="0" h="5879" w="5694">
                  <a:moveTo>
                    <a:pt x="5176" y="0"/>
                  </a:moveTo>
                  <a:lnTo>
                    <a:pt x="0" y="5398"/>
                  </a:lnTo>
                  <a:lnTo>
                    <a:pt x="518" y="5879"/>
                  </a:lnTo>
                  <a:lnTo>
                    <a:pt x="5694" y="481"/>
                  </a:lnTo>
                  <a:lnTo>
                    <a:pt x="5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129"/>
            <p:cNvSpPr/>
            <p:nvPr/>
          </p:nvSpPr>
          <p:spPr>
            <a:xfrm rot="-2652023">
              <a:off x="1860278" y="3227899"/>
              <a:ext cx="98743" cy="172977"/>
            </a:xfrm>
            <a:custGeom>
              <a:rect b="b" l="l" r="r" t="t"/>
              <a:pathLst>
                <a:path extrusionOk="0" h="3924" w="2240">
                  <a:moveTo>
                    <a:pt x="1639" y="0"/>
                  </a:moveTo>
                  <a:cubicBezTo>
                    <a:pt x="1612" y="0"/>
                    <a:pt x="1582" y="6"/>
                    <a:pt x="1551" y="19"/>
                  </a:cubicBezTo>
                  <a:cubicBezTo>
                    <a:pt x="1255" y="93"/>
                    <a:pt x="220" y="2496"/>
                    <a:pt x="146" y="2792"/>
                  </a:cubicBezTo>
                  <a:cubicBezTo>
                    <a:pt x="1" y="3255"/>
                    <a:pt x="356" y="3924"/>
                    <a:pt x="748" y="3924"/>
                  </a:cubicBezTo>
                  <a:cubicBezTo>
                    <a:pt x="856" y="3924"/>
                    <a:pt x="966" y="3873"/>
                    <a:pt x="1070" y="3753"/>
                  </a:cubicBezTo>
                  <a:cubicBezTo>
                    <a:pt x="1672" y="3045"/>
                    <a:pt x="2239" y="0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129"/>
            <p:cNvSpPr/>
            <p:nvPr/>
          </p:nvSpPr>
          <p:spPr>
            <a:xfrm rot="-2652023">
              <a:off x="1811759" y="2578728"/>
              <a:ext cx="187392" cy="81728"/>
            </a:xfrm>
            <a:custGeom>
              <a:rect b="b" l="l" r="r" t="t"/>
              <a:pathLst>
                <a:path extrusionOk="0" h="1854" w="4251">
                  <a:moveTo>
                    <a:pt x="3042" y="0"/>
                  </a:moveTo>
                  <a:cubicBezTo>
                    <a:pt x="2958" y="0"/>
                    <a:pt x="2877" y="11"/>
                    <a:pt x="2801" y="35"/>
                  </a:cubicBezTo>
                  <a:cubicBezTo>
                    <a:pt x="2505" y="146"/>
                    <a:pt x="176" y="1255"/>
                    <a:pt x="65" y="1551"/>
                  </a:cubicBezTo>
                  <a:cubicBezTo>
                    <a:pt x="0" y="1766"/>
                    <a:pt x="231" y="1853"/>
                    <a:pt x="608" y="1853"/>
                  </a:cubicBezTo>
                  <a:cubicBezTo>
                    <a:pt x="1524" y="1853"/>
                    <a:pt x="3302" y="1341"/>
                    <a:pt x="3799" y="922"/>
                  </a:cubicBezTo>
                  <a:cubicBezTo>
                    <a:pt x="4250" y="503"/>
                    <a:pt x="3606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129"/>
            <p:cNvSpPr/>
            <p:nvPr/>
          </p:nvSpPr>
          <p:spPr>
            <a:xfrm rot="-2652023">
              <a:off x="1686342" y="2779071"/>
              <a:ext cx="379765" cy="384085"/>
            </a:xfrm>
            <a:custGeom>
              <a:rect b="b" l="l" r="r" t="t"/>
              <a:pathLst>
                <a:path extrusionOk="0" h="8713" w="8615">
                  <a:moveTo>
                    <a:pt x="7723" y="0"/>
                  </a:moveTo>
                  <a:cubicBezTo>
                    <a:pt x="7559" y="0"/>
                    <a:pt x="7392" y="54"/>
                    <a:pt x="7247" y="169"/>
                  </a:cubicBezTo>
                  <a:cubicBezTo>
                    <a:pt x="4474" y="2129"/>
                    <a:pt x="2071" y="4643"/>
                    <a:pt x="222" y="7490"/>
                  </a:cubicBezTo>
                  <a:cubicBezTo>
                    <a:pt x="1" y="7859"/>
                    <a:pt x="112" y="8377"/>
                    <a:pt x="481" y="8599"/>
                  </a:cubicBezTo>
                  <a:cubicBezTo>
                    <a:pt x="609" y="8676"/>
                    <a:pt x="747" y="8713"/>
                    <a:pt x="880" y="8713"/>
                  </a:cubicBezTo>
                  <a:cubicBezTo>
                    <a:pt x="1132" y="8713"/>
                    <a:pt x="1372" y="8582"/>
                    <a:pt x="1516" y="8340"/>
                  </a:cubicBezTo>
                  <a:cubicBezTo>
                    <a:pt x="3291" y="5641"/>
                    <a:pt x="5546" y="3312"/>
                    <a:pt x="8134" y="1463"/>
                  </a:cubicBezTo>
                  <a:cubicBezTo>
                    <a:pt x="8504" y="1205"/>
                    <a:pt x="8615" y="724"/>
                    <a:pt x="8356" y="354"/>
                  </a:cubicBezTo>
                  <a:cubicBezTo>
                    <a:pt x="8221" y="129"/>
                    <a:pt x="7977" y="0"/>
                    <a:pt x="77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129"/>
            <p:cNvSpPr/>
            <p:nvPr/>
          </p:nvSpPr>
          <p:spPr>
            <a:xfrm rot="-2652023">
              <a:off x="1831131" y="2951400"/>
              <a:ext cx="44082" cy="38748"/>
            </a:xfrm>
            <a:custGeom>
              <a:rect b="b" l="l" r="r" t="t"/>
              <a:pathLst>
                <a:path extrusionOk="0" h="879" w="1000">
                  <a:moveTo>
                    <a:pt x="674" y="0"/>
                  </a:moveTo>
                  <a:cubicBezTo>
                    <a:pt x="542" y="0"/>
                    <a:pt x="378" y="66"/>
                    <a:pt x="260" y="209"/>
                  </a:cubicBezTo>
                  <a:cubicBezTo>
                    <a:pt x="75" y="430"/>
                    <a:pt x="1" y="726"/>
                    <a:pt x="112" y="800"/>
                  </a:cubicBezTo>
                  <a:cubicBezTo>
                    <a:pt x="166" y="854"/>
                    <a:pt x="240" y="879"/>
                    <a:pt x="322" y="879"/>
                  </a:cubicBezTo>
                  <a:cubicBezTo>
                    <a:pt x="462" y="879"/>
                    <a:pt x="623" y="806"/>
                    <a:pt x="740" y="689"/>
                  </a:cubicBezTo>
                  <a:cubicBezTo>
                    <a:pt x="925" y="430"/>
                    <a:pt x="999" y="172"/>
                    <a:pt x="851" y="61"/>
                  </a:cubicBezTo>
                  <a:cubicBezTo>
                    <a:pt x="811" y="21"/>
                    <a:pt x="748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129"/>
            <p:cNvSpPr/>
            <p:nvPr/>
          </p:nvSpPr>
          <p:spPr>
            <a:xfrm rot="-2652023">
              <a:off x="1823626" y="2971415"/>
              <a:ext cx="135331" cy="193960"/>
            </a:xfrm>
            <a:custGeom>
              <a:rect b="b" l="l" r="r" t="t"/>
              <a:pathLst>
                <a:path extrusionOk="0" h="4400" w="3070">
                  <a:moveTo>
                    <a:pt x="2441" y="0"/>
                  </a:moveTo>
                  <a:cubicBezTo>
                    <a:pt x="2625" y="296"/>
                    <a:pt x="0" y="4400"/>
                    <a:pt x="0" y="4400"/>
                  </a:cubicBezTo>
                  <a:cubicBezTo>
                    <a:pt x="0" y="4400"/>
                    <a:pt x="1331" y="2367"/>
                    <a:pt x="3069" y="555"/>
                  </a:cubicBezTo>
                  <a:cubicBezTo>
                    <a:pt x="2810" y="333"/>
                    <a:pt x="2441" y="1"/>
                    <a:pt x="2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129"/>
            <p:cNvSpPr/>
            <p:nvPr/>
          </p:nvSpPr>
          <p:spPr>
            <a:xfrm rot="-2652023">
              <a:off x="1793488" y="2801765"/>
              <a:ext cx="190742" cy="140224"/>
            </a:xfrm>
            <a:custGeom>
              <a:rect b="b" l="l" r="r" t="t"/>
              <a:pathLst>
                <a:path extrusionOk="0" h="3181" w="4327">
                  <a:moveTo>
                    <a:pt x="4326" y="1"/>
                  </a:moveTo>
                  <a:cubicBezTo>
                    <a:pt x="4311" y="11"/>
                    <a:pt x="583" y="2634"/>
                    <a:pt x="43" y="2634"/>
                  </a:cubicBezTo>
                  <a:cubicBezTo>
                    <a:pt x="25" y="2634"/>
                    <a:pt x="11" y="2631"/>
                    <a:pt x="1" y="2625"/>
                  </a:cubicBezTo>
                  <a:lnTo>
                    <a:pt x="1" y="2625"/>
                  </a:lnTo>
                  <a:cubicBezTo>
                    <a:pt x="1" y="2626"/>
                    <a:pt x="370" y="2995"/>
                    <a:pt x="629" y="3180"/>
                  </a:cubicBezTo>
                  <a:cubicBezTo>
                    <a:pt x="2325" y="1410"/>
                    <a:pt x="4315" y="8"/>
                    <a:pt x="4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129"/>
            <p:cNvSpPr/>
            <p:nvPr/>
          </p:nvSpPr>
          <p:spPr>
            <a:xfrm rot="-2652023">
              <a:off x="2231003" y="3170696"/>
              <a:ext cx="68459" cy="132025"/>
            </a:xfrm>
            <a:custGeom>
              <a:rect b="b" l="l" r="r" t="t"/>
              <a:pathLst>
                <a:path extrusionOk="0" h="2995" w="1553">
                  <a:moveTo>
                    <a:pt x="1553" y="0"/>
                  </a:moveTo>
                  <a:lnTo>
                    <a:pt x="0" y="2477"/>
                  </a:lnTo>
                  <a:lnTo>
                    <a:pt x="555" y="2995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129"/>
            <p:cNvSpPr/>
            <p:nvPr/>
          </p:nvSpPr>
          <p:spPr>
            <a:xfrm rot="-2652023">
              <a:off x="2184885" y="3170031"/>
              <a:ext cx="68503" cy="132069"/>
            </a:xfrm>
            <a:custGeom>
              <a:rect b="b" l="l" r="r" t="t"/>
              <a:pathLst>
                <a:path extrusionOk="0" h="2996" w="1554">
                  <a:moveTo>
                    <a:pt x="1554" y="1"/>
                  </a:moveTo>
                  <a:lnTo>
                    <a:pt x="1" y="2478"/>
                  </a:lnTo>
                  <a:lnTo>
                    <a:pt x="481" y="2995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129"/>
            <p:cNvSpPr/>
            <p:nvPr/>
          </p:nvSpPr>
          <p:spPr>
            <a:xfrm rot="-2652023">
              <a:off x="2136235" y="3171100"/>
              <a:ext cx="70134" cy="132025"/>
            </a:xfrm>
            <a:custGeom>
              <a:rect b="b" l="l" r="r" t="t"/>
              <a:pathLst>
                <a:path extrusionOk="0" h="2995" w="1591">
                  <a:moveTo>
                    <a:pt x="1590" y="0"/>
                  </a:moveTo>
                  <a:lnTo>
                    <a:pt x="0" y="2477"/>
                  </a:lnTo>
                  <a:lnTo>
                    <a:pt x="518" y="2995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129"/>
            <p:cNvSpPr/>
            <p:nvPr/>
          </p:nvSpPr>
          <p:spPr>
            <a:xfrm rot="-2652023">
              <a:off x="2197748" y="2661522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40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129"/>
            <p:cNvSpPr/>
            <p:nvPr/>
          </p:nvSpPr>
          <p:spPr>
            <a:xfrm rot="-2652023">
              <a:off x="2151630" y="2660901"/>
              <a:ext cx="130438" cy="74983"/>
            </a:xfrm>
            <a:custGeom>
              <a:rect b="b" l="l" r="r" t="t"/>
              <a:pathLst>
                <a:path extrusionOk="0" h="1701" w="2959">
                  <a:moveTo>
                    <a:pt x="2404" y="0"/>
                  </a:moveTo>
                  <a:lnTo>
                    <a:pt x="1" y="1701"/>
                  </a:lnTo>
                  <a:lnTo>
                    <a:pt x="2958" y="518"/>
                  </a:lnTo>
                  <a:lnTo>
                    <a:pt x="2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129"/>
            <p:cNvSpPr/>
            <p:nvPr/>
          </p:nvSpPr>
          <p:spPr>
            <a:xfrm rot="-2652023">
              <a:off x="2103217" y="2662510"/>
              <a:ext cx="130394" cy="75027"/>
            </a:xfrm>
            <a:custGeom>
              <a:rect b="b" l="l" r="r" t="t"/>
              <a:pathLst>
                <a:path extrusionOk="0" h="1702" w="2958">
                  <a:moveTo>
                    <a:pt x="2477" y="1"/>
                  </a:moveTo>
                  <a:lnTo>
                    <a:pt x="0" y="1701"/>
                  </a:lnTo>
                  <a:lnTo>
                    <a:pt x="2958" y="518"/>
                  </a:lnTo>
                  <a:lnTo>
                    <a:pt x="24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129"/>
            <p:cNvSpPr/>
            <p:nvPr/>
          </p:nvSpPr>
          <p:spPr>
            <a:xfrm rot="-2652023">
              <a:off x="3706244" y="3175163"/>
              <a:ext cx="187480" cy="172801"/>
            </a:xfrm>
            <a:custGeom>
              <a:rect b="b" l="l" r="r" t="t"/>
              <a:pathLst>
                <a:path extrusionOk="0" h="3920" w="4253">
                  <a:moveTo>
                    <a:pt x="3513" y="1"/>
                  </a:moveTo>
                  <a:lnTo>
                    <a:pt x="1" y="3032"/>
                  </a:lnTo>
                  <a:lnTo>
                    <a:pt x="740" y="3920"/>
                  </a:lnTo>
                  <a:lnTo>
                    <a:pt x="4252" y="888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129"/>
            <p:cNvSpPr/>
            <p:nvPr/>
          </p:nvSpPr>
          <p:spPr>
            <a:xfrm rot="-2652023">
              <a:off x="3713816" y="2558776"/>
              <a:ext cx="166277" cy="190742"/>
            </a:xfrm>
            <a:custGeom>
              <a:rect b="b" l="l" r="r" t="t"/>
              <a:pathLst>
                <a:path extrusionOk="0" h="4327" w="3772">
                  <a:moveTo>
                    <a:pt x="2884" y="1"/>
                  </a:moveTo>
                  <a:lnTo>
                    <a:pt x="0" y="3624"/>
                  </a:lnTo>
                  <a:lnTo>
                    <a:pt x="924" y="4326"/>
                  </a:lnTo>
                  <a:lnTo>
                    <a:pt x="3771" y="703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436" name="Google Shape;2436;p129"/>
          <p:cNvCxnSpPr/>
          <p:nvPr/>
        </p:nvCxnSpPr>
        <p:spPr>
          <a:xfrm>
            <a:off x="-12836" y="1247198"/>
            <a:ext cx="9144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37" name="Google Shape;2437;p129"/>
          <p:cNvGrpSpPr/>
          <p:nvPr/>
        </p:nvGrpSpPr>
        <p:grpSpPr>
          <a:xfrm>
            <a:off x="8315593" y="259002"/>
            <a:ext cx="696579" cy="664277"/>
            <a:chOff x="1523350" y="584350"/>
            <a:chExt cx="598950" cy="571175"/>
          </a:xfrm>
        </p:grpSpPr>
        <p:sp>
          <p:nvSpPr>
            <p:cNvPr id="2438" name="Google Shape;2438;p129"/>
            <p:cNvSpPr/>
            <p:nvPr/>
          </p:nvSpPr>
          <p:spPr>
            <a:xfrm>
              <a:off x="1523350" y="584350"/>
              <a:ext cx="598950" cy="571175"/>
            </a:xfrm>
            <a:custGeom>
              <a:rect b="b" l="l" r="r" t="t"/>
              <a:pathLst>
                <a:path extrusionOk="0" h="22847" w="23958">
                  <a:moveTo>
                    <a:pt x="11924" y="1"/>
                  </a:moveTo>
                  <a:cubicBezTo>
                    <a:pt x="11563" y="1"/>
                    <a:pt x="11199" y="18"/>
                    <a:pt x="10833" y="52"/>
                  </a:cubicBezTo>
                  <a:cubicBezTo>
                    <a:pt x="4585" y="680"/>
                    <a:pt x="0" y="6263"/>
                    <a:pt x="629" y="12548"/>
                  </a:cubicBezTo>
                  <a:cubicBezTo>
                    <a:pt x="1184" y="18446"/>
                    <a:pt x="6135" y="22847"/>
                    <a:pt x="11936" y="22847"/>
                  </a:cubicBezTo>
                  <a:cubicBezTo>
                    <a:pt x="12317" y="22847"/>
                    <a:pt x="12701" y="22828"/>
                    <a:pt x="13088" y="22789"/>
                  </a:cubicBezTo>
                  <a:cubicBezTo>
                    <a:pt x="19373" y="22160"/>
                    <a:pt x="23957" y="16578"/>
                    <a:pt x="23329" y="10293"/>
                  </a:cubicBezTo>
                  <a:cubicBezTo>
                    <a:pt x="22737" y="4409"/>
                    <a:pt x="17752" y="1"/>
                    <a:pt x="1192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39" name="Google Shape;2439;p129"/>
            <p:cNvGrpSpPr/>
            <p:nvPr/>
          </p:nvGrpSpPr>
          <p:grpSpPr>
            <a:xfrm>
              <a:off x="1555700" y="627250"/>
              <a:ext cx="534250" cy="485225"/>
              <a:chOff x="1555700" y="627250"/>
              <a:chExt cx="534250" cy="485225"/>
            </a:xfrm>
          </p:grpSpPr>
          <p:sp>
            <p:nvSpPr>
              <p:cNvPr id="2440" name="Google Shape;2440;p129"/>
              <p:cNvSpPr/>
              <p:nvPr/>
            </p:nvSpPr>
            <p:spPr>
              <a:xfrm>
                <a:off x="1555700" y="627250"/>
                <a:ext cx="534250" cy="485225"/>
              </a:xfrm>
              <a:custGeom>
                <a:rect b="b" l="l" r="r" t="t"/>
                <a:pathLst>
                  <a:path extrusionOk="0" h="19409" w="21370">
                    <a:moveTo>
                      <a:pt x="10670" y="0"/>
                    </a:moveTo>
                    <a:cubicBezTo>
                      <a:pt x="9932" y="0"/>
                      <a:pt x="9181" y="84"/>
                      <a:pt x="8430" y="258"/>
                    </a:cubicBezTo>
                    <a:cubicBezTo>
                      <a:pt x="3217" y="1478"/>
                      <a:pt x="0" y="6728"/>
                      <a:pt x="1220" y="11941"/>
                    </a:cubicBezTo>
                    <a:cubicBezTo>
                      <a:pt x="2298" y="16408"/>
                      <a:pt x="6279" y="19409"/>
                      <a:pt x="10676" y="19409"/>
                    </a:cubicBezTo>
                    <a:cubicBezTo>
                      <a:pt x="11411" y="19409"/>
                      <a:pt x="12157" y="19325"/>
                      <a:pt x="12903" y="19151"/>
                    </a:cubicBezTo>
                    <a:cubicBezTo>
                      <a:pt x="18116" y="17930"/>
                      <a:pt x="21370" y="12681"/>
                      <a:pt x="20113" y="7468"/>
                    </a:cubicBezTo>
                    <a:cubicBezTo>
                      <a:pt x="19067" y="3001"/>
                      <a:pt x="15090" y="0"/>
                      <a:pt x="106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129"/>
              <p:cNvSpPr/>
              <p:nvPr/>
            </p:nvSpPr>
            <p:spPr>
              <a:xfrm>
                <a:off x="1722075" y="696550"/>
                <a:ext cx="247725" cy="345700"/>
              </a:xfrm>
              <a:custGeom>
                <a:rect b="b" l="l" r="r" t="t"/>
                <a:pathLst>
                  <a:path extrusionOk="0" h="13828" w="9909">
                    <a:moveTo>
                      <a:pt x="4437" y="2330"/>
                    </a:moveTo>
                    <a:cubicBezTo>
                      <a:pt x="5989" y="2330"/>
                      <a:pt x="6840" y="3069"/>
                      <a:pt x="6840" y="4363"/>
                    </a:cubicBezTo>
                    <a:cubicBezTo>
                      <a:pt x="6803" y="5805"/>
                      <a:pt x="5768" y="6618"/>
                      <a:pt x="4178" y="6618"/>
                    </a:cubicBezTo>
                    <a:cubicBezTo>
                      <a:pt x="3697" y="6618"/>
                      <a:pt x="3364" y="6618"/>
                      <a:pt x="3143" y="6544"/>
                    </a:cubicBezTo>
                    <a:lnTo>
                      <a:pt x="3143" y="2478"/>
                    </a:lnTo>
                    <a:cubicBezTo>
                      <a:pt x="3364" y="2404"/>
                      <a:pt x="3808" y="2330"/>
                      <a:pt x="4437" y="2330"/>
                    </a:cubicBezTo>
                    <a:close/>
                    <a:moveTo>
                      <a:pt x="4215" y="0"/>
                    </a:moveTo>
                    <a:cubicBezTo>
                      <a:pt x="2329" y="0"/>
                      <a:pt x="961" y="148"/>
                      <a:pt x="0" y="296"/>
                    </a:cubicBezTo>
                    <a:lnTo>
                      <a:pt x="0" y="13828"/>
                    </a:lnTo>
                    <a:lnTo>
                      <a:pt x="3106" y="13828"/>
                    </a:lnTo>
                    <a:lnTo>
                      <a:pt x="3106" y="8947"/>
                    </a:lnTo>
                    <a:cubicBezTo>
                      <a:pt x="3364" y="8984"/>
                      <a:pt x="3734" y="8984"/>
                      <a:pt x="4178" y="8984"/>
                    </a:cubicBezTo>
                    <a:cubicBezTo>
                      <a:pt x="6026" y="8984"/>
                      <a:pt x="7579" y="8504"/>
                      <a:pt x="8651" y="7543"/>
                    </a:cubicBezTo>
                    <a:cubicBezTo>
                      <a:pt x="9465" y="6766"/>
                      <a:pt x="9908" y="5657"/>
                      <a:pt x="9908" y="4252"/>
                    </a:cubicBezTo>
                    <a:cubicBezTo>
                      <a:pt x="9908" y="2958"/>
                      <a:pt x="9280" y="1812"/>
                      <a:pt x="8429" y="1110"/>
                    </a:cubicBezTo>
                    <a:cubicBezTo>
                      <a:pt x="7505" y="370"/>
                      <a:pt x="6137" y="0"/>
                      <a:pt x="42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130"/>
          <p:cNvSpPr txBox="1"/>
          <p:nvPr>
            <p:ph type="title"/>
          </p:nvPr>
        </p:nvSpPr>
        <p:spPr>
          <a:xfrm>
            <a:off x="720000" y="5384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MARKET </a:t>
            </a:r>
            <a:r>
              <a:rPr lang="en">
                <a:solidFill>
                  <a:schemeClr val="dk2"/>
                </a:solidFill>
              </a:rPr>
              <a:t>RESEARCH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447" name="Google Shape;2447;p130"/>
          <p:cNvGrpSpPr/>
          <p:nvPr/>
        </p:nvGrpSpPr>
        <p:grpSpPr>
          <a:xfrm>
            <a:off x="8490683" y="517917"/>
            <a:ext cx="473174" cy="370974"/>
            <a:chOff x="6799884" y="4485050"/>
            <a:chExt cx="924891" cy="725125"/>
          </a:xfrm>
        </p:grpSpPr>
        <p:cxnSp>
          <p:nvCxnSpPr>
            <p:cNvPr id="2448" name="Google Shape;2448;p130"/>
            <p:cNvCxnSpPr/>
            <p:nvPr/>
          </p:nvCxnSpPr>
          <p:spPr>
            <a:xfrm>
              <a:off x="6799884" y="4857746"/>
              <a:ext cx="8772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49" name="Google Shape;2449;p130"/>
            <p:cNvSpPr/>
            <p:nvPr/>
          </p:nvSpPr>
          <p:spPr>
            <a:xfrm>
              <a:off x="7353300" y="4485050"/>
              <a:ext cx="371475" cy="725125"/>
            </a:xfrm>
            <a:custGeom>
              <a:rect b="b" l="l" r="r" t="t"/>
              <a:pathLst>
                <a:path extrusionOk="0" h="29005" w="14859">
                  <a:moveTo>
                    <a:pt x="0" y="0"/>
                  </a:moveTo>
                  <a:lnTo>
                    <a:pt x="14859" y="14859"/>
                  </a:lnTo>
                  <a:lnTo>
                    <a:pt x="762" y="29005"/>
                  </a:lnTo>
                </a:path>
              </a:pathLst>
            </a:cu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450" name="Google Shape;2450;p130"/>
          <p:cNvGrpSpPr/>
          <p:nvPr/>
        </p:nvGrpSpPr>
        <p:grpSpPr>
          <a:xfrm>
            <a:off x="-9" y="239293"/>
            <a:ext cx="1094775" cy="1078337"/>
            <a:chOff x="-66559" y="2071778"/>
            <a:chExt cx="1094775" cy="1078337"/>
          </a:xfrm>
        </p:grpSpPr>
        <p:sp>
          <p:nvSpPr>
            <p:cNvPr id="2451" name="Google Shape;2451;p130"/>
            <p:cNvSpPr/>
            <p:nvPr/>
          </p:nvSpPr>
          <p:spPr>
            <a:xfrm rot="-2760136">
              <a:off x="238293" y="2391385"/>
              <a:ext cx="24866" cy="25520"/>
            </a:xfrm>
            <a:custGeom>
              <a:rect b="b" l="l" r="r" t="t"/>
              <a:pathLst>
                <a:path extrusionOk="0" h="1443" w="1406">
                  <a:moveTo>
                    <a:pt x="370" y="1"/>
                  </a:moveTo>
                  <a:lnTo>
                    <a:pt x="1" y="371"/>
                  </a:lnTo>
                  <a:lnTo>
                    <a:pt x="1036" y="1443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130"/>
            <p:cNvSpPr/>
            <p:nvPr/>
          </p:nvSpPr>
          <p:spPr>
            <a:xfrm rot="-2760136">
              <a:off x="237741" y="2763978"/>
              <a:ext cx="24212" cy="24866"/>
            </a:xfrm>
            <a:custGeom>
              <a:rect b="b" l="l" r="r" t="t"/>
              <a:pathLst>
                <a:path extrusionOk="0" h="1406" w="1369">
                  <a:moveTo>
                    <a:pt x="333" y="0"/>
                  </a:moveTo>
                  <a:lnTo>
                    <a:pt x="1" y="370"/>
                  </a:lnTo>
                  <a:lnTo>
                    <a:pt x="999" y="1405"/>
                  </a:lnTo>
                  <a:lnTo>
                    <a:pt x="1369" y="10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130"/>
            <p:cNvSpPr/>
            <p:nvPr/>
          </p:nvSpPr>
          <p:spPr>
            <a:xfrm rot="-2760136">
              <a:off x="131070" y="2260096"/>
              <a:ext cx="732329" cy="739527"/>
            </a:xfrm>
            <a:custGeom>
              <a:rect b="b" l="l" r="r" t="t"/>
              <a:pathLst>
                <a:path extrusionOk="0" h="41815" w="41408">
                  <a:moveTo>
                    <a:pt x="14456" y="1"/>
                  </a:moveTo>
                  <a:cubicBezTo>
                    <a:pt x="12756" y="1184"/>
                    <a:pt x="11092" y="2478"/>
                    <a:pt x="9539" y="3846"/>
                  </a:cubicBezTo>
                  <a:cubicBezTo>
                    <a:pt x="7580" y="5510"/>
                    <a:pt x="5731" y="7247"/>
                    <a:pt x="4030" y="9133"/>
                  </a:cubicBezTo>
                  <a:cubicBezTo>
                    <a:pt x="2626" y="10686"/>
                    <a:pt x="1295" y="12238"/>
                    <a:pt x="1" y="13902"/>
                  </a:cubicBezTo>
                  <a:cubicBezTo>
                    <a:pt x="7617" y="23440"/>
                    <a:pt x="17599" y="33792"/>
                    <a:pt x="26767" y="41815"/>
                  </a:cubicBezTo>
                  <a:cubicBezTo>
                    <a:pt x="28246" y="41260"/>
                    <a:pt x="29577" y="40632"/>
                    <a:pt x="30834" y="39929"/>
                  </a:cubicBezTo>
                  <a:cubicBezTo>
                    <a:pt x="34346" y="37896"/>
                    <a:pt x="37156" y="35197"/>
                    <a:pt x="39337" y="31759"/>
                  </a:cubicBezTo>
                  <a:cubicBezTo>
                    <a:pt x="40114" y="30502"/>
                    <a:pt x="40816" y="29171"/>
                    <a:pt x="41408" y="27729"/>
                  </a:cubicBezTo>
                  <a:cubicBezTo>
                    <a:pt x="33718" y="18301"/>
                    <a:pt x="23699" y="7950"/>
                    <a:pt x="14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130"/>
            <p:cNvSpPr/>
            <p:nvPr/>
          </p:nvSpPr>
          <p:spPr>
            <a:xfrm rot="-2760136">
              <a:off x="190169" y="2240459"/>
              <a:ext cx="691793" cy="700282"/>
            </a:xfrm>
            <a:custGeom>
              <a:rect b="b" l="l" r="r" t="t"/>
              <a:pathLst>
                <a:path extrusionOk="0" h="39596" w="39116">
                  <a:moveTo>
                    <a:pt x="14419" y="0"/>
                  </a:moveTo>
                  <a:cubicBezTo>
                    <a:pt x="12682" y="1257"/>
                    <a:pt x="11092" y="2514"/>
                    <a:pt x="9502" y="3882"/>
                  </a:cubicBezTo>
                  <a:cubicBezTo>
                    <a:pt x="7580" y="5546"/>
                    <a:pt x="5731" y="7357"/>
                    <a:pt x="3994" y="9206"/>
                  </a:cubicBezTo>
                  <a:cubicBezTo>
                    <a:pt x="2626" y="10722"/>
                    <a:pt x="1221" y="12311"/>
                    <a:pt x="1" y="13975"/>
                  </a:cubicBezTo>
                  <a:cubicBezTo>
                    <a:pt x="6914" y="22737"/>
                    <a:pt x="16083" y="32312"/>
                    <a:pt x="24512" y="39596"/>
                  </a:cubicBezTo>
                  <a:cubicBezTo>
                    <a:pt x="25954" y="39004"/>
                    <a:pt x="27285" y="38376"/>
                    <a:pt x="28505" y="37636"/>
                  </a:cubicBezTo>
                  <a:cubicBezTo>
                    <a:pt x="31980" y="35529"/>
                    <a:pt x="34790" y="32830"/>
                    <a:pt x="37008" y="29429"/>
                  </a:cubicBezTo>
                  <a:cubicBezTo>
                    <a:pt x="37785" y="28246"/>
                    <a:pt x="38524" y="26952"/>
                    <a:pt x="39116" y="25510"/>
                  </a:cubicBezTo>
                  <a:cubicBezTo>
                    <a:pt x="32165" y="16748"/>
                    <a:pt x="22923" y="7246"/>
                    <a:pt x="144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130"/>
            <p:cNvSpPr/>
            <p:nvPr/>
          </p:nvSpPr>
          <p:spPr>
            <a:xfrm rot="-2760136">
              <a:off x="239143" y="2270513"/>
              <a:ext cx="633607" cy="639479"/>
            </a:xfrm>
            <a:custGeom>
              <a:rect b="b" l="l" r="r" t="t"/>
              <a:pathLst>
                <a:path extrusionOk="0" h="36158" w="35826">
                  <a:moveTo>
                    <a:pt x="12756" y="0"/>
                  </a:moveTo>
                  <a:cubicBezTo>
                    <a:pt x="7802" y="3438"/>
                    <a:pt x="3587" y="7468"/>
                    <a:pt x="1" y="12274"/>
                  </a:cubicBezTo>
                  <a:cubicBezTo>
                    <a:pt x="6914" y="20889"/>
                    <a:pt x="14604" y="28874"/>
                    <a:pt x="22886" y="36157"/>
                  </a:cubicBezTo>
                  <a:cubicBezTo>
                    <a:pt x="29060" y="33865"/>
                    <a:pt x="33274" y="29835"/>
                    <a:pt x="35825" y="23698"/>
                  </a:cubicBezTo>
                  <a:cubicBezTo>
                    <a:pt x="28801" y="15195"/>
                    <a:pt x="21111" y="7246"/>
                    <a:pt x="12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130"/>
            <p:cNvSpPr/>
            <p:nvPr/>
          </p:nvSpPr>
          <p:spPr>
            <a:xfrm rot="-2760136">
              <a:off x="215210" y="2320347"/>
              <a:ext cx="538140" cy="541394"/>
            </a:xfrm>
            <a:custGeom>
              <a:rect b="b" l="l" r="r" t="t"/>
              <a:pathLst>
                <a:path extrusionOk="0" h="30612" w="30428">
                  <a:moveTo>
                    <a:pt x="12756" y="0"/>
                  </a:moveTo>
                  <a:cubicBezTo>
                    <a:pt x="7950" y="3623"/>
                    <a:pt x="3809" y="7690"/>
                    <a:pt x="1" y="12311"/>
                  </a:cubicBezTo>
                  <a:cubicBezTo>
                    <a:pt x="5140" y="19040"/>
                    <a:pt x="11018" y="25140"/>
                    <a:pt x="17488" y="30612"/>
                  </a:cubicBezTo>
                  <a:cubicBezTo>
                    <a:pt x="23255" y="27876"/>
                    <a:pt x="27470" y="23809"/>
                    <a:pt x="30428" y="18116"/>
                  </a:cubicBezTo>
                  <a:cubicBezTo>
                    <a:pt x="25252" y="11424"/>
                    <a:pt x="19337" y="5361"/>
                    <a:pt x="127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130"/>
            <p:cNvSpPr/>
            <p:nvPr/>
          </p:nvSpPr>
          <p:spPr>
            <a:xfrm rot="-2760136">
              <a:off x="277754" y="2407711"/>
              <a:ext cx="366836" cy="367473"/>
            </a:xfrm>
            <a:custGeom>
              <a:rect b="b" l="l" r="r" t="t"/>
              <a:pathLst>
                <a:path extrusionOk="0" h="20778" w="20742">
                  <a:moveTo>
                    <a:pt x="10168" y="0"/>
                  </a:moveTo>
                  <a:cubicBezTo>
                    <a:pt x="6471" y="2958"/>
                    <a:pt x="3143" y="6174"/>
                    <a:pt x="1" y="9760"/>
                  </a:cubicBezTo>
                  <a:cubicBezTo>
                    <a:pt x="2958" y="13938"/>
                    <a:pt x="6471" y="17635"/>
                    <a:pt x="10463" y="20778"/>
                  </a:cubicBezTo>
                  <a:cubicBezTo>
                    <a:pt x="14752" y="18337"/>
                    <a:pt x="18116" y="15084"/>
                    <a:pt x="20741" y="10906"/>
                  </a:cubicBezTo>
                  <a:cubicBezTo>
                    <a:pt x="17821" y="6729"/>
                    <a:pt x="14234" y="3069"/>
                    <a:pt x="10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130"/>
            <p:cNvSpPr/>
            <p:nvPr/>
          </p:nvSpPr>
          <p:spPr>
            <a:xfrm rot="-2760136">
              <a:off x="599683" y="2417365"/>
              <a:ext cx="106592" cy="73254"/>
            </a:xfrm>
            <a:custGeom>
              <a:rect b="b" l="l" r="r" t="t"/>
              <a:pathLst>
                <a:path extrusionOk="0" h="4142" w="6027">
                  <a:moveTo>
                    <a:pt x="185" y="1"/>
                  </a:moveTo>
                  <a:lnTo>
                    <a:pt x="185" y="1"/>
                  </a:lnTo>
                  <a:cubicBezTo>
                    <a:pt x="222" y="37"/>
                    <a:pt x="259" y="74"/>
                    <a:pt x="333" y="185"/>
                  </a:cubicBezTo>
                  <a:cubicBezTo>
                    <a:pt x="222" y="370"/>
                    <a:pt x="111" y="481"/>
                    <a:pt x="1" y="629"/>
                  </a:cubicBezTo>
                  <a:lnTo>
                    <a:pt x="5657" y="4141"/>
                  </a:lnTo>
                  <a:cubicBezTo>
                    <a:pt x="5768" y="3919"/>
                    <a:pt x="5916" y="3698"/>
                    <a:pt x="6027" y="3402"/>
                  </a:cubicBezTo>
                  <a:cubicBezTo>
                    <a:pt x="5768" y="3069"/>
                    <a:pt x="5509" y="2773"/>
                    <a:pt x="5213" y="2441"/>
                  </a:cubicBezTo>
                  <a:lnTo>
                    <a:pt x="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130"/>
            <p:cNvSpPr/>
            <p:nvPr/>
          </p:nvSpPr>
          <p:spPr>
            <a:xfrm rot="-2760136">
              <a:off x="435788" y="2415389"/>
              <a:ext cx="37936" cy="42516"/>
            </a:xfrm>
            <a:custGeom>
              <a:rect b="b" l="l" r="r" t="t"/>
              <a:pathLst>
                <a:path extrusionOk="0" h="2404" w="2145">
                  <a:moveTo>
                    <a:pt x="1073" y="1"/>
                  </a:moveTo>
                  <a:lnTo>
                    <a:pt x="1" y="1664"/>
                  </a:lnTo>
                  <a:lnTo>
                    <a:pt x="740" y="2404"/>
                  </a:lnTo>
                  <a:lnTo>
                    <a:pt x="2145" y="1073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130"/>
            <p:cNvSpPr/>
            <p:nvPr/>
          </p:nvSpPr>
          <p:spPr>
            <a:xfrm rot="-2760136">
              <a:off x="616653" y="2672779"/>
              <a:ext cx="70637" cy="108555"/>
            </a:xfrm>
            <a:custGeom>
              <a:rect b="b" l="l" r="r" t="t"/>
              <a:pathLst>
                <a:path extrusionOk="0" h="6138" w="3994">
                  <a:moveTo>
                    <a:pt x="666" y="1"/>
                  </a:moveTo>
                  <a:cubicBezTo>
                    <a:pt x="481" y="149"/>
                    <a:pt x="333" y="297"/>
                    <a:pt x="148" y="371"/>
                  </a:cubicBezTo>
                  <a:lnTo>
                    <a:pt x="1" y="223"/>
                  </a:lnTo>
                  <a:lnTo>
                    <a:pt x="2330" y="5362"/>
                  </a:lnTo>
                  <a:cubicBezTo>
                    <a:pt x="2625" y="5620"/>
                    <a:pt x="2921" y="5916"/>
                    <a:pt x="3254" y="6138"/>
                  </a:cubicBezTo>
                  <a:cubicBezTo>
                    <a:pt x="3476" y="5990"/>
                    <a:pt x="3735" y="5916"/>
                    <a:pt x="3993" y="5768"/>
                  </a:cubicBezTo>
                  <a:lnTo>
                    <a:pt x="6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130"/>
            <p:cNvSpPr/>
            <p:nvPr/>
          </p:nvSpPr>
          <p:spPr>
            <a:xfrm rot="-2760136">
              <a:off x="254432" y="2697587"/>
              <a:ext cx="77835" cy="56240"/>
            </a:xfrm>
            <a:custGeom>
              <a:rect b="b" l="l" r="r" t="t"/>
              <a:pathLst>
                <a:path extrusionOk="0" h="3180" w="4401">
                  <a:moveTo>
                    <a:pt x="888" y="0"/>
                  </a:moveTo>
                  <a:cubicBezTo>
                    <a:pt x="629" y="370"/>
                    <a:pt x="297" y="703"/>
                    <a:pt x="1" y="1072"/>
                  </a:cubicBezTo>
                  <a:cubicBezTo>
                    <a:pt x="334" y="1479"/>
                    <a:pt x="703" y="1886"/>
                    <a:pt x="1036" y="2366"/>
                  </a:cubicBezTo>
                  <a:lnTo>
                    <a:pt x="4400" y="3180"/>
                  </a:lnTo>
                  <a:cubicBezTo>
                    <a:pt x="4252" y="2958"/>
                    <a:pt x="4068" y="2773"/>
                    <a:pt x="3957" y="2551"/>
                  </a:cubicBezTo>
                  <a:cubicBezTo>
                    <a:pt x="4031" y="2403"/>
                    <a:pt x="4142" y="2292"/>
                    <a:pt x="4252" y="2182"/>
                  </a:cubicBezTo>
                  <a:lnTo>
                    <a:pt x="8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130"/>
            <p:cNvSpPr/>
            <p:nvPr/>
          </p:nvSpPr>
          <p:spPr>
            <a:xfrm rot="-2760136">
              <a:off x="266557" y="2417064"/>
              <a:ext cx="52986" cy="80434"/>
            </a:xfrm>
            <a:custGeom>
              <a:rect b="b" l="l" r="r" t="t"/>
              <a:pathLst>
                <a:path extrusionOk="0" h="4548" w="2996">
                  <a:moveTo>
                    <a:pt x="1110" y="0"/>
                  </a:moveTo>
                  <a:cubicBezTo>
                    <a:pt x="740" y="296"/>
                    <a:pt x="370" y="555"/>
                    <a:pt x="1" y="887"/>
                  </a:cubicBezTo>
                  <a:lnTo>
                    <a:pt x="2034" y="4363"/>
                  </a:lnTo>
                  <a:cubicBezTo>
                    <a:pt x="2182" y="4252"/>
                    <a:pt x="2256" y="4104"/>
                    <a:pt x="2404" y="4030"/>
                  </a:cubicBezTo>
                  <a:cubicBezTo>
                    <a:pt x="2626" y="4178"/>
                    <a:pt x="2810" y="4363"/>
                    <a:pt x="2995" y="4548"/>
                  </a:cubicBezTo>
                  <a:lnTo>
                    <a:pt x="2330" y="1109"/>
                  </a:lnTo>
                  <a:cubicBezTo>
                    <a:pt x="1960" y="703"/>
                    <a:pt x="1590" y="333"/>
                    <a:pt x="11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130"/>
            <p:cNvSpPr/>
            <p:nvPr/>
          </p:nvSpPr>
          <p:spPr>
            <a:xfrm rot="-2760136">
              <a:off x="432715" y="2727699"/>
              <a:ext cx="43825" cy="36627"/>
            </a:xfrm>
            <a:custGeom>
              <a:rect b="b" l="l" r="r" t="t"/>
              <a:pathLst>
                <a:path extrusionOk="0" h="2071" w="2478">
                  <a:moveTo>
                    <a:pt x="1775" y="0"/>
                  </a:moveTo>
                  <a:lnTo>
                    <a:pt x="1" y="961"/>
                  </a:lnTo>
                  <a:cubicBezTo>
                    <a:pt x="333" y="1331"/>
                    <a:pt x="703" y="1701"/>
                    <a:pt x="1073" y="2070"/>
                  </a:cubicBezTo>
                  <a:lnTo>
                    <a:pt x="2478" y="739"/>
                  </a:lnTo>
                  <a:cubicBezTo>
                    <a:pt x="2219" y="481"/>
                    <a:pt x="1997" y="222"/>
                    <a:pt x="1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130"/>
            <p:cNvSpPr/>
            <p:nvPr/>
          </p:nvSpPr>
          <p:spPr>
            <a:xfrm rot="-2760136">
              <a:off x="674501" y="2737763"/>
              <a:ext cx="27466" cy="26811"/>
            </a:xfrm>
            <a:custGeom>
              <a:rect b="b" l="l" r="r" t="t"/>
              <a:pathLst>
                <a:path extrusionOk="0" h="1516" w="1553">
                  <a:moveTo>
                    <a:pt x="0" y="0"/>
                  </a:moveTo>
                  <a:lnTo>
                    <a:pt x="148" y="924"/>
                  </a:lnTo>
                  <a:lnTo>
                    <a:pt x="370" y="1516"/>
                  </a:lnTo>
                  <a:lnTo>
                    <a:pt x="1553" y="14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130"/>
            <p:cNvSpPr/>
            <p:nvPr/>
          </p:nvSpPr>
          <p:spPr>
            <a:xfrm rot="-2760136">
              <a:off x="675215" y="2415861"/>
              <a:ext cx="26829" cy="28775"/>
            </a:xfrm>
            <a:custGeom>
              <a:rect b="b" l="l" r="r" t="t"/>
              <a:pathLst>
                <a:path extrusionOk="0" h="1627" w="1517">
                  <a:moveTo>
                    <a:pt x="1" y="0"/>
                  </a:moveTo>
                  <a:lnTo>
                    <a:pt x="1406" y="1627"/>
                  </a:lnTo>
                  <a:lnTo>
                    <a:pt x="1517" y="481"/>
                  </a:lnTo>
                  <a:lnTo>
                    <a:pt x="925" y="1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130"/>
            <p:cNvSpPr/>
            <p:nvPr/>
          </p:nvSpPr>
          <p:spPr>
            <a:xfrm rot="-2760136">
              <a:off x="168621" y="2436719"/>
              <a:ext cx="58876" cy="45824"/>
            </a:xfrm>
            <a:custGeom>
              <a:rect b="b" l="l" r="r" t="t"/>
              <a:pathLst>
                <a:path extrusionOk="0" h="2591" w="3329">
                  <a:moveTo>
                    <a:pt x="2587" y="1"/>
                  </a:moveTo>
                  <a:cubicBezTo>
                    <a:pt x="2428" y="1"/>
                    <a:pt x="2261" y="47"/>
                    <a:pt x="2108" y="131"/>
                  </a:cubicBezTo>
                  <a:lnTo>
                    <a:pt x="1258" y="723"/>
                  </a:lnTo>
                  <a:lnTo>
                    <a:pt x="444" y="1314"/>
                  </a:lnTo>
                  <a:cubicBezTo>
                    <a:pt x="112" y="1536"/>
                    <a:pt x="1" y="2017"/>
                    <a:pt x="297" y="2350"/>
                  </a:cubicBezTo>
                  <a:lnTo>
                    <a:pt x="334" y="2387"/>
                  </a:lnTo>
                  <a:cubicBezTo>
                    <a:pt x="454" y="2527"/>
                    <a:pt x="639" y="2591"/>
                    <a:pt x="831" y="2591"/>
                  </a:cubicBezTo>
                  <a:cubicBezTo>
                    <a:pt x="993" y="2591"/>
                    <a:pt x="1159" y="2545"/>
                    <a:pt x="1295" y="2460"/>
                  </a:cubicBezTo>
                  <a:lnTo>
                    <a:pt x="2958" y="1240"/>
                  </a:lnTo>
                  <a:cubicBezTo>
                    <a:pt x="3291" y="982"/>
                    <a:pt x="3328" y="538"/>
                    <a:pt x="3106" y="168"/>
                  </a:cubicBezTo>
                  <a:lnTo>
                    <a:pt x="3106" y="168"/>
                  </a:lnTo>
                  <a:lnTo>
                    <a:pt x="3069" y="205"/>
                  </a:lnTo>
                  <a:cubicBezTo>
                    <a:pt x="2949" y="65"/>
                    <a:pt x="2775" y="1"/>
                    <a:pt x="25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130"/>
            <p:cNvSpPr/>
            <p:nvPr/>
          </p:nvSpPr>
          <p:spPr>
            <a:xfrm rot="-2760136">
              <a:off x="179395" y="2432951"/>
              <a:ext cx="33373" cy="23186"/>
            </a:xfrm>
            <a:custGeom>
              <a:rect b="b" l="l" r="r" t="t"/>
              <a:pathLst>
                <a:path extrusionOk="0" h="1311" w="1887">
                  <a:moveTo>
                    <a:pt x="1276" y="0"/>
                  </a:moveTo>
                  <a:cubicBezTo>
                    <a:pt x="1117" y="0"/>
                    <a:pt x="966" y="50"/>
                    <a:pt x="851" y="164"/>
                  </a:cubicBezTo>
                  <a:lnTo>
                    <a:pt x="1" y="756"/>
                  </a:lnTo>
                  <a:lnTo>
                    <a:pt x="481" y="1310"/>
                  </a:lnTo>
                  <a:lnTo>
                    <a:pt x="1886" y="238"/>
                  </a:lnTo>
                  <a:lnTo>
                    <a:pt x="1849" y="201"/>
                  </a:lnTo>
                  <a:cubicBezTo>
                    <a:pt x="1685" y="78"/>
                    <a:pt x="1474" y="0"/>
                    <a:pt x="1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130"/>
            <p:cNvSpPr/>
            <p:nvPr/>
          </p:nvSpPr>
          <p:spPr>
            <a:xfrm rot="-2760136">
              <a:off x="191393" y="2431610"/>
              <a:ext cx="28138" cy="29429"/>
            </a:xfrm>
            <a:custGeom>
              <a:rect b="b" l="l" r="r" t="t"/>
              <a:pathLst>
                <a:path extrusionOk="0" h="1664" w="1591">
                  <a:moveTo>
                    <a:pt x="1405" y="0"/>
                  </a:moveTo>
                  <a:lnTo>
                    <a:pt x="0" y="1072"/>
                  </a:lnTo>
                  <a:lnTo>
                    <a:pt x="407" y="1664"/>
                  </a:lnTo>
                  <a:lnTo>
                    <a:pt x="1220" y="1072"/>
                  </a:lnTo>
                  <a:cubicBezTo>
                    <a:pt x="1553" y="851"/>
                    <a:pt x="1590" y="444"/>
                    <a:pt x="1405" y="111"/>
                  </a:cubicBezTo>
                  <a:lnTo>
                    <a:pt x="1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130"/>
            <p:cNvSpPr/>
            <p:nvPr/>
          </p:nvSpPr>
          <p:spPr>
            <a:xfrm rot="-2760136">
              <a:off x="173020" y="2693962"/>
              <a:ext cx="51660" cy="53676"/>
            </a:xfrm>
            <a:custGeom>
              <a:rect b="b" l="l" r="r" t="t"/>
              <a:pathLst>
                <a:path extrusionOk="0" h="3035" w="2921">
                  <a:moveTo>
                    <a:pt x="2112" y="1"/>
                  </a:moveTo>
                  <a:cubicBezTo>
                    <a:pt x="1894" y="1"/>
                    <a:pt x="1684" y="107"/>
                    <a:pt x="1553" y="304"/>
                  </a:cubicBezTo>
                  <a:lnTo>
                    <a:pt x="887" y="1081"/>
                  </a:lnTo>
                  <a:lnTo>
                    <a:pt x="259" y="1857"/>
                  </a:lnTo>
                  <a:cubicBezTo>
                    <a:pt x="0" y="2153"/>
                    <a:pt x="0" y="2559"/>
                    <a:pt x="296" y="2855"/>
                  </a:cubicBezTo>
                  <a:lnTo>
                    <a:pt x="333" y="2892"/>
                  </a:lnTo>
                  <a:cubicBezTo>
                    <a:pt x="475" y="2987"/>
                    <a:pt x="638" y="3035"/>
                    <a:pt x="801" y="3035"/>
                  </a:cubicBezTo>
                  <a:cubicBezTo>
                    <a:pt x="1019" y="3035"/>
                    <a:pt x="1236" y="2950"/>
                    <a:pt x="1405" y="2781"/>
                  </a:cubicBezTo>
                  <a:lnTo>
                    <a:pt x="2699" y="1228"/>
                  </a:lnTo>
                  <a:cubicBezTo>
                    <a:pt x="2921" y="896"/>
                    <a:pt x="2884" y="489"/>
                    <a:pt x="2662" y="267"/>
                  </a:cubicBezTo>
                  <a:lnTo>
                    <a:pt x="2551" y="156"/>
                  </a:lnTo>
                  <a:cubicBezTo>
                    <a:pt x="2415" y="51"/>
                    <a:pt x="2262" y="1"/>
                    <a:pt x="2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130"/>
            <p:cNvSpPr/>
            <p:nvPr/>
          </p:nvSpPr>
          <p:spPr>
            <a:xfrm rot="-2760136">
              <a:off x="182526" y="2720409"/>
              <a:ext cx="25503" cy="32064"/>
            </a:xfrm>
            <a:custGeom>
              <a:rect b="b" l="l" r="r" t="t"/>
              <a:pathLst>
                <a:path extrusionOk="0" h="1813" w="1442">
                  <a:moveTo>
                    <a:pt x="887" y="1"/>
                  </a:moveTo>
                  <a:lnTo>
                    <a:pt x="222" y="777"/>
                  </a:lnTo>
                  <a:cubicBezTo>
                    <a:pt x="0" y="1073"/>
                    <a:pt x="0" y="1479"/>
                    <a:pt x="296" y="1775"/>
                  </a:cubicBezTo>
                  <a:lnTo>
                    <a:pt x="333" y="1812"/>
                  </a:lnTo>
                  <a:lnTo>
                    <a:pt x="1442" y="407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130"/>
            <p:cNvSpPr/>
            <p:nvPr/>
          </p:nvSpPr>
          <p:spPr>
            <a:xfrm rot="-2760136">
              <a:off x="190553" y="2721718"/>
              <a:ext cx="30101" cy="26670"/>
            </a:xfrm>
            <a:custGeom>
              <a:rect b="b" l="l" r="r" t="t"/>
              <a:pathLst>
                <a:path extrusionOk="0" h="1508" w="1702">
                  <a:moveTo>
                    <a:pt x="1147" y="0"/>
                  </a:moveTo>
                  <a:lnTo>
                    <a:pt x="1" y="1331"/>
                  </a:lnTo>
                  <a:lnTo>
                    <a:pt x="75" y="1405"/>
                  </a:lnTo>
                  <a:cubicBezTo>
                    <a:pt x="200" y="1475"/>
                    <a:pt x="336" y="1508"/>
                    <a:pt x="469" y="1508"/>
                  </a:cubicBezTo>
                  <a:cubicBezTo>
                    <a:pt x="688" y="1508"/>
                    <a:pt x="898" y="1418"/>
                    <a:pt x="1036" y="1257"/>
                  </a:cubicBezTo>
                  <a:lnTo>
                    <a:pt x="1701" y="481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130"/>
            <p:cNvSpPr/>
            <p:nvPr/>
          </p:nvSpPr>
          <p:spPr>
            <a:xfrm rot="-2760136">
              <a:off x="133285" y="2539267"/>
              <a:ext cx="105937" cy="103337"/>
            </a:xfrm>
            <a:custGeom>
              <a:rect b="b" l="l" r="r" t="t"/>
              <a:pathLst>
                <a:path extrusionOk="0" h="5843" w="5990">
                  <a:moveTo>
                    <a:pt x="5509" y="1"/>
                  </a:moveTo>
                  <a:lnTo>
                    <a:pt x="0" y="5325"/>
                  </a:lnTo>
                  <a:lnTo>
                    <a:pt x="481" y="5842"/>
                  </a:lnTo>
                  <a:lnTo>
                    <a:pt x="5990" y="519"/>
                  </a:lnTo>
                  <a:lnTo>
                    <a:pt x="55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130"/>
            <p:cNvSpPr/>
            <p:nvPr/>
          </p:nvSpPr>
          <p:spPr>
            <a:xfrm rot="-2760136">
              <a:off x="732653" y="2393368"/>
              <a:ext cx="24866" cy="25520"/>
            </a:xfrm>
            <a:custGeom>
              <a:rect b="b" l="l" r="r" t="t"/>
              <a:pathLst>
                <a:path extrusionOk="0" h="1443" w="1406">
                  <a:moveTo>
                    <a:pt x="370" y="1"/>
                  </a:moveTo>
                  <a:lnTo>
                    <a:pt x="0" y="371"/>
                  </a:lnTo>
                  <a:lnTo>
                    <a:pt x="1035" y="1443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130"/>
            <p:cNvSpPr/>
            <p:nvPr/>
          </p:nvSpPr>
          <p:spPr>
            <a:xfrm rot="-2760136">
              <a:off x="732236" y="2765625"/>
              <a:ext cx="24866" cy="25520"/>
            </a:xfrm>
            <a:custGeom>
              <a:rect b="b" l="l" r="r" t="t"/>
              <a:pathLst>
                <a:path extrusionOk="0" h="1443" w="1406">
                  <a:moveTo>
                    <a:pt x="370" y="0"/>
                  </a:moveTo>
                  <a:lnTo>
                    <a:pt x="0" y="370"/>
                  </a:lnTo>
                  <a:lnTo>
                    <a:pt x="1035" y="1442"/>
                  </a:lnTo>
                  <a:lnTo>
                    <a:pt x="1405" y="107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130"/>
            <p:cNvSpPr/>
            <p:nvPr/>
          </p:nvSpPr>
          <p:spPr>
            <a:xfrm rot="-2760136">
              <a:off x="157179" y="2393363"/>
              <a:ext cx="24866" cy="24866"/>
            </a:xfrm>
            <a:custGeom>
              <a:rect b="b" l="l" r="r" t="t"/>
              <a:pathLst>
                <a:path extrusionOk="0" h="1406" w="1406">
                  <a:moveTo>
                    <a:pt x="370" y="1"/>
                  </a:moveTo>
                  <a:lnTo>
                    <a:pt x="0" y="333"/>
                  </a:lnTo>
                  <a:lnTo>
                    <a:pt x="1035" y="1405"/>
                  </a:lnTo>
                  <a:lnTo>
                    <a:pt x="1405" y="107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130"/>
            <p:cNvSpPr/>
            <p:nvPr/>
          </p:nvSpPr>
          <p:spPr>
            <a:xfrm rot="-2760136">
              <a:off x="156750" y="2765608"/>
              <a:ext cx="24866" cy="24866"/>
            </a:xfrm>
            <a:custGeom>
              <a:rect b="b" l="l" r="r" t="t"/>
              <a:pathLst>
                <a:path extrusionOk="0" h="1406" w="1406">
                  <a:moveTo>
                    <a:pt x="370" y="1"/>
                  </a:moveTo>
                  <a:lnTo>
                    <a:pt x="0" y="334"/>
                  </a:lnTo>
                  <a:lnTo>
                    <a:pt x="1035" y="1406"/>
                  </a:lnTo>
                  <a:lnTo>
                    <a:pt x="1405" y="103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130"/>
            <p:cNvSpPr/>
            <p:nvPr/>
          </p:nvSpPr>
          <p:spPr>
            <a:xfrm rot="-2760136">
              <a:off x="87856" y="2222170"/>
              <a:ext cx="732329" cy="740181"/>
            </a:xfrm>
            <a:custGeom>
              <a:rect b="b" l="l" r="r" t="t"/>
              <a:pathLst>
                <a:path extrusionOk="0" h="41852" w="41408">
                  <a:moveTo>
                    <a:pt x="14456" y="1"/>
                  </a:moveTo>
                  <a:cubicBezTo>
                    <a:pt x="12755" y="1221"/>
                    <a:pt x="11054" y="2515"/>
                    <a:pt x="9502" y="3846"/>
                  </a:cubicBezTo>
                  <a:cubicBezTo>
                    <a:pt x="7579" y="5509"/>
                    <a:pt x="5731" y="7284"/>
                    <a:pt x="3993" y="9169"/>
                  </a:cubicBezTo>
                  <a:cubicBezTo>
                    <a:pt x="2625" y="10685"/>
                    <a:pt x="1294" y="12275"/>
                    <a:pt x="0" y="13939"/>
                  </a:cubicBezTo>
                  <a:cubicBezTo>
                    <a:pt x="7616" y="23440"/>
                    <a:pt x="17598" y="33792"/>
                    <a:pt x="26730" y="41851"/>
                  </a:cubicBezTo>
                  <a:cubicBezTo>
                    <a:pt x="28209" y="41297"/>
                    <a:pt x="29577" y="40631"/>
                    <a:pt x="30797" y="39929"/>
                  </a:cubicBezTo>
                  <a:cubicBezTo>
                    <a:pt x="34309" y="37896"/>
                    <a:pt x="37156" y="35234"/>
                    <a:pt x="39300" y="31758"/>
                  </a:cubicBezTo>
                  <a:cubicBezTo>
                    <a:pt x="40113" y="30501"/>
                    <a:pt x="40779" y="29170"/>
                    <a:pt x="41407" y="27729"/>
                  </a:cubicBezTo>
                  <a:cubicBezTo>
                    <a:pt x="33717" y="18301"/>
                    <a:pt x="23698" y="7949"/>
                    <a:pt x="14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130"/>
            <p:cNvSpPr/>
            <p:nvPr/>
          </p:nvSpPr>
          <p:spPr>
            <a:xfrm rot="-2760136">
              <a:off x="109184" y="2242087"/>
              <a:ext cx="692447" cy="700300"/>
            </a:xfrm>
            <a:custGeom>
              <a:rect b="b" l="l" r="r" t="t"/>
              <a:pathLst>
                <a:path extrusionOk="0" h="39597" w="39153">
                  <a:moveTo>
                    <a:pt x="14419" y="1"/>
                  </a:moveTo>
                  <a:cubicBezTo>
                    <a:pt x="12718" y="1221"/>
                    <a:pt x="11091" y="2478"/>
                    <a:pt x="9539" y="3883"/>
                  </a:cubicBezTo>
                  <a:cubicBezTo>
                    <a:pt x="7579" y="5546"/>
                    <a:pt x="5731" y="7321"/>
                    <a:pt x="4030" y="9169"/>
                  </a:cubicBezTo>
                  <a:cubicBezTo>
                    <a:pt x="2625" y="10722"/>
                    <a:pt x="1257" y="12275"/>
                    <a:pt x="0" y="13939"/>
                  </a:cubicBezTo>
                  <a:cubicBezTo>
                    <a:pt x="6951" y="22738"/>
                    <a:pt x="16083" y="32276"/>
                    <a:pt x="24549" y="39596"/>
                  </a:cubicBezTo>
                  <a:cubicBezTo>
                    <a:pt x="25991" y="39005"/>
                    <a:pt x="27322" y="38339"/>
                    <a:pt x="28505" y="37600"/>
                  </a:cubicBezTo>
                  <a:cubicBezTo>
                    <a:pt x="31980" y="35529"/>
                    <a:pt x="34790" y="32794"/>
                    <a:pt x="37008" y="29429"/>
                  </a:cubicBezTo>
                  <a:cubicBezTo>
                    <a:pt x="37784" y="28209"/>
                    <a:pt x="38524" y="26915"/>
                    <a:pt x="39152" y="25510"/>
                  </a:cubicBezTo>
                  <a:cubicBezTo>
                    <a:pt x="32165" y="16711"/>
                    <a:pt x="22922" y="7247"/>
                    <a:pt x="144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130"/>
            <p:cNvSpPr/>
            <p:nvPr/>
          </p:nvSpPr>
          <p:spPr>
            <a:xfrm rot="-2760136">
              <a:off x="158019" y="2271831"/>
              <a:ext cx="633589" cy="640133"/>
            </a:xfrm>
            <a:custGeom>
              <a:rect b="b" l="l" r="r" t="t"/>
              <a:pathLst>
                <a:path extrusionOk="0" h="36195" w="35825">
                  <a:moveTo>
                    <a:pt x="12755" y="1"/>
                  </a:moveTo>
                  <a:cubicBezTo>
                    <a:pt x="7838" y="3476"/>
                    <a:pt x="3623" y="7506"/>
                    <a:pt x="0" y="12312"/>
                  </a:cubicBezTo>
                  <a:cubicBezTo>
                    <a:pt x="6951" y="20889"/>
                    <a:pt x="14604" y="28875"/>
                    <a:pt x="22885" y="36195"/>
                  </a:cubicBezTo>
                  <a:cubicBezTo>
                    <a:pt x="29096" y="33866"/>
                    <a:pt x="33274" y="29873"/>
                    <a:pt x="35825" y="23699"/>
                  </a:cubicBezTo>
                  <a:cubicBezTo>
                    <a:pt x="28801" y="15196"/>
                    <a:pt x="21148" y="7247"/>
                    <a:pt x="127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130"/>
            <p:cNvSpPr/>
            <p:nvPr/>
          </p:nvSpPr>
          <p:spPr>
            <a:xfrm rot="-2760136">
              <a:off x="134644" y="2322074"/>
              <a:ext cx="537485" cy="540757"/>
            </a:xfrm>
            <a:custGeom>
              <a:rect b="b" l="l" r="r" t="t"/>
              <a:pathLst>
                <a:path extrusionOk="0" h="30576" w="30391">
                  <a:moveTo>
                    <a:pt x="12755" y="1"/>
                  </a:moveTo>
                  <a:cubicBezTo>
                    <a:pt x="7949" y="3587"/>
                    <a:pt x="3771" y="7654"/>
                    <a:pt x="0" y="12275"/>
                  </a:cubicBezTo>
                  <a:cubicBezTo>
                    <a:pt x="5102" y="19041"/>
                    <a:pt x="10981" y="25141"/>
                    <a:pt x="17451" y="30576"/>
                  </a:cubicBezTo>
                  <a:cubicBezTo>
                    <a:pt x="23218" y="27840"/>
                    <a:pt x="27433" y="23773"/>
                    <a:pt x="30390" y="18116"/>
                  </a:cubicBezTo>
                  <a:cubicBezTo>
                    <a:pt x="25214" y="11388"/>
                    <a:pt x="19299" y="5361"/>
                    <a:pt x="12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130"/>
            <p:cNvSpPr/>
            <p:nvPr/>
          </p:nvSpPr>
          <p:spPr>
            <a:xfrm rot="-2760136">
              <a:off x="197091" y="2408555"/>
              <a:ext cx="366819" cy="368145"/>
            </a:xfrm>
            <a:custGeom>
              <a:rect b="b" l="l" r="r" t="t"/>
              <a:pathLst>
                <a:path extrusionOk="0" h="20816" w="20741">
                  <a:moveTo>
                    <a:pt x="10167" y="1"/>
                  </a:moveTo>
                  <a:cubicBezTo>
                    <a:pt x="6470" y="2958"/>
                    <a:pt x="3143" y="6212"/>
                    <a:pt x="0" y="9798"/>
                  </a:cubicBezTo>
                  <a:cubicBezTo>
                    <a:pt x="2958" y="13939"/>
                    <a:pt x="6470" y="17636"/>
                    <a:pt x="10426" y="20815"/>
                  </a:cubicBezTo>
                  <a:cubicBezTo>
                    <a:pt x="14752" y="18338"/>
                    <a:pt x="18116" y="15122"/>
                    <a:pt x="20741" y="10907"/>
                  </a:cubicBezTo>
                  <a:cubicBezTo>
                    <a:pt x="17783" y="6766"/>
                    <a:pt x="14234" y="3106"/>
                    <a:pt x="10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130"/>
            <p:cNvSpPr/>
            <p:nvPr/>
          </p:nvSpPr>
          <p:spPr>
            <a:xfrm rot="-2760136">
              <a:off x="519118" y="2418456"/>
              <a:ext cx="105937" cy="73891"/>
            </a:xfrm>
            <a:custGeom>
              <a:rect b="b" l="l" r="r" t="t"/>
              <a:pathLst>
                <a:path extrusionOk="0" h="4178" w="5990">
                  <a:moveTo>
                    <a:pt x="185" y="0"/>
                  </a:moveTo>
                  <a:cubicBezTo>
                    <a:pt x="222" y="37"/>
                    <a:pt x="259" y="111"/>
                    <a:pt x="296" y="185"/>
                  </a:cubicBezTo>
                  <a:cubicBezTo>
                    <a:pt x="222" y="370"/>
                    <a:pt x="74" y="518"/>
                    <a:pt x="0" y="666"/>
                  </a:cubicBezTo>
                  <a:lnTo>
                    <a:pt x="5620" y="4178"/>
                  </a:lnTo>
                  <a:cubicBezTo>
                    <a:pt x="5768" y="3919"/>
                    <a:pt x="5915" y="3697"/>
                    <a:pt x="5989" y="3438"/>
                  </a:cubicBezTo>
                  <a:cubicBezTo>
                    <a:pt x="5768" y="3106"/>
                    <a:pt x="5472" y="2773"/>
                    <a:pt x="5213" y="2440"/>
                  </a:cubicBezTo>
                  <a:lnTo>
                    <a:pt x="1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130"/>
            <p:cNvSpPr/>
            <p:nvPr/>
          </p:nvSpPr>
          <p:spPr>
            <a:xfrm rot="-2760136">
              <a:off x="355228" y="2416477"/>
              <a:ext cx="37281" cy="43171"/>
            </a:xfrm>
            <a:custGeom>
              <a:rect b="b" l="l" r="r" t="t"/>
              <a:pathLst>
                <a:path extrusionOk="0" h="2441" w="2108">
                  <a:moveTo>
                    <a:pt x="1035" y="0"/>
                  </a:moveTo>
                  <a:lnTo>
                    <a:pt x="0" y="1701"/>
                  </a:lnTo>
                  <a:lnTo>
                    <a:pt x="740" y="2440"/>
                  </a:lnTo>
                  <a:lnTo>
                    <a:pt x="2107" y="1072"/>
                  </a:ln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130"/>
            <p:cNvSpPr/>
            <p:nvPr/>
          </p:nvSpPr>
          <p:spPr>
            <a:xfrm rot="-2760136">
              <a:off x="536096" y="2673874"/>
              <a:ext cx="69965" cy="109209"/>
            </a:xfrm>
            <a:custGeom>
              <a:rect b="b" l="l" r="r" t="t"/>
              <a:pathLst>
                <a:path extrusionOk="0" h="6175" w="3956">
                  <a:moveTo>
                    <a:pt x="629" y="0"/>
                  </a:moveTo>
                  <a:cubicBezTo>
                    <a:pt x="444" y="148"/>
                    <a:pt x="333" y="296"/>
                    <a:pt x="148" y="407"/>
                  </a:cubicBezTo>
                  <a:lnTo>
                    <a:pt x="0" y="259"/>
                  </a:lnTo>
                  <a:lnTo>
                    <a:pt x="2292" y="5361"/>
                  </a:lnTo>
                  <a:cubicBezTo>
                    <a:pt x="2625" y="5657"/>
                    <a:pt x="2921" y="5916"/>
                    <a:pt x="3217" y="6175"/>
                  </a:cubicBezTo>
                  <a:cubicBezTo>
                    <a:pt x="3438" y="6027"/>
                    <a:pt x="3734" y="5916"/>
                    <a:pt x="3956" y="5805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130"/>
            <p:cNvSpPr/>
            <p:nvPr/>
          </p:nvSpPr>
          <p:spPr>
            <a:xfrm rot="-2760136">
              <a:off x="173769" y="2698431"/>
              <a:ext cx="77817" cy="56913"/>
            </a:xfrm>
            <a:custGeom>
              <a:rect b="b" l="l" r="r" t="t"/>
              <a:pathLst>
                <a:path extrusionOk="0" h="3218" w="4400">
                  <a:moveTo>
                    <a:pt x="888" y="1"/>
                  </a:moveTo>
                  <a:cubicBezTo>
                    <a:pt x="592" y="371"/>
                    <a:pt x="259" y="703"/>
                    <a:pt x="0" y="1073"/>
                  </a:cubicBezTo>
                  <a:cubicBezTo>
                    <a:pt x="333" y="1480"/>
                    <a:pt x="703" y="1923"/>
                    <a:pt x="999" y="2367"/>
                  </a:cubicBezTo>
                  <a:lnTo>
                    <a:pt x="4400" y="3217"/>
                  </a:lnTo>
                  <a:cubicBezTo>
                    <a:pt x="4252" y="2959"/>
                    <a:pt x="4067" y="2774"/>
                    <a:pt x="3919" y="2552"/>
                  </a:cubicBezTo>
                  <a:cubicBezTo>
                    <a:pt x="4030" y="2404"/>
                    <a:pt x="4104" y="2330"/>
                    <a:pt x="4252" y="2182"/>
                  </a:cubicBezTo>
                  <a:lnTo>
                    <a:pt x="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130"/>
            <p:cNvSpPr/>
            <p:nvPr/>
          </p:nvSpPr>
          <p:spPr>
            <a:xfrm rot="-2760136">
              <a:off x="185894" y="2418562"/>
              <a:ext cx="52969" cy="79798"/>
            </a:xfrm>
            <a:custGeom>
              <a:rect b="b" l="l" r="r" t="t"/>
              <a:pathLst>
                <a:path extrusionOk="0" h="4512" w="2995">
                  <a:moveTo>
                    <a:pt x="1109" y="1"/>
                  </a:moveTo>
                  <a:cubicBezTo>
                    <a:pt x="740" y="260"/>
                    <a:pt x="370" y="555"/>
                    <a:pt x="0" y="851"/>
                  </a:cubicBezTo>
                  <a:lnTo>
                    <a:pt x="2034" y="4326"/>
                  </a:lnTo>
                  <a:cubicBezTo>
                    <a:pt x="2144" y="4252"/>
                    <a:pt x="2255" y="4104"/>
                    <a:pt x="2403" y="3994"/>
                  </a:cubicBezTo>
                  <a:cubicBezTo>
                    <a:pt x="2625" y="4141"/>
                    <a:pt x="2810" y="4326"/>
                    <a:pt x="2995" y="4511"/>
                  </a:cubicBezTo>
                  <a:lnTo>
                    <a:pt x="2292" y="1110"/>
                  </a:lnTo>
                  <a:cubicBezTo>
                    <a:pt x="1923" y="666"/>
                    <a:pt x="1553" y="296"/>
                    <a:pt x="11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130"/>
            <p:cNvSpPr/>
            <p:nvPr/>
          </p:nvSpPr>
          <p:spPr>
            <a:xfrm rot="-2760136">
              <a:off x="351907" y="2728874"/>
              <a:ext cx="43171" cy="36627"/>
            </a:xfrm>
            <a:custGeom>
              <a:rect b="b" l="l" r="r" t="t"/>
              <a:pathLst>
                <a:path extrusionOk="0" h="2071" w="2441">
                  <a:moveTo>
                    <a:pt x="1738" y="1"/>
                  </a:moveTo>
                  <a:lnTo>
                    <a:pt x="0" y="962"/>
                  </a:lnTo>
                  <a:cubicBezTo>
                    <a:pt x="333" y="1332"/>
                    <a:pt x="703" y="1701"/>
                    <a:pt x="1072" y="2071"/>
                  </a:cubicBezTo>
                  <a:lnTo>
                    <a:pt x="2440" y="740"/>
                  </a:lnTo>
                  <a:cubicBezTo>
                    <a:pt x="2218" y="518"/>
                    <a:pt x="1997" y="222"/>
                    <a:pt x="1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130"/>
            <p:cNvSpPr/>
            <p:nvPr/>
          </p:nvSpPr>
          <p:spPr>
            <a:xfrm rot="-2760136">
              <a:off x="593685" y="2738942"/>
              <a:ext cx="26829" cy="26829"/>
            </a:xfrm>
            <a:custGeom>
              <a:rect b="b" l="l" r="r" t="t"/>
              <a:pathLst>
                <a:path extrusionOk="0" h="1517" w="1517">
                  <a:moveTo>
                    <a:pt x="1" y="1"/>
                  </a:moveTo>
                  <a:lnTo>
                    <a:pt x="149" y="925"/>
                  </a:lnTo>
                  <a:lnTo>
                    <a:pt x="370" y="1516"/>
                  </a:lnTo>
                  <a:lnTo>
                    <a:pt x="1517" y="14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130"/>
            <p:cNvSpPr/>
            <p:nvPr/>
          </p:nvSpPr>
          <p:spPr>
            <a:xfrm rot="-2760136">
              <a:off x="570027" y="2772541"/>
              <a:ext cx="62784" cy="45894"/>
            </a:xfrm>
            <a:custGeom>
              <a:rect b="b" l="l" r="r" t="t"/>
              <a:pathLst>
                <a:path extrusionOk="0" h="2595" w="3550">
                  <a:moveTo>
                    <a:pt x="3143" y="1"/>
                  </a:moveTo>
                  <a:lnTo>
                    <a:pt x="0" y="1886"/>
                  </a:lnTo>
                  <a:lnTo>
                    <a:pt x="37" y="1997"/>
                  </a:lnTo>
                  <a:cubicBezTo>
                    <a:pt x="278" y="2382"/>
                    <a:pt x="674" y="2595"/>
                    <a:pt x="1085" y="2595"/>
                  </a:cubicBezTo>
                  <a:cubicBezTo>
                    <a:pt x="1306" y="2595"/>
                    <a:pt x="1531" y="2533"/>
                    <a:pt x="1738" y="2404"/>
                  </a:cubicBezTo>
                  <a:lnTo>
                    <a:pt x="2736" y="1813"/>
                  </a:lnTo>
                  <a:cubicBezTo>
                    <a:pt x="3364" y="1443"/>
                    <a:pt x="3549" y="703"/>
                    <a:pt x="3180" y="112"/>
                  </a:cubicBezTo>
                  <a:lnTo>
                    <a:pt x="3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130"/>
            <p:cNvSpPr/>
            <p:nvPr/>
          </p:nvSpPr>
          <p:spPr>
            <a:xfrm rot="-2760136">
              <a:off x="594784" y="2417253"/>
              <a:ext cx="26829" cy="28792"/>
            </a:xfrm>
            <a:custGeom>
              <a:rect b="b" l="l" r="r" t="t"/>
              <a:pathLst>
                <a:path extrusionOk="0" h="1628" w="1517">
                  <a:moveTo>
                    <a:pt x="0" y="1"/>
                  </a:moveTo>
                  <a:lnTo>
                    <a:pt x="1368" y="1627"/>
                  </a:lnTo>
                  <a:lnTo>
                    <a:pt x="1516" y="444"/>
                  </a:lnTo>
                  <a:lnTo>
                    <a:pt x="925" y="1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130"/>
            <p:cNvSpPr/>
            <p:nvPr/>
          </p:nvSpPr>
          <p:spPr>
            <a:xfrm rot="-2760136">
              <a:off x="576936" y="2357173"/>
              <a:ext cx="49714" cy="59335"/>
            </a:xfrm>
            <a:custGeom>
              <a:rect b="b" l="l" r="r" t="t"/>
              <a:pathLst>
                <a:path extrusionOk="0" h="3355" w="2811">
                  <a:moveTo>
                    <a:pt x="1960" y="1"/>
                  </a:moveTo>
                  <a:lnTo>
                    <a:pt x="1" y="3070"/>
                  </a:lnTo>
                  <a:lnTo>
                    <a:pt x="75" y="3143"/>
                  </a:lnTo>
                  <a:cubicBezTo>
                    <a:pt x="285" y="3284"/>
                    <a:pt x="527" y="3355"/>
                    <a:pt x="767" y="3355"/>
                  </a:cubicBezTo>
                  <a:cubicBezTo>
                    <a:pt x="1159" y="3355"/>
                    <a:pt x="1546" y="3164"/>
                    <a:pt x="1775" y="2774"/>
                  </a:cubicBezTo>
                  <a:lnTo>
                    <a:pt x="2441" y="1813"/>
                  </a:lnTo>
                  <a:cubicBezTo>
                    <a:pt x="2810" y="1258"/>
                    <a:pt x="2663" y="482"/>
                    <a:pt x="2071" y="112"/>
                  </a:cubicBezTo>
                  <a:lnTo>
                    <a:pt x="19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130"/>
            <p:cNvSpPr/>
            <p:nvPr/>
          </p:nvSpPr>
          <p:spPr>
            <a:xfrm rot="-2760136">
              <a:off x="775540" y="2432256"/>
              <a:ext cx="46443" cy="57797"/>
            </a:xfrm>
            <a:custGeom>
              <a:rect b="b" l="l" r="r" t="t"/>
              <a:pathLst>
                <a:path extrusionOk="0" h="3268" w="2626">
                  <a:moveTo>
                    <a:pt x="1811" y="1"/>
                  </a:moveTo>
                  <a:cubicBezTo>
                    <a:pt x="1550" y="1"/>
                    <a:pt x="1303" y="143"/>
                    <a:pt x="1147" y="377"/>
                  </a:cubicBezTo>
                  <a:lnTo>
                    <a:pt x="149" y="2152"/>
                  </a:lnTo>
                  <a:cubicBezTo>
                    <a:pt x="1" y="2521"/>
                    <a:pt x="112" y="2965"/>
                    <a:pt x="445" y="3187"/>
                  </a:cubicBezTo>
                  <a:cubicBezTo>
                    <a:pt x="554" y="3242"/>
                    <a:pt x="668" y="3267"/>
                    <a:pt x="778" y="3267"/>
                  </a:cubicBezTo>
                  <a:cubicBezTo>
                    <a:pt x="1040" y="3267"/>
                    <a:pt x="1287" y="3125"/>
                    <a:pt x="1443" y="2891"/>
                  </a:cubicBezTo>
                  <a:lnTo>
                    <a:pt x="2441" y="1116"/>
                  </a:lnTo>
                  <a:cubicBezTo>
                    <a:pt x="2626" y="747"/>
                    <a:pt x="2478" y="266"/>
                    <a:pt x="2145" y="81"/>
                  </a:cubicBezTo>
                  <a:cubicBezTo>
                    <a:pt x="2035" y="26"/>
                    <a:pt x="1922" y="1"/>
                    <a:pt x="1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130"/>
            <p:cNvSpPr/>
            <p:nvPr/>
          </p:nvSpPr>
          <p:spPr>
            <a:xfrm rot="-2760136">
              <a:off x="767099" y="2702089"/>
              <a:ext cx="62784" cy="42057"/>
            </a:xfrm>
            <a:custGeom>
              <a:rect b="b" l="l" r="r" t="t"/>
              <a:pathLst>
                <a:path extrusionOk="0" h="2378" w="3550">
                  <a:moveTo>
                    <a:pt x="2700" y="0"/>
                  </a:moveTo>
                  <a:cubicBezTo>
                    <a:pt x="2589" y="0"/>
                    <a:pt x="2475" y="26"/>
                    <a:pt x="2367" y="80"/>
                  </a:cubicBezTo>
                  <a:lnTo>
                    <a:pt x="518" y="1004"/>
                  </a:lnTo>
                  <a:cubicBezTo>
                    <a:pt x="149" y="1189"/>
                    <a:pt x="1" y="1596"/>
                    <a:pt x="186" y="1965"/>
                  </a:cubicBezTo>
                  <a:cubicBezTo>
                    <a:pt x="316" y="2227"/>
                    <a:pt x="577" y="2378"/>
                    <a:pt x="849" y="2378"/>
                  </a:cubicBezTo>
                  <a:cubicBezTo>
                    <a:pt x="962" y="2378"/>
                    <a:pt x="1076" y="2352"/>
                    <a:pt x="1184" y="2298"/>
                  </a:cubicBezTo>
                  <a:lnTo>
                    <a:pt x="3032" y="1374"/>
                  </a:lnTo>
                  <a:cubicBezTo>
                    <a:pt x="3328" y="1226"/>
                    <a:pt x="3550" y="782"/>
                    <a:pt x="3328" y="412"/>
                  </a:cubicBezTo>
                  <a:cubicBezTo>
                    <a:pt x="3223" y="151"/>
                    <a:pt x="2970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130"/>
            <p:cNvSpPr/>
            <p:nvPr/>
          </p:nvSpPr>
          <p:spPr>
            <a:xfrm rot="-2760136">
              <a:off x="87964" y="2437631"/>
              <a:ext cx="58858" cy="46372"/>
            </a:xfrm>
            <a:custGeom>
              <a:rect b="b" l="l" r="r" t="t"/>
              <a:pathLst>
                <a:path extrusionOk="0" h="2622" w="3328">
                  <a:moveTo>
                    <a:pt x="2536" y="1"/>
                  </a:moveTo>
                  <a:cubicBezTo>
                    <a:pt x="2379" y="1"/>
                    <a:pt x="2218" y="46"/>
                    <a:pt x="2071" y="128"/>
                  </a:cubicBezTo>
                  <a:lnTo>
                    <a:pt x="1257" y="719"/>
                  </a:lnTo>
                  <a:lnTo>
                    <a:pt x="407" y="1348"/>
                  </a:lnTo>
                  <a:cubicBezTo>
                    <a:pt x="111" y="1570"/>
                    <a:pt x="0" y="2013"/>
                    <a:pt x="259" y="2346"/>
                  </a:cubicBezTo>
                  <a:lnTo>
                    <a:pt x="333" y="2383"/>
                  </a:lnTo>
                  <a:cubicBezTo>
                    <a:pt x="457" y="2548"/>
                    <a:pt x="639" y="2621"/>
                    <a:pt x="833" y="2621"/>
                  </a:cubicBezTo>
                  <a:cubicBezTo>
                    <a:pt x="986" y="2621"/>
                    <a:pt x="1147" y="2576"/>
                    <a:pt x="1294" y="2494"/>
                  </a:cubicBezTo>
                  <a:lnTo>
                    <a:pt x="2958" y="1237"/>
                  </a:lnTo>
                  <a:cubicBezTo>
                    <a:pt x="3291" y="1015"/>
                    <a:pt x="3328" y="535"/>
                    <a:pt x="3106" y="165"/>
                  </a:cubicBezTo>
                  <a:lnTo>
                    <a:pt x="3106" y="165"/>
                  </a:lnTo>
                  <a:lnTo>
                    <a:pt x="3069" y="239"/>
                  </a:lnTo>
                  <a:cubicBezTo>
                    <a:pt x="2924" y="74"/>
                    <a:pt x="2734" y="1"/>
                    <a:pt x="2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130"/>
            <p:cNvSpPr/>
            <p:nvPr/>
          </p:nvSpPr>
          <p:spPr>
            <a:xfrm rot="-2760136">
              <a:off x="747630" y="2530923"/>
              <a:ext cx="138638" cy="123711"/>
            </a:xfrm>
            <a:custGeom>
              <a:rect b="b" l="l" r="r" t="t"/>
              <a:pathLst>
                <a:path extrusionOk="0" h="6995" w="7839">
                  <a:moveTo>
                    <a:pt x="7288" y="0"/>
                  </a:moveTo>
                  <a:cubicBezTo>
                    <a:pt x="6624" y="0"/>
                    <a:pt x="4805" y="945"/>
                    <a:pt x="3069" y="2616"/>
                  </a:cubicBezTo>
                  <a:cubicBezTo>
                    <a:pt x="1073" y="4501"/>
                    <a:pt x="1" y="6609"/>
                    <a:pt x="333" y="6942"/>
                  </a:cubicBezTo>
                  <a:cubicBezTo>
                    <a:pt x="369" y="6978"/>
                    <a:pt x="423" y="6995"/>
                    <a:pt x="493" y="6995"/>
                  </a:cubicBezTo>
                  <a:cubicBezTo>
                    <a:pt x="1068" y="6995"/>
                    <a:pt x="2731" y="5813"/>
                    <a:pt x="4511" y="4132"/>
                  </a:cubicBezTo>
                  <a:cubicBezTo>
                    <a:pt x="6507" y="2246"/>
                    <a:pt x="7838" y="435"/>
                    <a:pt x="7506" y="65"/>
                  </a:cubicBezTo>
                  <a:cubicBezTo>
                    <a:pt x="7462" y="21"/>
                    <a:pt x="7388" y="0"/>
                    <a:pt x="7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130"/>
            <p:cNvSpPr/>
            <p:nvPr/>
          </p:nvSpPr>
          <p:spPr>
            <a:xfrm rot="-2760136">
              <a:off x="748254" y="2530852"/>
              <a:ext cx="137984" cy="123517"/>
            </a:xfrm>
            <a:custGeom>
              <a:rect b="b" l="l" r="r" t="t"/>
              <a:pathLst>
                <a:path extrusionOk="0" h="6984" w="7802">
                  <a:moveTo>
                    <a:pt x="7309" y="1"/>
                  </a:moveTo>
                  <a:cubicBezTo>
                    <a:pt x="6735" y="1"/>
                    <a:pt x="5075" y="1182"/>
                    <a:pt x="3328" y="2864"/>
                  </a:cubicBezTo>
                  <a:cubicBezTo>
                    <a:pt x="1332" y="4749"/>
                    <a:pt x="1" y="6561"/>
                    <a:pt x="296" y="6931"/>
                  </a:cubicBezTo>
                  <a:cubicBezTo>
                    <a:pt x="332" y="6967"/>
                    <a:pt x="386" y="6984"/>
                    <a:pt x="456" y="6984"/>
                  </a:cubicBezTo>
                  <a:cubicBezTo>
                    <a:pt x="1031" y="6984"/>
                    <a:pt x="2694" y="5802"/>
                    <a:pt x="4474" y="4121"/>
                  </a:cubicBezTo>
                  <a:cubicBezTo>
                    <a:pt x="6470" y="2235"/>
                    <a:pt x="7801" y="424"/>
                    <a:pt x="7469" y="54"/>
                  </a:cubicBezTo>
                  <a:cubicBezTo>
                    <a:pt x="7433" y="18"/>
                    <a:pt x="7379" y="1"/>
                    <a:pt x="7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130"/>
            <p:cNvSpPr/>
            <p:nvPr/>
          </p:nvSpPr>
          <p:spPr>
            <a:xfrm rot="-2760136">
              <a:off x="801065" y="2578917"/>
              <a:ext cx="26811" cy="27484"/>
            </a:xfrm>
            <a:custGeom>
              <a:rect b="b" l="l" r="r" t="t"/>
              <a:pathLst>
                <a:path extrusionOk="0" h="1554" w="1516">
                  <a:moveTo>
                    <a:pt x="407" y="1"/>
                  </a:moveTo>
                  <a:lnTo>
                    <a:pt x="0" y="445"/>
                  </a:lnTo>
                  <a:lnTo>
                    <a:pt x="1331" y="1554"/>
                  </a:lnTo>
                  <a:lnTo>
                    <a:pt x="1516" y="1406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130"/>
            <p:cNvSpPr/>
            <p:nvPr/>
          </p:nvSpPr>
          <p:spPr>
            <a:xfrm rot="-2760136">
              <a:off x="98585" y="2434122"/>
              <a:ext cx="33355" cy="22921"/>
            </a:xfrm>
            <a:custGeom>
              <a:rect b="b" l="l" r="r" t="t"/>
              <a:pathLst>
                <a:path extrusionOk="0" h="1296" w="1886">
                  <a:moveTo>
                    <a:pt x="1273" y="1"/>
                  </a:moveTo>
                  <a:cubicBezTo>
                    <a:pt x="1108" y="1"/>
                    <a:pt x="949" y="48"/>
                    <a:pt x="814" y="150"/>
                  </a:cubicBezTo>
                  <a:lnTo>
                    <a:pt x="0" y="741"/>
                  </a:lnTo>
                  <a:lnTo>
                    <a:pt x="444" y="1296"/>
                  </a:lnTo>
                  <a:lnTo>
                    <a:pt x="1886" y="261"/>
                  </a:lnTo>
                  <a:lnTo>
                    <a:pt x="1849" y="187"/>
                  </a:lnTo>
                  <a:cubicBezTo>
                    <a:pt x="1669" y="67"/>
                    <a:pt x="1467" y="1"/>
                    <a:pt x="12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130"/>
            <p:cNvSpPr/>
            <p:nvPr/>
          </p:nvSpPr>
          <p:spPr>
            <a:xfrm rot="-2760136">
              <a:off x="110410" y="2433244"/>
              <a:ext cx="28775" cy="29447"/>
            </a:xfrm>
            <a:custGeom>
              <a:rect b="b" l="l" r="r" t="t"/>
              <a:pathLst>
                <a:path extrusionOk="0" h="1665" w="1627">
                  <a:moveTo>
                    <a:pt x="1442" y="1"/>
                  </a:moveTo>
                  <a:lnTo>
                    <a:pt x="0" y="1073"/>
                  </a:lnTo>
                  <a:lnTo>
                    <a:pt x="407" y="1664"/>
                  </a:lnTo>
                  <a:lnTo>
                    <a:pt x="1257" y="1073"/>
                  </a:lnTo>
                  <a:cubicBezTo>
                    <a:pt x="1590" y="814"/>
                    <a:pt x="1627" y="407"/>
                    <a:pt x="1442" y="75"/>
                  </a:cubicBezTo>
                  <a:lnTo>
                    <a:pt x="1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130"/>
            <p:cNvSpPr/>
            <p:nvPr/>
          </p:nvSpPr>
          <p:spPr>
            <a:xfrm rot="-2760136">
              <a:off x="92359" y="2695187"/>
              <a:ext cx="51678" cy="53623"/>
            </a:xfrm>
            <a:custGeom>
              <a:rect b="b" l="l" r="r" t="t"/>
              <a:pathLst>
                <a:path extrusionOk="0" h="3032" w="2922">
                  <a:moveTo>
                    <a:pt x="2107" y="0"/>
                  </a:moveTo>
                  <a:cubicBezTo>
                    <a:pt x="1876" y="0"/>
                    <a:pt x="1649" y="120"/>
                    <a:pt x="1516" y="320"/>
                  </a:cubicBezTo>
                  <a:lnTo>
                    <a:pt x="888" y="1096"/>
                  </a:lnTo>
                  <a:lnTo>
                    <a:pt x="222" y="1872"/>
                  </a:lnTo>
                  <a:cubicBezTo>
                    <a:pt x="1" y="2131"/>
                    <a:pt x="1" y="2575"/>
                    <a:pt x="259" y="2834"/>
                  </a:cubicBezTo>
                  <a:lnTo>
                    <a:pt x="333" y="2871"/>
                  </a:lnTo>
                  <a:cubicBezTo>
                    <a:pt x="460" y="2982"/>
                    <a:pt x="622" y="3032"/>
                    <a:pt x="785" y="3032"/>
                  </a:cubicBezTo>
                  <a:cubicBezTo>
                    <a:pt x="1001" y="3032"/>
                    <a:pt x="1221" y="2944"/>
                    <a:pt x="1368" y="2797"/>
                  </a:cubicBezTo>
                  <a:lnTo>
                    <a:pt x="2662" y="1207"/>
                  </a:lnTo>
                  <a:cubicBezTo>
                    <a:pt x="2921" y="911"/>
                    <a:pt x="2847" y="468"/>
                    <a:pt x="2625" y="246"/>
                  </a:cubicBezTo>
                  <a:lnTo>
                    <a:pt x="2552" y="172"/>
                  </a:lnTo>
                  <a:cubicBezTo>
                    <a:pt x="2418" y="54"/>
                    <a:pt x="2262" y="0"/>
                    <a:pt x="2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130"/>
            <p:cNvSpPr/>
            <p:nvPr/>
          </p:nvSpPr>
          <p:spPr>
            <a:xfrm rot="-2760136">
              <a:off x="101946" y="2722160"/>
              <a:ext cx="24866" cy="31392"/>
            </a:xfrm>
            <a:custGeom>
              <a:rect b="b" l="l" r="r" t="t"/>
              <a:pathLst>
                <a:path extrusionOk="0" h="1775" w="1406">
                  <a:moveTo>
                    <a:pt x="851" y="0"/>
                  </a:moveTo>
                  <a:lnTo>
                    <a:pt x="222" y="776"/>
                  </a:lnTo>
                  <a:cubicBezTo>
                    <a:pt x="1" y="1035"/>
                    <a:pt x="1" y="1479"/>
                    <a:pt x="259" y="1738"/>
                  </a:cubicBezTo>
                  <a:lnTo>
                    <a:pt x="296" y="1775"/>
                  </a:lnTo>
                  <a:lnTo>
                    <a:pt x="1405" y="407"/>
                  </a:lnTo>
                  <a:lnTo>
                    <a:pt x="8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130"/>
            <p:cNvSpPr/>
            <p:nvPr/>
          </p:nvSpPr>
          <p:spPr>
            <a:xfrm rot="-2760136">
              <a:off x="109496" y="2723654"/>
              <a:ext cx="30101" cy="26210"/>
            </a:xfrm>
            <a:custGeom>
              <a:rect b="b" l="l" r="r" t="t"/>
              <a:pathLst>
                <a:path extrusionOk="0" h="1482" w="1702">
                  <a:moveTo>
                    <a:pt x="1183" y="1"/>
                  </a:moveTo>
                  <a:lnTo>
                    <a:pt x="0" y="1332"/>
                  </a:lnTo>
                  <a:lnTo>
                    <a:pt x="111" y="1369"/>
                  </a:lnTo>
                  <a:cubicBezTo>
                    <a:pt x="231" y="1443"/>
                    <a:pt x="374" y="1482"/>
                    <a:pt x="517" y="1482"/>
                  </a:cubicBezTo>
                  <a:cubicBezTo>
                    <a:pt x="729" y="1482"/>
                    <a:pt x="940" y="1397"/>
                    <a:pt x="1073" y="1221"/>
                  </a:cubicBezTo>
                  <a:lnTo>
                    <a:pt x="1701" y="444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130"/>
            <p:cNvSpPr/>
            <p:nvPr/>
          </p:nvSpPr>
          <p:spPr>
            <a:xfrm rot="-2760136">
              <a:off x="52064" y="2541012"/>
              <a:ext cx="106592" cy="102665"/>
            </a:xfrm>
            <a:custGeom>
              <a:rect b="b" l="l" r="r" t="t"/>
              <a:pathLst>
                <a:path extrusionOk="0" h="5805" w="6027">
                  <a:moveTo>
                    <a:pt x="5546" y="1"/>
                  </a:moveTo>
                  <a:lnTo>
                    <a:pt x="0" y="5324"/>
                  </a:lnTo>
                  <a:lnTo>
                    <a:pt x="481" y="5805"/>
                  </a:lnTo>
                  <a:lnTo>
                    <a:pt x="6026" y="481"/>
                  </a:lnTo>
                  <a:lnTo>
                    <a:pt x="55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4" name="Google Shape;2504;p130"/>
          <p:cNvSpPr txBox="1"/>
          <p:nvPr/>
        </p:nvSpPr>
        <p:spPr>
          <a:xfrm>
            <a:off x="197625" y="1111125"/>
            <a:ext cx="3148800" cy="3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Market Size &amp; Opportunity:</a:t>
            </a:r>
            <a:endParaRPr b="1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Global parking management: $4.8B (2024) → $9.3B (2030)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U.S. with the fastest growing regional market,  projected to reach USD 7,882.7 million by 2030 with CAGR of 19.9%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arlow"/>
              <a:buChar char="●"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Survey shows </a:t>
            </a: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67% of drivers willing to pay $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10</a:t>
            </a: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-1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5</a:t>
            </a:r>
            <a:r>
              <a:rPr b="0" i="0" lang="en" sz="14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/month for parking protection</a:t>
            </a:r>
            <a:endParaRPr b="0" i="0" sz="1400" u="none" cap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505" name="Google Shape;2505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6425" y="1178825"/>
            <a:ext cx="5356825" cy="33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6" name="Google Shape;2506;p130"/>
          <p:cNvSpPr txBox="1"/>
          <p:nvPr/>
        </p:nvSpPr>
        <p:spPr>
          <a:xfrm>
            <a:off x="6680350" y="4545225"/>
            <a:ext cx="20229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Source: </a:t>
            </a:r>
            <a:r>
              <a:rPr lang="en" sz="1100" u="sng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GrandViewResearch</a:t>
            </a:r>
            <a:endParaRPr sz="110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ublic Parking Area Consulting by Slidesgo">
  <a:themeElements>
    <a:clrScheme name="Simple Light">
      <a:dk1>
        <a:srgbClr val="003A4E"/>
      </a:dk1>
      <a:lt1>
        <a:srgbClr val="FFFFFF"/>
      </a:lt1>
      <a:dk2>
        <a:srgbClr val="E42121"/>
      </a:dk2>
      <a:lt2>
        <a:srgbClr val="CCCCCC"/>
      </a:lt2>
      <a:accent1>
        <a:srgbClr val="B7B7B7"/>
      </a:accent1>
      <a:accent2>
        <a:srgbClr val="9999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3A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ublic Parking Area Consulting by Slidesgo">
  <a:themeElements>
    <a:clrScheme name="Simple Light">
      <a:dk1>
        <a:srgbClr val="003A4E"/>
      </a:dk1>
      <a:lt1>
        <a:srgbClr val="FFFFFF"/>
      </a:lt1>
      <a:dk2>
        <a:srgbClr val="E42121"/>
      </a:dk2>
      <a:lt2>
        <a:srgbClr val="CCCCCC"/>
      </a:lt2>
      <a:accent1>
        <a:srgbClr val="B7B7B7"/>
      </a:accent1>
      <a:accent2>
        <a:srgbClr val="9999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3A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ublic Parking Area Consulting by Slidesgo">
  <a:themeElements>
    <a:clrScheme name="Simple Light">
      <a:dk1>
        <a:srgbClr val="003A4E"/>
      </a:dk1>
      <a:lt1>
        <a:srgbClr val="FFFFFF"/>
      </a:lt1>
      <a:dk2>
        <a:srgbClr val="E42121"/>
      </a:dk2>
      <a:lt2>
        <a:srgbClr val="CCCCCC"/>
      </a:lt2>
      <a:accent1>
        <a:srgbClr val="B7B7B7"/>
      </a:accent1>
      <a:accent2>
        <a:srgbClr val="99999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3A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