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72642" y="963008"/>
            <a:ext cx="10369375" cy="1646302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RECEPTIONIST CHATBOT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97" y="3416131"/>
            <a:ext cx="7766936" cy="1096899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Presented by…</a:t>
            </a:r>
          </a:p>
          <a:p>
            <a:r>
              <a:rPr 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S.Janani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Department of artificial intelligence and data science,</a:t>
            </a:r>
          </a:p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Sir </a:t>
            </a:r>
            <a:r>
              <a:rPr 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Issac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newton college of engineering and technology.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2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6900" y="1136405"/>
            <a:ext cx="88750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Receptionist </a:t>
            </a:r>
            <a:r>
              <a:rPr lang="en-US" dirty="0" err="1"/>
              <a:t>chatbots</a:t>
            </a:r>
            <a:r>
              <a:rPr lang="en-US" dirty="0"/>
              <a:t> have numerous applications across various industries and </a:t>
            </a:r>
            <a:r>
              <a:rPr lang="en-US" dirty="0" smtClean="0"/>
              <a:t>settings.</a:t>
            </a:r>
            <a:endParaRPr lang="en-US" dirty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Here </a:t>
            </a:r>
            <a:r>
              <a:rPr lang="en-US" dirty="0"/>
              <a:t>are some key application areas of receptionist </a:t>
            </a:r>
            <a:r>
              <a:rPr lang="en-US" dirty="0" err="1"/>
              <a:t>chatbots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dirty="0" smtClean="0"/>
              <a:t>Corporate </a:t>
            </a:r>
            <a:r>
              <a:rPr lang="en-US" dirty="0"/>
              <a:t>Offices and Business </a:t>
            </a:r>
            <a:r>
              <a:rPr lang="en-US" dirty="0" smtClean="0"/>
              <a:t>Centers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smtClean="0"/>
              <a:t>Hotels </a:t>
            </a:r>
            <a:r>
              <a:rPr lang="en-US" dirty="0"/>
              <a:t>and </a:t>
            </a:r>
            <a:r>
              <a:rPr lang="en-US" dirty="0" smtClean="0"/>
              <a:t>Hospitality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smtClean="0"/>
              <a:t>Healthcare Facilities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smtClean="0"/>
              <a:t>Educational Institutions.</a:t>
            </a:r>
            <a:endParaRPr lang="en-US" dirty="0"/>
          </a:p>
          <a:p>
            <a:r>
              <a:rPr lang="en-US" dirty="0" smtClean="0"/>
              <a:t>5</a:t>
            </a:r>
            <a:r>
              <a:rPr lang="en-US" dirty="0"/>
              <a:t>. </a:t>
            </a:r>
            <a:r>
              <a:rPr lang="en-US" dirty="0" smtClean="0"/>
              <a:t>Retail </a:t>
            </a:r>
            <a:r>
              <a:rPr lang="en-US" dirty="0"/>
              <a:t>and </a:t>
            </a:r>
            <a:r>
              <a:rPr lang="en-US" dirty="0" smtClean="0"/>
              <a:t>Shopping</a:t>
            </a:r>
          </a:p>
          <a:p>
            <a:r>
              <a:rPr lang="en-US" dirty="0" smtClean="0"/>
              <a:t>6.Government </a:t>
            </a:r>
            <a:r>
              <a:rPr lang="en-US" dirty="0"/>
              <a:t>Offices  </a:t>
            </a:r>
            <a:r>
              <a:rPr lang="en-US" dirty="0" smtClean="0"/>
              <a:t>and Public Services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0306" y="301214"/>
            <a:ext cx="4647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Application areas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6913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48517" y="4812540"/>
            <a:ext cx="5895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THANK YOU!!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075" y="742278"/>
            <a:ext cx="6648226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944" y="699246"/>
            <a:ext cx="3818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AGENDA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75472" y="1570616"/>
            <a:ext cx="53680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MODELLING AND MY WORK…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RESULTS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SOLUTION AND ITS VALUE PROPOSITION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THE WOWS IN MY SOLUTION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APPLICATION AREAS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0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7882" y="623942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PROJECT TITLE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58875" y="1699216"/>
            <a:ext cx="6325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 smtClean="0"/>
              <a:t>RECEPTIONIST CHATBOT VIA DEEP LEARNING TECHNIQUES</a:t>
            </a:r>
            <a:endParaRPr lang="en-US" sz="2000" b="1" i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25158" y="4875001"/>
            <a:ext cx="8692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receptionist </a:t>
            </a:r>
            <a:r>
              <a:rPr lang="en-US" dirty="0" err="1"/>
              <a:t>chatbot</a:t>
            </a:r>
            <a:r>
              <a:rPr lang="en-US" dirty="0"/>
              <a:t> is an AI-based system designed to interact with users, typically visitors or customers, to provide assistance or information similar to what a human receptionist would offer.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26" y="2725102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9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13" y="688489"/>
            <a:ext cx="4840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PROBLEM STATEMENT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89703" y="1714151"/>
            <a:ext cx="848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Chatbots</a:t>
            </a:r>
            <a:r>
              <a:rPr lang="en-US" dirty="0"/>
              <a:t> may be limited by predefined rules or </a:t>
            </a:r>
            <a:r>
              <a:rPr lang="en-US" dirty="0" smtClean="0"/>
              <a:t>patterns.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703" y="2204173"/>
            <a:ext cx="8390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</a:t>
            </a:r>
            <a:r>
              <a:rPr lang="en-US" dirty="0" err="1"/>
              <a:t>chatbots</a:t>
            </a:r>
            <a:r>
              <a:rPr lang="en-US" dirty="0"/>
              <a:t>, while efficient, pose ethical challenges such as privacy, consent, transparency, and accountability.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It's </a:t>
            </a:r>
            <a:r>
              <a:rPr lang="en-US" dirty="0"/>
              <a:t>crucial to only collect necessary data and protect it from misuse, with customer consent.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9703" y="4038515"/>
            <a:ext cx="8197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</a:t>
            </a:r>
            <a:r>
              <a:rPr lang="en-US" dirty="0" err="1"/>
              <a:t>chatbots</a:t>
            </a:r>
            <a:r>
              <a:rPr lang="en-US" dirty="0"/>
              <a:t> to not only automate customer support, but they also help </a:t>
            </a:r>
            <a:r>
              <a:rPr lang="en-US" dirty="0" err="1"/>
              <a:t>optimise</a:t>
            </a:r>
            <a:r>
              <a:rPr lang="en-US" dirty="0"/>
              <a:t> conversion rates, improve customer experiences, and contribute to direct revenue.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fact, AI </a:t>
            </a:r>
            <a:r>
              <a:rPr lang="en-US" dirty="0" err="1"/>
              <a:t>chatbots</a:t>
            </a:r>
            <a:r>
              <a:rPr lang="en-US" dirty="0"/>
              <a:t> have helped generate a 60% increase in revenue for e-commerce businesses.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7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6376" y="2541922"/>
            <a:ext cx="8337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Creating a receptionist </a:t>
            </a:r>
            <a:r>
              <a:rPr lang="en-US" sz="1600" dirty="0" err="1"/>
              <a:t>chatbot</a:t>
            </a:r>
            <a:r>
              <a:rPr lang="en-US" sz="1600" dirty="0"/>
              <a:t> involves leveraging various </a:t>
            </a:r>
            <a:r>
              <a:rPr lang="en-US" sz="1600" dirty="0" smtClean="0"/>
              <a:t>,</a:t>
            </a:r>
          </a:p>
          <a:p>
            <a:endParaRPr lang="en-US" sz="1600" dirty="0" smtClean="0"/>
          </a:p>
          <a:p>
            <a:r>
              <a:rPr lang="en-US" sz="1600" dirty="0" smtClean="0"/>
              <a:t>1</a:t>
            </a:r>
            <a:r>
              <a:rPr lang="en-US" sz="1600" dirty="0"/>
              <a:t>. </a:t>
            </a:r>
            <a:r>
              <a:rPr lang="en-US" sz="1600" dirty="0" smtClean="0"/>
              <a:t>Natural </a:t>
            </a:r>
            <a:r>
              <a:rPr lang="en-US" sz="1600" dirty="0"/>
              <a:t>Language Processing (NLP) </a:t>
            </a:r>
            <a:r>
              <a:rPr lang="en-US" sz="1600" dirty="0" smtClean="0"/>
              <a:t>Libraries</a:t>
            </a:r>
            <a:endParaRPr lang="en-US" sz="1600" dirty="0"/>
          </a:p>
          <a:p>
            <a:r>
              <a:rPr lang="en-US" sz="1600" dirty="0" smtClean="0"/>
              <a:t>2</a:t>
            </a:r>
            <a:r>
              <a:rPr lang="en-US" sz="1600" dirty="0"/>
              <a:t>. </a:t>
            </a:r>
            <a:r>
              <a:rPr lang="en-US" sz="1600" dirty="0" smtClean="0"/>
              <a:t>Machine </a:t>
            </a:r>
            <a:r>
              <a:rPr lang="en-US" sz="1600" dirty="0"/>
              <a:t>Learning </a:t>
            </a:r>
            <a:r>
              <a:rPr lang="en-US" sz="1600" dirty="0" smtClean="0"/>
              <a:t>Frameworks</a:t>
            </a:r>
            <a:endParaRPr lang="en-US" sz="1600" dirty="0"/>
          </a:p>
          <a:p>
            <a:r>
              <a:rPr lang="en-US" sz="1600" dirty="0" smtClean="0"/>
              <a:t>3</a:t>
            </a:r>
            <a:r>
              <a:rPr lang="en-US" sz="1600" dirty="0"/>
              <a:t>. </a:t>
            </a:r>
            <a:r>
              <a:rPr lang="en-US" sz="1600" dirty="0" err="1" smtClean="0"/>
              <a:t>Chatbot</a:t>
            </a:r>
            <a:r>
              <a:rPr lang="en-US" sz="1600" dirty="0" smtClean="0"/>
              <a:t> </a:t>
            </a:r>
            <a:r>
              <a:rPr lang="en-US" sz="1600" dirty="0"/>
              <a:t>Development </a:t>
            </a:r>
            <a:r>
              <a:rPr lang="en-US" sz="1600" dirty="0" smtClean="0"/>
              <a:t>Platforms</a:t>
            </a:r>
            <a:endParaRPr lang="en-US" sz="1600" dirty="0"/>
          </a:p>
          <a:p>
            <a:r>
              <a:rPr lang="en-US" sz="1600" dirty="0" smtClean="0"/>
              <a:t>4. Messaging </a:t>
            </a:r>
            <a:r>
              <a:rPr lang="en-US" sz="1600" dirty="0"/>
              <a:t>Platforms and </a:t>
            </a:r>
            <a:r>
              <a:rPr lang="en-US" sz="1600" dirty="0" smtClean="0"/>
              <a:t>APIs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668" y="459247"/>
            <a:ext cx="7594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Project overview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4927" y="1202068"/>
            <a:ext cx="9326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Receptionist </a:t>
            </a:r>
            <a:r>
              <a:rPr lang="en-US" dirty="0" err="1"/>
              <a:t>chatbots</a:t>
            </a:r>
            <a:r>
              <a:rPr lang="en-US" dirty="0"/>
              <a:t> have numerous applications across various industries and settings, contributing to improved efficiency, customer satisfaction, and operational effectiveness.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5308" y="4657199"/>
            <a:ext cx="8390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leveraging these tools and libraries, developers can build powerful and efficient receptionist </a:t>
            </a:r>
            <a:r>
              <a:rPr lang="en-US" dirty="0" err="1"/>
              <a:t>chatbots</a:t>
            </a:r>
            <a:r>
              <a:rPr lang="en-US" dirty="0"/>
              <a:t> that provide seamless and personalized interactions with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517" y="129092"/>
            <a:ext cx="417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MY WORK….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76517" y="652312"/>
            <a:ext cx="885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 have done my work in the above mentioned topic let’s make a sight on it ….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3" t="3836" r="11162" b="4372"/>
          <a:stretch/>
        </p:blipFill>
        <p:spPr>
          <a:xfrm>
            <a:off x="376517" y="1021644"/>
            <a:ext cx="10886738" cy="574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1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9" t="3623" r="8807" b="31884"/>
          <a:stretch/>
        </p:blipFill>
        <p:spPr>
          <a:xfrm>
            <a:off x="548639" y="150607"/>
            <a:ext cx="11241741" cy="609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457" y="344245"/>
            <a:ext cx="7013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Solution and its value proposition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1" t="66909" r="33762" b="16492"/>
          <a:stretch/>
        </p:blipFill>
        <p:spPr>
          <a:xfrm>
            <a:off x="462579" y="953526"/>
            <a:ext cx="6669742" cy="14346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518" y="2506532"/>
            <a:ext cx="90041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simple </a:t>
            </a:r>
            <a:r>
              <a:rPr lang="en-US" dirty="0" err="1" smtClean="0"/>
              <a:t>chatbot</a:t>
            </a:r>
            <a:r>
              <a:rPr lang="en-US" dirty="0" smtClean="0"/>
              <a:t> answering all the questions of a </a:t>
            </a:r>
            <a:r>
              <a:rPr lang="en-US" dirty="0" err="1" smtClean="0"/>
              <a:t>patient,customer,anyone</a:t>
            </a:r>
            <a:r>
              <a:rPr lang="en-US" dirty="0" smtClean="0"/>
              <a:t> for their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can identify the emotions and feelings expressed in terms of their of words provided by the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are human like repliers which answers all our needs according tom our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Nearly 70% of our queries can be answered…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are highly contribute towards various fields such as manufacturing, trade, medicine, etc….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246" y="544736"/>
            <a:ext cx="512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 wows in my solution…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35686" y="1304624"/>
            <a:ext cx="869755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00" dirty="0" smtClean="0"/>
          </a:p>
          <a:p>
            <a:r>
              <a:rPr lang="en-US" sz="1700" dirty="0" smtClean="0"/>
              <a:t>By </a:t>
            </a:r>
            <a:r>
              <a:rPr lang="en-US" sz="1700" dirty="0"/>
              <a:t>leveraging cutting-edge artificial intelligence and natural language processing technologies, our </a:t>
            </a:r>
            <a:r>
              <a:rPr lang="en-US" sz="1700" dirty="0" err="1"/>
              <a:t>chatbot</a:t>
            </a:r>
            <a:r>
              <a:rPr lang="en-US" sz="1700" dirty="0"/>
              <a:t> aims to transform traditional receptionist roles and deliver an unparalleled experience to our visitors and customers</a:t>
            </a:r>
            <a:r>
              <a:rPr lang="en-US" sz="1700" dirty="0" smtClean="0"/>
              <a:t>.</a:t>
            </a:r>
          </a:p>
          <a:p>
            <a:endParaRPr lang="en-US" sz="1700" dirty="0"/>
          </a:p>
          <a:p>
            <a:r>
              <a:rPr lang="en-US" sz="1700" dirty="0" smtClean="0"/>
              <a:t>Our </a:t>
            </a:r>
            <a:r>
              <a:rPr lang="en-US" sz="1700" dirty="0" err="1"/>
              <a:t>chatbot</a:t>
            </a:r>
            <a:r>
              <a:rPr lang="en-US" sz="1700" dirty="0"/>
              <a:t> will be available round the clock, ensuring that visitors can access assistance and information at any time, regardless of office hours</a:t>
            </a:r>
            <a:r>
              <a:rPr lang="en-US" sz="1700" dirty="0" smtClean="0"/>
              <a:t>.</a:t>
            </a:r>
          </a:p>
          <a:p>
            <a:endParaRPr lang="en-US"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1925620" y="3726506"/>
            <a:ext cx="4658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Appointment </a:t>
            </a:r>
            <a:r>
              <a:rPr lang="en-US" b="1" dirty="0" smtClean="0"/>
              <a:t>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Enhanced </a:t>
            </a:r>
            <a:r>
              <a:rPr lang="en-US" b="1" dirty="0"/>
              <a:t>User Experience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Cost </a:t>
            </a:r>
            <a:r>
              <a:rPr lang="en-US" b="1" dirty="0"/>
              <a:t>Savings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Resource </a:t>
            </a:r>
            <a:r>
              <a:rPr lang="en-US" b="1" dirty="0"/>
              <a:t>Optimization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Continuous </a:t>
            </a:r>
            <a:r>
              <a:rPr lang="en-US" b="1" dirty="0"/>
              <a:t>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437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RECEPTIONIST CHATBOT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RECEPTIONIST CHATBOT</dc:title>
  <dc:creator>Admin</dc:creator>
  <cp:lastModifiedBy>Admin</cp:lastModifiedBy>
  <cp:revision>10</cp:revision>
  <dcterms:created xsi:type="dcterms:W3CDTF">2024-03-28T08:10:51Z</dcterms:created>
  <dcterms:modified xsi:type="dcterms:W3CDTF">2024-03-28T09:43:51Z</dcterms:modified>
</cp:coreProperties>
</file>