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3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keylogger.p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67504" y="3643314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738678" y="2714620"/>
            <a:ext cx="5800851" cy="430887"/>
          </a:xfrm>
        </p:spPr>
        <p:txBody>
          <a:bodyPr/>
          <a:lstStyle/>
          <a:p>
            <a:r>
              <a:rPr lang="en-US" sz="2800" dirty="0" smtClean="0"/>
              <a:t>Student </a:t>
            </a:r>
            <a:r>
              <a:rPr lang="en-US" sz="2800" dirty="0" err="1" smtClean="0"/>
              <a:t>Name:Appanabhotla</a:t>
            </a:r>
            <a:r>
              <a:rPr lang="en-US" sz="2800" dirty="0" smtClean="0"/>
              <a:t> </a:t>
            </a:r>
            <a:r>
              <a:rPr lang="en-US" sz="2800" dirty="0" err="1" smtClean="0"/>
              <a:t>Janani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2"/>
            <a:ext cx="9499630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 Black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Threat Detection Model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Data Collection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Feature Extraction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Model Selection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Training and Validation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Real-Time Detection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b="1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sz="2400" b="1" dirty="0" smtClean="0"/>
              <a:t>Data Encryption Model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End-to-End Encryption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Key Management</a:t>
            </a:r>
          </a:p>
          <a:p>
            <a:pPr marL="457200" indent="-457200">
              <a:buAutoNum type="alphaLcPeriod"/>
            </a:pPr>
            <a:r>
              <a:rPr lang="en-US" sz="2400" dirty="0" smtClean="0"/>
              <a:t>Data Obfuscation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spc="15" dirty="0" smtClean="0"/>
              <a:t>M</a:t>
            </a:r>
            <a:r>
              <a:rPr lang="en-US" dirty="0" smtClean="0"/>
              <a:t>O</a:t>
            </a:r>
            <a:r>
              <a:rPr lang="en-US" spc="-15" dirty="0" smtClean="0"/>
              <a:t>D</a:t>
            </a:r>
            <a:r>
              <a:rPr lang="en-US" spc="-35" dirty="0" smtClean="0"/>
              <a:t>E</a:t>
            </a:r>
            <a:r>
              <a:rPr lang="en-US" spc="-30" dirty="0" smtClean="0"/>
              <a:t>LL</a:t>
            </a:r>
            <a:r>
              <a:rPr lang="en-US" spc="-5" dirty="0" smtClean="0"/>
              <a:t>I</a:t>
            </a:r>
            <a:r>
              <a:rPr lang="en-US" spc="30" dirty="0" smtClean="0"/>
              <a:t>N</a:t>
            </a:r>
            <a:r>
              <a:rPr lang="en-US" spc="5" dirty="0" smtClean="0"/>
              <a:t>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0887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3200" b="1" dirty="0" smtClean="0"/>
              <a:t>User Behavior Analysis Model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Behavioral Biometrics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Anomaly Detection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Adaptive Authentication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3200" b="1" dirty="0" smtClean="0"/>
              <a:t>Integration and Deployment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Seamless Integration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User-Friendly Interface</a:t>
            </a:r>
          </a:p>
          <a:p>
            <a:pPr marL="457200" indent="-457200">
              <a:buAutoNum type="alphaLcPeriod"/>
            </a:pPr>
            <a:r>
              <a:rPr lang="en-US" sz="3200" dirty="0" smtClean="0"/>
              <a:t>Continuous Monitoring and Updates</a:t>
            </a:r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lang="en-US" dirty="0" smtClean="0"/>
              <a:t/>
            </a:r>
            <a:br>
              <a:rPr lang="en-US" dirty="0" smtClean="0"/>
            </a:br>
            <a:endParaRPr b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10972800" cy="369332"/>
          </a:xfrm>
        </p:spPr>
        <p:txBody>
          <a:bodyPr/>
          <a:lstStyle/>
          <a:p>
            <a:r>
              <a:rPr lang="en-US" sz="2400" dirty="0" smtClean="0"/>
              <a:t>Outputs: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Screenshot 2024-06-14 1624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8" y="2285992"/>
            <a:ext cx="3677163" cy="3667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Screenshot 2024-06-14 1639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4" y="2786058"/>
            <a:ext cx="5224955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link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23902" y="2786058"/>
            <a:ext cx="10915688" cy="430887"/>
          </a:xfrm>
        </p:spPr>
        <p:txBody>
          <a:bodyPr/>
          <a:lstStyle/>
          <a:p>
            <a:r>
              <a:rPr lang="en-US" sz="2800" dirty="0" smtClean="0">
                <a:hlinkClick r:id="rId2" action="ppaction://hlinkfile"/>
              </a:rPr>
              <a:t>https://github.com/Janani0511/key-logger-and-security.git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666712" y="128586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endParaRPr sz="4250"/>
          </a:p>
        </p:txBody>
      </p:sp>
      <p:sp>
        <p:nvSpPr>
          <p:cNvPr id="23" name="Subtitle 22"/>
          <p:cNvSpPr>
            <a:spLocks noGrp="1"/>
          </p:cNvSpPr>
          <p:nvPr>
            <p:ph type="subTitle" idx="4"/>
          </p:nvPr>
        </p:nvSpPr>
        <p:spPr>
          <a:xfrm>
            <a:off x="2166910" y="2357430"/>
            <a:ext cx="8534400" cy="492443"/>
          </a:xfrm>
        </p:spPr>
        <p:txBody>
          <a:bodyPr/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Key logger and Security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2643182"/>
            <a:ext cx="4167174" cy="4062418"/>
            <a:chOff x="0" y="2643182"/>
            <a:chExt cx="4171950" cy="406241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43182"/>
              <a:ext cx="1547781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952596" y="1571612"/>
            <a:ext cx="8001056" cy="49292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Project overview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Who are the end users?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Your solution and its value preposition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The wow in your solution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Modeling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Results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Project link</a:t>
            </a: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endParaRPr sz="4250" u="sng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38084" y="1285861"/>
            <a:ext cx="9415490" cy="557214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 Black" pitchFamily="34" charset="0"/>
              </a:rPr>
              <a:t> key logger </a:t>
            </a:r>
            <a:r>
              <a:rPr lang="en-US" sz="2800" dirty="0" smtClean="0"/>
              <a:t>or keystroke logger/keyboard capturing is a form of malware or hardware that keeps track of and records your keystrokes as you type.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Arial Black" pitchFamily="34" charset="0"/>
              </a:rPr>
              <a:t>Security</a:t>
            </a:r>
            <a:r>
              <a:rPr lang="en-US" sz="2800" dirty="0" smtClean="0"/>
              <a:t> is protection from, or resilience against, potential harm (or other unwanted coercion).</a:t>
            </a:r>
          </a:p>
          <a:p>
            <a:pPr>
              <a:buFont typeface="Wingdings" pitchFamily="2" charset="2"/>
              <a:buChar char="v"/>
            </a:pPr>
            <a:r>
              <a:rPr lang="en-US" sz="2800" b="1" i="1" u="sng" dirty="0" smtClean="0"/>
              <a:t>Types of key loggers:</a:t>
            </a:r>
          </a:p>
          <a:p>
            <a:pPr>
              <a:buFont typeface="Wingdings" pitchFamily="2" charset="2"/>
              <a:buChar char="q"/>
            </a:pPr>
            <a:r>
              <a:rPr lang="en-US" sz="2800" b="1" u="sng" dirty="0" smtClean="0"/>
              <a:t>Software key-loggers: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doni MT" pitchFamily="18" charset="0"/>
              </a:rPr>
              <a:t>JavaScript based key logger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Form Based Key loggers </a:t>
            </a:r>
          </a:p>
          <a:p>
            <a:pPr>
              <a:buFont typeface="Wingdings" pitchFamily="2" charset="2"/>
              <a:buChar char="q"/>
            </a:pPr>
            <a:r>
              <a:rPr lang="en-US" sz="2800" b="1" u="sng" dirty="0" smtClean="0"/>
              <a:t>Hardware Key-loggers: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USB key logger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+mj-lt"/>
              </a:rPr>
              <a:t>Smartphone sensors</a:t>
            </a:r>
            <a:endParaRPr lang="en-US" sz="2800" dirty="0" smtClean="0">
              <a:latin typeface="+mj-lt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 descr="types-keylogg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8" y="3214686"/>
            <a:ext cx="5026816" cy="32861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24" y="1000108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	OVERVIEW</a:t>
            </a:r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80960" y="1428736"/>
            <a:ext cx="9787006" cy="43088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this project I observed that how the key loggers are very essentials in hacking process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Key loggers </a:t>
            </a:r>
            <a:r>
              <a:rPr lang="en-US" sz="2800" dirty="0" smtClean="0"/>
              <a:t>can be used for both legitimate and illegitimate purposes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the source code we use the some libraries are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pynput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files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These two libraries very useful to outcome the output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key loggers can also be useful in cyber security for network monitoring.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is the overview of the project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0960" y="1428736"/>
            <a:ext cx="10858576" cy="4924425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3200" dirty="0" smtClean="0"/>
              <a:t> An end user is anyone who uses software and hardware assets in your organization to perform their job duties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/>
              <a:t> To help you effectively answer this question, consider the following points: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/>
              <a:t>Individual Users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/>
              <a:t>Organizations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3200" dirty="0" smtClean="0"/>
              <a:t>Specific Industries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 of Various User Groups</a:t>
            </a:r>
            <a:endParaRPr lang="en-US" sz="3200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sz="3200" b="1" dirty="0" smtClean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084" y="1571612"/>
            <a:ext cx="1595406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881158" y="1285860"/>
            <a:ext cx="9858444" cy="6093976"/>
          </a:xfrm>
        </p:spPr>
        <p:txBody>
          <a:bodyPr/>
          <a:lstStyle/>
          <a:p>
            <a:pPr algn="ctr"/>
            <a:r>
              <a:rPr lang="en-US" sz="2400" b="1" u="sng" dirty="0" smtClean="0">
                <a:latin typeface="Cambria Math" pitchFamily="18" charset="0"/>
                <a:ea typeface="Cambria Math" pitchFamily="18" charset="0"/>
                <a:cs typeface="Arial" pitchFamily="34" charset="0"/>
              </a:rPr>
              <a:t>In my view the solution is avoiding the key loggers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Use Antivirus and Anti-Malware Software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Keep Your System Updated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Use a Firewall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Use Two-Factor Authentication (2FA)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/>
              <a:t>Regular System Scans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u="sng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sz="2400" u="sng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 logging threats.</a:t>
            </a:r>
            <a:endParaRPr lang="en-US" sz="2400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 loggers on various devices</a:t>
            </a:r>
            <a:endParaRPr lang="en-US" sz="2400" dirty="0" smtClean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algn="l">
              <a:buFont typeface="Wingdings" pitchFamily="2" charset="2"/>
              <a:buChar char="v"/>
            </a:pPr>
            <a:endParaRPr lang="en-US" sz="2400" dirty="0" smtClean="0"/>
          </a:p>
          <a:p>
            <a:pPr algn="ctr"/>
            <a:r>
              <a:rPr lang="en-US" sz="2400" dirty="0" smtClean="0"/>
              <a:t> </a:t>
            </a:r>
          </a:p>
          <a:p>
            <a:pPr algn="l"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214554"/>
            <a:ext cx="2309786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1224" y="1500174"/>
            <a:ext cx="792961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The WOW in Our Solution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Advanced Behavioral Analysis</a:t>
            </a:r>
            <a:r>
              <a:rPr lang="en-US" sz="2000" dirty="0" smtClean="0"/>
              <a:t>: Our solution stands out with its ability to detect </a:t>
            </a:r>
            <a:r>
              <a:rPr lang="en-US" sz="2000" dirty="0" err="1" smtClean="0"/>
              <a:t>keyloggers</a:t>
            </a:r>
            <a:r>
              <a:rPr lang="en-US" sz="2000" dirty="0" smtClean="0"/>
              <a:t> through sophisticated behavioral analysis, identifying even the most subtle anomalies in real time.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Unbreakable Encryption</a:t>
            </a:r>
            <a:r>
              <a:rPr lang="en-US" sz="2000" dirty="0" smtClean="0"/>
              <a:t>: By implementing end-to-end encryption and advanced data obfuscation, we ensure that any captured keystrokes are rendered useless to attackers.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Layered Defense</a:t>
            </a:r>
            <a:r>
              <a:rPr lang="en-US" sz="2000" dirty="0" smtClean="0"/>
              <a:t>: Our multi-layered approach, incorporating antivirus, anti-malware, and firewall protections, creates a robust security environment that key loggers cannot easily penetrate.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User-Centric Design</a:t>
            </a:r>
            <a:r>
              <a:rPr lang="en-US" sz="2000" dirty="0" smtClean="0"/>
              <a:t>: With seamless integration and an intuitive interface, our solution delivers top-notch security without compromising user experience.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 smtClean="0"/>
              <a:t>Transparency and Control</a:t>
            </a:r>
            <a:r>
              <a:rPr lang="en-US" sz="2000" dirty="0" smtClean="0"/>
              <a:t>: Detailed reports and instant alerts provide users with full visibility and control over their security, ensuring they are always informed and prepared.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4" y="1367852"/>
            <a:ext cx="9499630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 smtClean="0">
                <a:latin typeface="Arial Black" pitchFamily="34" charset="0"/>
              </a:rPr>
              <a:t>Modelling</a:t>
            </a:r>
            <a:r>
              <a:rPr lang="en-US" sz="2400" dirty="0" smtClean="0">
                <a:latin typeface="Arial Black" pitchFamily="34" charset="0"/>
              </a:rPr>
              <a:t> for </a:t>
            </a:r>
            <a:r>
              <a:rPr lang="en-US" sz="2400" dirty="0" err="1" smtClean="0">
                <a:latin typeface="Arial Black" pitchFamily="34" charset="0"/>
              </a:rPr>
              <a:t>Keyloggers</a:t>
            </a:r>
            <a:r>
              <a:rPr lang="en-US" sz="2400" dirty="0" smtClean="0">
                <a:latin typeface="Arial Black" pitchFamily="34" charset="0"/>
              </a:rPr>
              <a:t> and </a:t>
            </a:r>
            <a:r>
              <a:rPr lang="en-US" sz="2400" dirty="0" err="1" smtClean="0">
                <a:latin typeface="Arial Black" pitchFamily="34" charset="0"/>
              </a:rPr>
              <a:t>Cybersecurity</a:t>
            </a:r>
            <a:r>
              <a:rPr lang="en-US" sz="2400" dirty="0" smtClean="0">
                <a:latin typeface="Arial Black" pitchFamily="34" charset="0"/>
              </a:rPr>
              <a:t> Solution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 smtClean="0">
              <a:latin typeface="Arial Black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Arial Black" pitchFamily="34" charset="0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712" y="35716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10" name="Picture 9" descr="Keylogger-Process-in-User-Activ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02" y="2088190"/>
            <a:ext cx="7362835" cy="4077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447</Words>
  <Application>Microsoft Office PowerPoint</Application>
  <PresentationFormat>Custom</PresentationFormat>
  <Paragraphs>128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Student Name:Appanabhotla Janani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Slide 10</vt:lpstr>
      <vt:lpstr>MODELLING </vt:lpstr>
      <vt:lpstr>RESULTS 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APPAJI</dc:creator>
  <cp:lastModifiedBy>APPAAJEE</cp:lastModifiedBy>
  <cp:revision>21</cp:revision>
  <dcterms:created xsi:type="dcterms:W3CDTF">2024-06-03T05:48:59Z</dcterms:created>
  <dcterms:modified xsi:type="dcterms:W3CDTF">2024-06-14T11:18:26Z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