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2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3" name="TextBox 13"/>
          <p:cNvSpPr txBox="1"/>
          <p:nvPr/>
        </p:nvSpPr>
        <p:spPr>
          <a:xfrm>
            <a:off x="1490660" y="3283266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J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I</a:t>
            </a:r>
            <a:r>
              <a:rPr sz="2400" lang="en-US"/>
              <a:t> </a:t>
            </a:r>
            <a:r>
              <a:rPr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endParaRPr altLang="en-US" lang="zh-CN"/>
          </a:p>
          <a:p>
            <a:r>
              <a:rPr altLang="en-US" dirty="0" sz="2400" lang="en-US"/>
              <a:t>N</a:t>
            </a:r>
            <a:r>
              <a:rPr altLang="en-US" dirty="0" sz="2400" lang="en-US"/>
              <a:t>M</a:t>
            </a:r>
            <a:r>
              <a:rPr altLang="en-US" dirty="0" sz="2400" lang="en-US"/>
              <a:t> </a:t>
            </a:r>
            <a:r>
              <a:rPr altLang="en-US" dirty="0" sz="2400" lang="en-US"/>
              <a:t>I</a:t>
            </a:r>
            <a:r>
              <a:rPr altLang="en-US" dirty="0" sz="2400" lang="en-US"/>
              <a:t>D</a:t>
            </a:r>
            <a:r>
              <a:rPr altLang="en-US" dirty="0" sz="2400" lang="en-US"/>
              <a:t>:</a:t>
            </a:r>
            <a:r>
              <a:rPr altLang="en-US" dirty="0" sz="2400" lang="en-US"/>
              <a:t>AF823EB780042B997344C0E694E4CC43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A</a:t>
            </a:r>
            <a:r>
              <a:rPr dirty="0" sz="2400" lang="en-US"/>
              <a:t>c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ing </a:t>
            </a:r>
            <a:r>
              <a:rPr dirty="0" sz="2400" lang="en-US"/>
              <a:t>and </a:t>
            </a:r>
            <a:r>
              <a:rPr dirty="0" sz="2400" lang="en-US"/>
              <a:t>F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D</a:t>
            </a:r>
            <a:r>
              <a:rPr dirty="0" sz="2400" lang="en-US"/>
              <a:t>.</a:t>
            </a:r>
            <a:r>
              <a:rPr dirty="0" sz="2400" lang="en-US"/>
              <a:t>R</a:t>
            </a:r>
            <a:r>
              <a:rPr dirty="0" sz="2400" lang="en-US"/>
              <a:t>.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U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0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9" name="TextBox 2"/>
          <p:cNvSpPr txBox="1"/>
          <p:nvPr/>
        </p:nvSpPr>
        <p:spPr>
          <a:xfrm>
            <a:off x="739775" y="982341"/>
            <a:ext cx="8285560" cy="5069841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>
                <a:latin typeface="Arial"/>
              </a:rPr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0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59148" y="1308038"/>
            <a:ext cx="8937616" cy="5549962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0" name="Title 1"/>
          <p:cNvSpPr>
            <a:spLocks noGrp="1"/>
          </p:cNvSpPr>
          <p:nvPr/>
        </p:nvSpPr>
        <p:spPr>
          <a:xfrm rot="10800000" flipV="1">
            <a:off x="755325" y="2184395"/>
            <a:ext cx="7938565" cy="2489201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5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5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3" name="Text Box 8"/>
          <p:cNvSpPr txBox="1"/>
          <p:nvPr/>
        </p:nvSpPr>
        <p:spPr>
          <a:xfrm>
            <a:off x="1125855" y="2059940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6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1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4" name="Text Box 11"/>
          <p:cNvSpPr txBox="1"/>
          <p:nvPr/>
        </p:nvSpPr>
        <p:spPr>
          <a:xfrm>
            <a:off x="883285" y="2043430"/>
            <a:ext cx="7630160" cy="2731018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6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5" name="Text Box 6"/>
          <p:cNvSpPr txBox="1"/>
          <p:nvPr/>
        </p:nvSpPr>
        <p:spPr>
          <a:xfrm>
            <a:off x="1445711" y="2235835"/>
            <a:ext cx="7037254" cy="293624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6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07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8" name="TextBox 8"/>
          <p:cNvSpPr txBox="1"/>
          <p:nvPr/>
        </p:nvSpPr>
        <p:spPr>
          <a:xfrm>
            <a:off x="2743200" y="2354703"/>
            <a:ext cx="8534018" cy="176784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2024-09-10T10:05:33Z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c8b1e1a525fe4c1da467b44c38d7f31f</vt:lpwstr>
  </property>
</Properties>
</file>