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11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8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9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10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endParaRPr dirty="0" sz="2400" lang="en-US"/>
          </a:p>
          <a:p>
            <a:r>
              <a:rPr dirty="0" sz="2400" lang="en-US"/>
              <a:t>REGISTER NO:</a:t>
            </a:r>
          </a:p>
          <a:p>
            <a:r>
              <a:rPr dirty="0" sz="2400" lang="en-US"/>
              <a:t>DEPARTMENT:</a:t>
            </a:r>
          </a:p>
          <a:p>
            <a:r>
              <a:rPr dirty="0" sz="2400" lang="en-US"/>
              <a:t>COLLEGE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  <p:sp>
        <p:nvSpPr>
          <p:cNvPr id="1048603" name=""/>
          <p:cNvSpPr txBox="1"/>
          <p:nvPr/>
        </p:nvSpPr>
        <p:spPr>
          <a:xfrm>
            <a:off x="4162424" y="3314149"/>
            <a:ext cx="4684068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0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6</a:t>
            </a:r>
            <a:r>
              <a:rPr sz="2800" lang="en-US">
                <a:solidFill>
                  <a:srgbClr val="000000"/>
                </a:solidFill>
              </a:rPr>
              <a:t>6</a:t>
            </a:r>
            <a:r>
              <a:rPr sz="2800" lang="en-US">
                <a:solidFill>
                  <a:srgbClr val="000000"/>
                </a:solidFill>
              </a:rPr>
              <a:t>5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ge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cience </a:t>
            </a:r>
            <a:r>
              <a:rPr sz="2800" lang="en-US">
                <a:solidFill>
                  <a:srgbClr val="000000"/>
                </a:solidFill>
              </a:rPr>
              <a:t>and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gement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"/>
          <p:cNvSpPr txBox="1"/>
          <p:nvPr/>
        </p:nvSpPr>
        <p:spPr>
          <a:xfrm>
            <a:off x="1743074" y="1916429"/>
            <a:ext cx="6754091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
noun. the act, art, or profession of a person who models. the process of producing sculptured form with some plastic material, as clay. the technique of rendering the illusion of volume on a two-dimensional surface by shading.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2" name=""/>
          <p:cNvSpPr txBox="1"/>
          <p:nvPr/>
        </p:nvSpPr>
        <p:spPr>
          <a:xfrm>
            <a:off x="755332" y="2498031"/>
            <a:ext cx="8103299" cy="1348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Get academic examination results conducted by various Central and State Boards, Universities and Councils in a single window. Slider Image third.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4" name=""/>
          <p:cNvSpPr txBox="1"/>
          <p:nvPr/>
        </p:nvSpPr>
        <p:spPr>
          <a:xfrm>
            <a:off x="1794424" y="1956262"/>
            <a:ext cx="6934790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 conclusion is the last part of something, its end or result. When you write a paper, you always end by summing up your arguments and drawing a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2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3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4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5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6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7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-76200" y="28579"/>
            <a:ext cx="12481713" cy="6646876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4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50" name=""/>
          <p:cNvSpPr txBox="1"/>
          <p:nvPr/>
        </p:nvSpPr>
        <p:spPr>
          <a:xfrm>
            <a:off x="1143000" y="1765934"/>
            <a:ext cx="4572000" cy="4701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“The high school dropout rate in our community has risen by 20% over the past two years, negatively impacting our future workforce. We need to implement targeted intervention programs to reduce dropout rates and ensure a more educated workforce.”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6" name="TextBox 10"/>
          <p:cNvSpPr txBox="1"/>
          <p:nvPr/>
        </p:nvSpPr>
        <p:spPr>
          <a:xfrm>
            <a:off x="990600" y="2133600"/>
            <a:ext cx="7924800" cy="1869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project overview is a detailed description of a project's goals and objectives, the steps to achieve these goals, and the expected outcomes. In addition, a project overview enables you to outline the project schedule, budget, necessary resources, and status.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7" name="object 7"/>
          <p:cNvSpPr txBox="1">
            <a:spLocks noGrp="1"/>
          </p:cNvSpPr>
          <p:nvPr/>
        </p:nvSpPr>
        <p:spPr>
          <a:xfrm>
            <a:off x="739774" y="7092810"/>
            <a:ext cx="5263515" cy="1261109"/>
          </a:xfrm>
          <a:prstGeom prst="rect"/>
        </p:spPr>
        <p:txBody>
          <a:bodyPr bIns="0" lIns="0" rIns="0" rtlCol="0" tIns="16510" vert="horz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sp>
        <p:nvSpPr>
          <p:cNvPr id="1048658" name="object 7"/>
          <p:cNvSpPr txBox="1">
            <a:spLocks noGrp="1"/>
          </p:cNvSpPr>
          <p:nvPr/>
        </p:nvSpPr>
        <p:spPr>
          <a:xfrm>
            <a:off x="1746884" y="7723364"/>
            <a:ext cx="5263515" cy="1261109"/>
          </a:xfrm>
          <a:prstGeom prst="rect"/>
        </p:spPr>
        <p:txBody>
          <a:bodyPr bIns="0" lIns="0" rIns="0" rtlCol="0" tIns="16510" vert="horz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4" name=""/>
          <p:cNvSpPr txBox="1"/>
          <p:nvPr/>
        </p:nvSpPr>
        <p:spPr>
          <a:xfrm>
            <a:off x="1142046" y="1695450"/>
            <a:ext cx="4572000" cy="5120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
An end user is a person or other entity that consumes or makes use of the goods or services produced by businesses. In this way, an end user may differ from a customer since the entity or person that buys a product or service may not be the one who actually uses it.3 Sept 2024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9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70" name=""/>
          <p:cNvSpPr txBox="1"/>
          <p:nvPr/>
        </p:nvSpPr>
        <p:spPr>
          <a:xfrm>
            <a:off x="3495674" y="1546859"/>
            <a:ext cx="4572000" cy="5120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 value proposition is a short statement that communicates why buyers should choose your products or services. It's more than just a product or service description — it's the specific solution that your business provides and the promise of value that a customer can expect you to deliver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0" y="327452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3" name=""/>
          <p:cNvSpPr txBox="1"/>
          <p:nvPr/>
        </p:nvSpPr>
        <p:spPr>
          <a:xfrm>
            <a:off x="1074701" y="1718016"/>
            <a:ext cx="8531932" cy="2606042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 Dataset is a set or collection of data. This set is normally presented in a tabular pattern. Every column describes a particular variable. And each row corresponds to a given member of the data set, as per the given question. This is a part of data management.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1905191" y="4614057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1" name=""/>
          <p:cNvSpPr txBox="1"/>
          <p:nvPr/>
        </p:nvSpPr>
        <p:spPr>
          <a:xfrm rot="21534052">
            <a:off x="3124200" y="2714797"/>
            <a:ext cx="6096000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 "wow" experience is when a customer's experience exceeds their expectations, and they feel appreciated, respected, and heard. It can happen in customer service or other contexts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2024-03-28T06:07:22Z</dcterms:created>
  <dcterms:modified xsi:type="dcterms:W3CDTF">2024-10-26T05:36:45Z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ade63e2ea70d4647a1b07efe49b5cc1c</vt:lpwstr>
  </property>
</Properties>
</file>