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 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/>
              <a:t>NO		</a:t>
            </a:r>
            <a:r>
              <a:rPr dirty="0" sz="2400" lang="en-US" smtClean="0"/>
              <a:t>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/>
              <a:t>	</a:t>
            </a:r>
            <a:endParaRPr altLang="en-US" lang="zh-CN"/>
          </a:p>
          <a:p>
            <a:r>
              <a:rPr dirty="0" sz="2400" lang="en-US"/>
              <a:t>DEPARTMENT		</a:t>
            </a:r>
            <a:r>
              <a:rPr dirty="0" sz="2400" lang="en-US" smtClean="0"/>
              <a:t>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/>
              <a:t>(General)</a:t>
            </a:r>
          </a:p>
          <a:p>
            <a:r>
              <a:rPr dirty="0" sz="2400" lang="en-US"/>
              <a:t>COLLEGE		</a:t>
            </a:r>
            <a:r>
              <a:rPr dirty="0" sz="2400" lang="en-US" smtClean="0"/>
              <a:t>: St</a:t>
            </a:r>
            <a:r>
              <a:rPr dirty="0" sz="2400" lang="en-US"/>
              <a:t>. Anne’s Arts And Science College</a:t>
            </a:r>
          </a:p>
          <a:p>
            <a:r>
              <a:rPr dirty="0" sz="2400" lang="en-US"/>
              <a:t>NM ID(username)     </a:t>
            </a:r>
            <a:r>
              <a:rPr dirty="0" sz="2400" lang="en-US" smtClean="0"/>
              <a:t>: </a:t>
            </a:r>
            <a:r>
              <a:rPr dirty="0" sz="2400" lang="en-US"/>
              <a:t>			2EF3E226505B2EE98B447E5AFBA8CF61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2024-03-27T19:07:22Z</dcterms:created>
  <dcterms:modified xsi:type="dcterms:W3CDTF">2024-09-09T06:49:49Z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761db269a7b54c499fc7712fcc589e7b</vt:lpwstr>
  </property>
</Properties>
</file>