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1</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JANANI G</a:t>
            </a:r>
          </a:p>
          <a:p>
            <a:pPr algn="l"/>
            <a:r>
              <a:rPr lang="en-US" sz="1800" dirty="0" smtClean="0"/>
              <a:t>                                                                                                                                                 710021106014</a:t>
            </a:r>
          </a:p>
          <a:p>
            <a:pPr algn="l"/>
            <a:r>
              <a:rPr lang="en-US" sz="1800" dirty="0" smtClean="0"/>
              <a:t>				</a:t>
            </a:r>
            <a:r>
              <a:rPr lang="en-US" sz="1800" dirty="0"/>
              <a:t> </a:t>
            </a:r>
            <a:r>
              <a:rPr lang="en-US" sz="1800" dirty="0" smtClean="0"/>
              <a:t>                                                                      </a:t>
            </a:r>
            <a:r>
              <a:rPr lang="en-US" sz="1800" dirty="0" smtClean="0"/>
              <a:t>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lstStyle/>
          <a:p>
            <a:r>
              <a:rPr lang="en-US" dirty="0" smtClean="0"/>
              <a:t>Advancing Urban Quality of Life through Effective Noise Monitoring: A Comprehensive System for Real-time Data Collection and Analysis. </a:t>
            </a:r>
            <a:r>
              <a:rPr lang="en-US" dirty="0"/>
              <a:t>A</a:t>
            </a:r>
            <a:r>
              <a:rPr lang="en-US" dirty="0" smtClean="0"/>
              <a:t>dvancing Urban Quality of Life . This presentation discusses a  comprehensive system for real time noise monitoring to improve urban quality of life. The system includes data collection and analysis for effective noise</a:t>
            </a:r>
            <a:endParaRPr lang="en-US" dirty="0"/>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smtClean="0">
                <a:latin typeface="Arial" panose="020B0604020202020204" pitchFamily="34" charset="0"/>
                <a:cs typeface="Arial" panose="020B0604020202020204" pitchFamily="34" charset="0"/>
              </a:rPr>
              <a:t>Noise pollution impacts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smtClean="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smtClean="0"/>
              <a:t>  Hearing Loss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smtClean="0">
                <a:latin typeface="Arial" panose="020B0604020202020204" pitchFamily="34" charset="0"/>
                <a:cs typeface="Arial" panose="020B0604020202020204" pitchFamily="34" charset="0"/>
              </a:rPr>
              <a:t>Components of the comprehensive system</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smtClean="0"/>
              <a:t>The comprehensive system includes hardware, software, and data analytics tools for real-time noise monitoring. The hardware includes sensors, microphones, and data loggers. The software includes data visualization and analysis tools.</a:t>
            </a:r>
            <a:endParaRPr lang="en-US" sz="3600" dirty="0"/>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panose="020B0604020202020204" pitchFamily="34" charset="0"/>
                <a:cs typeface="Arial" panose="020B0604020202020204" pitchFamily="34" charset="0"/>
              </a:rPr>
              <a:t>Real-time Data Collection and Analysis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dirty="0" smtClean="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smtClean="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smtClean="0"/>
              <a:t>The comprehensive system provides several benefits, including improved noise management, enhanced urban quality of life, and better decision-making for urban planners and policy makers</a:t>
            </a:r>
            <a:endParaRPr lang="en-US" sz="3200" dirty="0"/>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355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admin</cp:lastModifiedBy>
  <cp:revision>4</cp:revision>
  <dcterms:created xsi:type="dcterms:W3CDTF">2023-09-27T08:34:10Z</dcterms:created>
  <dcterms:modified xsi:type="dcterms:W3CDTF">2023-09-27T09:01:37Z</dcterms:modified>
</cp:coreProperties>
</file>