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3000.0</c:v>
              </c:pt>
              <c:pt idx="1">
                <c:v>6000.0</c:v>
              </c:pt>
              <c:pt idx="2">
                <c:v>10000.0</c:v>
              </c:pt>
              <c:pt idx="3">
                <c:v>50000.0</c:v>
              </c:pt>
              <c:pt idx="4">
                <c:v>6100.0</c:v>
              </c:pt>
              <c:pt idx="5">
                <c:v>7500.0</c:v>
              </c:pt>
              <c:pt idx="6">
                <c:v>9000.0</c:v>
              </c:pt>
              <c:pt idx="7">
                <c:v>15000.0</c:v>
              </c:pt>
              <c:pt idx="8">
                <c:v>25000.0</c:v>
              </c:pt>
              <c:pt idx="9">
                <c:v>20000.0</c:v>
              </c:pt>
              <c:pt idx="10">
                <c:v>170000.0</c:v>
              </c:pt>
              <c:pt idx="11">
                <c:v>8900.0</c:v>
              </c:pt>
              <c:pt idx="12">
                <c:v>25000.0</c:v>
              </c:pt>
              <c:pt idx="13">
                <c:v>87000.0</c:v>
              </c:pt>
              <c:pt idx="14">
                <c:v>250000.0</c:v>
              </c:pt>
              <c:pt idx="15">
                <c:v>250000.0</c:v>
              </c:pt>
              <c:pt idx="16">
                <c:v>6845000.0</c:v>
              </c:pt>
              <c:pt idx="17">
                <c:v>1400000.0</c:v>
              </c:pt>
              <c:pt idx="18">
                <c:v>61500.0</c:v>
              </c:pt>
              <c:pt idx="19">
                <c:v>80000.0</c:v>
              </c:pt>
              <c:pt idx="20">
                <c:v>330000.0</c:v>
              </c:pt>
              <c:pt idx="21">
                <c:v>930000.0</c:v>
              </c:pt>
              <c:pt idx="22">
                <c:v>220100.0</c:v>
              </c:pt>
              <c:pt idx="23">
                <c:v>6000050.0</c:v>
              </c:pt>
              <c:pt idx="24">
                <c:v>650000.0</c:v>
              </c:pt>
              <c:pt idx="25">
                <c:v>900000.0</c:v>
              </c:pt>
              <c:pt idx="26">
                <c:v>6570000.0</c:v>
              </c:pt>
              <c:pt idx="27">
                <c:v>7900000.0</c:v>
              </c:pt>
              <c:pt idx="28">
                <c:v>7600000.0</c:v>
              </c:pt>
              <c:pt idx="29">
                <c:v>800000.0</c:v>
              </c:pt>
              <c:pt idx="30">
                <c:v>5000000.0</c:v>
              </c:pt>
              <c:pt idx="31">
                <c:v>9300000.0</c:v>
              </c:pt>
              <c:pt idx="32">
                <c:v>1540000.0</c:v>
              </c:pt>
              <c:pt idx="33">
                <c:v>5001000.0</c:v>
              </c:pt>
              <c:pt idx="34">
                <c:v>1.0E+7</c:v>
              </c:pt>
            </c:numLit>
          </c:val>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sz="2400" lang="en-GB"/>
              <a:t>STU</a:t>
            </a:r>
            <a:r>
              <a:rPr sz="2400" lang="en-US"/>
              <a:t>DENT NAME:</a:t>
            </a:r>
            <a:r>
              <a:rPr sz="2400" lang="en-GB"/>
              <a:t> </a:t>
            </a:r>
            <a:r>
              <a:rPr altLang="en-GB" sz="2400" lang="en-US"/>
              <a:t>J</a:t>
            </a:r>
            <a:r>
              <a:rPr altLang="en-GB" sz="2400" lang="en-US"/>
              <a:t>a</a:t>
            </a:r>
            <a:r>
              <a:rPr altLang="en-GB" sz="2400" lang="en-US"/>
              <a:t>n</a:t>
            </a:r>
            <a:r>
              <a:rPr altLang="en-GB" sz="2400" lang="en-US"/>
              <a:t>a</a:t>
            </a:r>
            <a:r>
              <a:rPr altLang="en-GB" sz="2400" lang="en-US"/>
              <a:t>n</a:t>
            </a:r>
            <a:r>
              <a:rPr altLang="en-GB" sz="2400" lang="en-US"/>
              <a:t>i</a:t>
            </a:r>
            <a:r>
              <a:rPr altLang="en-GB" sz="2400" lang="en-US"/>
              <a:t>.</a:t>
            </a:r>
            <a:r>
              <a:rPr altLang="en-GB" sz="2400" lang="en-US"/>
              <a:t>R</a:t>
            </a:r>
            <a:endParaRPr dirty="0" sz="2400" lang="en-US"/>
          </a:p>
          <a:p>
            <a:r>
              <a:rPr dirty="0" sz="2400" lang="en-US"/>
              <a:t>REGISTER </a:t>
            </a:r>
            <a:r>
              <a:rPr sz="2400" lang="en-US"/>
              <a:t>NO:</a:t>
            </a:r>
            <a:r>
              <a:rPr sz="2400" lang="en-GB"/>
              <a:t>31220319</a:t>
            </a:r>
            <a:r>
              <a:rPr altLang="en-GB" sz="2400" lang="en-US"/>
              <a:t>7</a:t>
            </a:r>
            <a:r>
              <a:rPr sz="2400" lang="en-GB"/>
              <a:t>(asunm16131220319</a:t>
            </a:r>
            <a:r>
              <a:rPr altLang="en-GB" sz="2400" lang="en-US"/>
              <a:t>7</a:t>
            </a:r>
            <a:r>
              <a:rPr altLang="en-GB" sz="2400" lang="en-US"/>
              <a:t>)</a:t>
            </a:r>
            <a:endParaRPr dirty="0" sz="2400" lang="en-US"/>
          </a:p>
          <a:p>
            <a:r>
              <a:rPr sz="2400" lang="en-US"/>
              <a:t>DEPARTMENT:</a:t>
            </a:r>
            <a:r>
              <a:rPr sz="2400" lang="en-GB"/>
              <a:t>BCOM (ACCOUNTING AND FINANCE)</a:t>
            </a:r>
            <a:endParaRPr dirty="0" sz="2400" lang="en-US"/>
          </a:p>
          <a:p>
            <a:r>
              <a:rPr sz="2400" lang="en-US"/>
              <a:t>COLLEGE</a:t>
            </a:r>
            <a:r>
              <a:rPr sz="2400" lang="en-GB"/>
              <a:t>: PRINCE SHRI VENKATESHWARA ARTS AND SCIENCE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9"/>
          <p:cNvSpPr txBox="1"/>
          <p:nvPr/>
        </p:nvSpPr>
        <p:spPr>
          <a:xfrm>
            <a:off x="1547018" y="1342360"/>
            <a:ext cx="7897019" cy="5120640"/>
          </a:xfrm>
          <a:prstGeom prst="rect"/>
          <a:noFill/>
        </p:spPr>
        <p:txBody>
          <a:bodyPr wrap="square">
            <a:spAutoFit/>
          </a:bodyPr>
          <a:p>
            <a:r>
              <a:rPr lang="en-GB"/>
              <a:t>                </a:t>
            </a:r>
            <a:r>
              <a:rPr sz="2800" lang="en-US"/>
              <a:t>Using Excel's functions, we modeled the salary data to identify trends, patterns, and discrepancies. Sorting allowed us to rank employees by </a:t>
            </a:r>
            <a:r>
              <a:rPr sz="2800" lang="en-GB"/>
              <a:t>experience</a:t>
            </a:r>
            <a:r>
              <a:rPr sz="2800" lang="en-US"/>
              <a:t>, making it easy to compare</a:t>
            </a:r>
            <a:r>
              <a:rPr sz="2800" lang="en-GB"/>
              <a:t> employees with experience</a:t>
            </a:r>
            <a:r>
              <a:rPr sz="2800" lang="en-US"/>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sz="2800" lang="en-GB"/>
              <a:t> within the organization. </a:t>
            </a:r>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949523" y="1601778"/>
            <a:ext cx="7742040" cy="4701540"/>
          </a:xfrm>
          <a:prstGeom prst="rect"/>
          <a:noFill/>
        </p:spPr>
        <p:txBody>
          <a:bodyPr wrap="square">
            <a:spAutoFit/>
          </a:bodyPr>
          <a:p>
            <a:r>
              <a:rPr lang="en-GB"/>
              <a:t>             </a:t>
            </a:r>
            <a:r>
              <a:rPr sz="2800" lang="en-US"/>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1048691" name="TextBox 5"/>
          <p:cNvSpPr txBox="1"/>
          <p:nvPr/>
        </p:nvSpPr>
        <p:spPr>
          <a:xfrm>
            <a:off x="1491258" y="1970244"/>
            <a:ext cx="6902648" cy="369332"/>
          </a:xfrm>
          <a:prstGeom prst="rect"/>
          <a:noFill/>
        </p:spPr>
        <p:txBody>
          <a:bodyPr wrap="square">
            <a:spAutoFit/>
          </a:bodyPr>
          <a:p>
            <a:r>
              <a:rPr lang="en-GB"/>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a:t>
            </a:r>
            <a:r>
              <a:rPr b="1" sz="4400" lang="en-GB">
                <a:solidFill>
                  <a:srgbClr val="0F0F0F"/>
                </a:solidFill>
                <a:latin typeface="Times New Roman" panose="02020603050405020304" pitchFamily="18" charset="0"/>
                <a:cs typeface="Times New Roman" panose="02020603050405020304" pitchFamily="18" charset="0"/>
              </a:rPr>
              <a:t> Salary</a:t>
            </a:r>
            <a:r>
              <a:rPr b="1"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707865" y="1635383"/>
            <a:ext cx="7964647" cy="5120640"/>
          </a:xfrm>
          <a:prstGeom prst="rect"/>
          <a:noFill/>
        </p:spPr>
        <p:txBody>
          <a:bodyPr wrap="square">
            <a:spAutoFit/>
          </a:bodyPr>
          <a:p>
            <a:r>
              <a:rPr lang="en-GB"/>
              <a:t>             </a:t>
            </a:r>
            <a:r>
              <a:rPr sz="2800" lang="en-US"/>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sz="2800" lang="en-GB"/>
              <a:t>.</a:t>
            </a:r>
            <a:endParaRPr sz="2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990600" y="1857375"/>
            <a:ext cx="7924800" cy="4358640"/>
          </a:xfrm>
          <a:prstGeom prst="rect"/>
          <a:noFill/>
        </p:spPr>
        <p:txBody>
          <a:bodyPr wrap="square">
            <a:spAutoFit/>
          </a:bodyPr>
          <a:p>
            <a:r>
              <a:rPr lang="en-GB"/>
              <a:t>                </a:t>
            </a:r>
            <a:r>
              <a:rPr sz="2400" lang="en-US"/>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0" y="1695450"/>
            <a:ext cx="7111007" cy="3291840"/>
          </a:xfrm>
          <a:prstGeom prst="rect"/>
          <a:noFill/>
        </p:spPr>
        <p:txBody>
          <a:bodyPr wrap="square">
            <a:spAutoFit/>
          </a:bodyPr>
          <a:p>
            <a:r>
              <a:rPr lang="en-GB"/>
              <a:t>     </a:t>
            </a:r>
            <a:r>
              <a:rPr b="1" i="1" lang="en-US"/>
              <a:t>Human Resources (HR) Department</a:t>
            </a:r>
            <a:r>
              <a:rPr lang="en-GB"/>
              <a:t>:</a:t>
            </a:r>
            <a:r>
              <a:rPr lang="en-US"/>
              <a:t>HR professionals will use the analysis to review and adjust compensation packages, ensuring they are fair and competitive. </a:t>
            </a:r>
            <a:endParaRPr lang="en-GB"/>
          </a:p>
          <a:p>
            <a:r>
              <a:rPr lang="en-GB"/>
              <a:t>     </a:t>
            </a:r>
            <a:r>
              <a:rPr b="1" i="1" lang="en-US"/>
              <a:t>Management and Executives</a:t>
            </a:r>
            <a:r>
              <a:rPr lang="en-US"/>
              <a:t>: Senior leadership will use the insights to make informed decisions about salary structures, budgeting for payroll, and overall employee compensation strategies.</a:t>
            </a:r>
            <a:endParaRPr lang="en-GB"/>
          </a:p>
          <a:p>
            <a:r>
              <a:rPr lang="en-GB"/>
              <a:t>      </a:t>
            </a:r>
            <a:r>
              <a:rPr b="1" i="1" lang="en-US"/>
              <a:t>Finance Department</a:t>
            </a:r>
            <a:r>
              <a:rPr b="1" i="1" lang="en-GB"/>
              <a:t>:</a:t>
            </a:r>
            <a:r>
              <a:rPr lang="en-US"/>
              <a:t>Finance teams will utilize the data to manage salary-related expenses and align them with the organization's financial goals.</a:t>
            </a:r>
            <a:endParaRPr lang="en-GB"/>
          </a:p>
          <a:p>
            <a:r>
              <a:rPr lang="en-GB"/>
              <a:t>      </a:t>
            </a:r>
            <a:r>
              <a:rPr b="1" i="1" lang="en-US"/>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49678"/>
            <a:ext cx="6848475" cy="5158740"/>
          </a:xfrm>
          <a:prstGeom prst="rect"/>
          <a:noFill/>
        </p:spPr>
        <p:txBody>
          <a:bodyPr wrap="square">
            <a:spAutoFit/>
          </a:bodyPr>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b="1" i="1" lang="en-GB"/>
              <a:t>                       V</a:t>
            </a:r>
            <a:r>
              <a:rPr b="1" i="1" lang="en-US"/>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07407" y="1443841"/>
            <a:ext cx="5000625" cy="4434840"/>
          </a:xfrm>
          <a:prstGeom prst="rect"/>
          <a:noFill/>
        </p:spPr>
        <p:txBody>
          <a:bodyPr wrap="square">
            <a:spAutoFit/>
          </a:bodyPr>
          <a:p>
            <a:r>
              <a:rPr sz="3200" lang="en-US"/>
              <a:t>Employee dataset - kaggle   </a:t>
            </a:r>
            <a:endParaRPr sz="3200" lang="en-GB"/>
          </a:p>
          <a:p>
            <a:r>
              <a:rPr sz="3200" lang="en-GB"/>
              <a:t>        </a:t>
            </a:r>
            <a:r>
              <a:rPr sz="3200" lang="en-US"/>
              <a:t>There are 26 features </a:t>
            </a:r>
            <a:endParaRPr sz="3200" lang="en-GB"/>
          </a:p>
          <a:p>
            <a:r>
              <a:rPr sz="3200" lang="en-US"/>
              <a:t>The important features are: </a:t>
            </a:r>
            <a:endParaRPr sz="3200" lang="en-GB"/>
          </a:p>
          <a:p>
            <a:r>
              <a:rPr sz="3200" lang="en-GB"/>
              <a:t>      </a:t>
            </a:r>
            <a:r>
              <a:rPr sz="3200" lang="en-US"/>
              <a:t> 1. Employee ID</a:t>
            </a:r>
            <a:endParaRPr sz="3200" lang="en-GB"/>
          </a:p>
          <a:p>
            <a:r>
              <a:rPr sz="3200" lang="en-GB"/>
              <a:t>      </a:t>
            </a:r>
            <a:r>
              <a:rPr sz="3200" lang="en-US"/>
              <a:t> 2. Age  </a:t>
            </a:r>
            <a:endParaRPr sz="3200" lang="en-GB"/>
          </a:p>
          <a:p>
            <a:r>
              <a:rPr sz="3200" lang="en-GB"/>
              <a:t>       </a:t>
            </a:r>
            <a:r>
              <a:rPr sz="3200" lang="en-US"/>
              <a:t>3. Gender </a:t>
            </a:r>
            <a:endParaRPr sz="3200" lang="en-GB"/>
          </a:p>
          <a:p>
            <a:r>
              <a:rPr sz="3200" lang="en-GB"/>
              <a:t>       </a:t>
            </a:r>
            <a:r>
              <a:rPr sz="3200" lang="en-US"/>
              <a:t>4. Experience </a:t>
            </a:r>
            <a:endParaRPr sz="3200" lang="en-GB"/>
          </a:p>
          <a:p>
            <a:r>
              <a:rPr sz="3200" lang="en-GB"/>
              <a:t>      </a:t>
            </a:r>
            <a:r>
              <a:rPr sz="3200" lang="en-US"/>
              <a:t> 5. Salary </a:t>
            </a:r>
            <a:endParaRPr sz="3200" lang="en-GB"/>
          </a:p>
          <a:p>
            <a:r>
              <a:rPr sz="3200" lang="en-GB"/>
              <a:t>       </a:t>
            </a:r>
            <a:r>
              <a:rPr sz="3200" lang="en-US"/>
              <a:t>6. Employee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414397" y="2339809"/>
            <a:ext cx="6302573" cy="2491741"/>
          </a:xfrm>
          <a:prstGeom prst="rect"/>
          <a:noFill/>
        </p:spPr>
        <p:txBody>
          <a:bodyPr wrap="square">
            <a:spAutoFit/>
          </a:bodyPr>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Geethakumar0319@gmail.com</cp:lastModifiedBy>
  <dcterms:created xsi:type="dcterms:W3CDTF">2024-03-29T04:07:22Z</dcterms:created>
  <dcterms:modified xsi:type="dcterms:W3CDTF">2024-09-02T04:00:54Z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a713fbc7d17549afb570834ee77b2302</vt:lpwstr>
  </property>
</Properties>
</file>