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employee%20performance%20analysis%20(NM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pivotSource>
    <c:name>[employee performance analysis (NM).xlsx]employee performance analysis (!PivotTable1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 performance analysis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stacked"/>
        <c:ser>
          <c:idx val="0"/>
          <c:order val="0"/>
          <c:tx>
            <c:strRef>
              <c:f>'employee performance analysis ('!$B$3:$B$4</c:f>
              <c:strCache>
                <c:ptCount val="1"/>
                <c:pt idx="0">
                  <c:v> VERY 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('!$B$5:$B$15</c:f>
              <c:numCache>
                <c:formatCode>General</c:formatCode>
                <c:ptCount val="10"/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('!$C$3:$C$4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('!$C$5:$C$15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18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('!$D$3:$D$4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('!$D$5:$D$15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38</c:v>
                </c:pt>
                <c:pt idx="4">
                  <c:v>42</c:v>
                </c:pt>
                <c:pt idx="5">
                  <c:v>33</c:v>
                </c:pt>
                <c:pt idx="6">
                  <c:v>41</c:v>
                </c:pt>
                <c:pt idx="7">
                  <c:v>42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('!$E$3:$E$4</c:f>
              <c:strCache>
                <c:ptCount val="1"/>
                <c:pt idx="0">
                  <c:v>MED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('!$E$5:$E$15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('!$F$3:$F$4</c:f>
              <c:strCache>
                <c:ptCount val="1"/>
                <c:pt idx="0">
                  <c:v>VERY 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('!$F$5:$F$15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8</c:v>
                </c:pt>
                <c:pt idx="4">
                  <c:v>14</c:v>
                </c:pt>
                <c:pt idx="5">
                  <c:v>12</c:v>
                </c:pt>
                <c:pt idx="6">
                  <c:v>15</c:v>
                </c:pt>
                <c:pt idx="7">
                  <c:v>15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Val val="1"/>
        </c:dLbls>
        <c:gapWidth val="95"/>
        <c:overlap val="100"/>
        <c:axId val="151419520"/>
        <c:axId val="154883200"/>
      </c:barChart>
      <c:catAx>
        <c:axId val="151419520"/>
        <c:scaling>
          <c:orientation val="minMax"/>
        </c:scaling>
        <c:axPos val="b"/>
        <c:majorTickMark val="none"/>
        <c:tickLblPos val="nextTo"/>
        <c:crossAx val="154883200"/>
        <c:crosses val="autoZero"/>
        <c:auto val="1"/>
        <c:lblAlgn val="ctr"/>
        <c:lblOffset val="100"/>
      </c:catAx>
      <c:valAx>
        <c:axId val="15488320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51419520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Janani</a:t>
            </a:r>
            <a:r>
              <a:rPr lang="en-US" sz="2400" dirty="0" smtClean="0"/>
              <a:t> </a:t>
            </a:r>
            <a:r>
              <a:rPr lang="en-US" sz="2400" dirty="0" err="1" smtClean="0"/>
              <a:t>Sri.G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smtClean="0"/>
              <a:t>NO: 312209762</a:t>
            </a:r>
            <a:endParaRPr lang="en-US" sz="2400" dirty="0"/>
          </a:p>
          <a:p>
            <a:r>
              <a:rPr lang="en-US" sz="2400" dirty="0" smtClean="0"/>
              <a:t>DEPARTMENT:B.COM[Computer Application]</a:t>
            </a:r>
            <a:endParaRPr lang="en-US" sz="2400" dirty="0"/>
          </a:p>
          <a:p>
            <a:r>
              <a:rPr lang="en-US" sz="2400" dirty="0" smtClean="0"/>
              <a:t>COLLEGE: Anna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Collage for women.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1"/>
            <a:ext cx="10096528" cy="63434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smtClean="0">
                <a:latin typeface="Trebuchet MS"/>
                <a:cs typeface="Trebuchet MS"/>
              </a:rPr>
              <a:t>M</a:t>
            </a:r>
            <a:r>
              <a:rPr sz="3600" b="1" smtClean="0">
                <a:latin typeface="Trebuchet MS"/>
                <a:cs typeface="Trebuchet MS"/>
              </a:rPr>
              <a:t>O</a:t>
            </a:r>
            <a:r>
              <a:rPr sz="3600" b="1" spc="-15" smtClean="0">
                <a:latin typeface="Trebuchet MS"/>
                <a:cs typeface="Trebuchet MS"/>
              </a:rPr>
              <a:t>D</a:t>
            </a:r>
            <a:r>
              <a:rPr sz="3600" b="1" spc="-35" smtClean="0">
                <a:latin typeface="Trebuchet MS"/>
                <a:cs typeface="Trebuchet MS"/>
              </a:rPr>
              <a:t>E</a:t>
            </a:r>
            <a:r>
              <a:rPr sz="3600" b="1" spc="-30" smtClean="0">
                <a:latin typeface="Trebuchet MS"/>
                <a:cs typeface="Trebuchet MS"/>
              </a:rPr>
              <a:t>LL</a:t>
            </a:r>
            <a:r>
              <a:rPr sz="3600" b="1" spc="-5" smtClean="0">
                <a:latin typeface="Trebuchet MS"/>
                <a:cs typeface="Trebuchet MS"/>
              </a:rPr>
              <a:t>I</a:t>
            </a:r>
            <a:r>
              <a:rPr sz="3600" b="1" spc="30" smtClean="0">
                <a:latin typeface="Trebuchet MS"/>
                <a:cs typeface="Trebuchet MS"/>
              </a:rPr>
              <a:t>N</a:t>
            </a:r>
            <a:r>
              <a:rPr sz="3600" b="1" spc="5" smtClean="0">
                <a:latin typeface="Trebuchet MS"/>
                <a:cs typeface="Trebuchet MS"/>
              </a:rPr>
              <a:t>G</a:t>
            </a:r>
            <a:endParaRPr lang="en-US" sz="36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This modeling approach provides a structured framework for storing, analyzing, and visualizing employee performance data in Excel. It enables you to track performance metrics, calculate performance scores, and identify trends and areas for improvement</a:t>
            </a:r>
            <a:r>
              <a:rPr lang="en-US" sz="36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Data Visualization:</a:t>
            </a:r>
          </a:p>
          <a:p>
            <a:pPr marL="527050" indent="-514350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Dashboards: Create interactive dashboards to display key performance metrics, ratings, and trends</a:t>
            </a:r>
          </a:p>
          <a:p>
            <a:pPr marL="527050" indent="-51435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2. Charts and Graphs: Use charts and graphs to visualize performance data, such as bar charts, line graphs, and </a:t>
            </a:r>
            <a:r>
              <a:rPr lang="en-US" sz="2800" dirty="0" err="1" smtClean="0">
                <a:latin typeface="Trebuchet MS"/>
                <a:cs typeface="Trebuchet MS"/>
              </a:rPr>
              <a:t>heatmaps</a:t>
            </a:r>
            <a:r>
              <a:rPr lang="en-US" sz="2800" dirty="0" smtClean="0">
                <a:latin typeface="Trebuchet MS"/>
                <a:cs typeface="Trebuchet MS"/>
              </a:rPr>
              <a:t>.</a:t>
            </a:r>
          </a:p>
          <a:p>
            <a:pPr marL="527050" indent="-51435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latin typeface="Trebuchet MS"/>
                <a:cs typeface="Trebuchet MS"/>
              </a:rPr>
              <a:t>3. Tables and PivotTables: Use tables and pivot tables to display detailed performance data and facilitate analysis.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453718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mtClean="0"/>
              <a:t>R</a:t>
            </a:r>
            <a:r>
              <a:rPr sz="3600" spc="-40" smtClean="0"/>
              <a:t>E</a:t>
            </a:r>
            <a:r>
              <a:rPr sz="3600" spc="15" smtClean="0"/>
              <a:t>S</a:t>
            </a:r>
            <a:r>
              <a:rPr sz="3600" spc="-30" smtClean="0"/>
              <a:t>U</a:t>
            </a:r>
            <a:r>
              <a:rPr sz="3600" spc="-405" smtClean="0"/>
              <a:t>L</a:t>
            </a:r>
            <a:r>
              <a:rPr sz="3600" smtClean="0"/>
              <a:t>TS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09588" y="1000108"/>
          <a:ext cx="10072758" cy="5572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36667" cy="301621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CONCLUSION IS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level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than very high and high level.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9272" y="30003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88" y="0"/>
            <a:ext cx="9787006" cy="77110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smtClean="0"/>
              <a:t>P</a:t>
            </a:r>
            <a:r>
              <a:rPr sz="3600" spc="15" smtClean="0"/>
              <a:t>ROB</a:t>
            </a:r>
            <a:r>
              <a:rPr sz="3600" spc="55" smtClean="0"/>
              <a:t>L</a:t>
            </a:r>
            <a:r>
              <a:rPr sz="3600" spc="-20" smtClean="0"/>
              <a:t>E</a:t>
            </a:r>
            <a:r>
              <a:rPr lang="en-US" sz="3600" spc="20" dirty="0" smtClean="0"/>
              <a:t>M </a:t>
            </a:r>
            <a:r>
              <a:rPr sz="3600" spc="10" smtClean="0"/>
              <a:t>S</a:t>
            </a:r>
            <a:r>
              <a:rPr sz="3600" spc="-370" smtClean="0"/>
              <a:t>T</a:t>
            </a:r>
            <a:r>
              <a:rPr sz="3600" spc="-375" smtClean="0"/>
              <a:t>A</a:t>
            </a:r>
            <a:r>
              <a:rPr sz="3600" spc="15" smtClean="0"/>
              <a:t>T</a:t>
            </a:r>
            <a:r>
              <a:rPr sz="3600" spc="-10" smtClean="0"/>
              <a:t>E</a:t>
            </a:r>
            <a:r>
              <a:rPr sz="3600" spc="-20" smtClean="0"/>
              <a:t>ME</a:t>
            </a:r>
            <a:r>
              <a:rPr sz="3600" spc="10" smtClean="0"/>
              <a:t>NT</a:t>
            </a:r>
            <a:r>
              <a:rPr lang="en-US" sz="3600" spc="10" dirty="0" smtClean="0"/>
              <a:t/>
            </a:r>
            <a:br>
              <a:rPr lang="en-US" sz="3600" spc="10" dirty="0" smtClean="0"/>
            </a:br>
            <a:r>
              <a:rPr lang="en-US" sz="2800" spc="10" dirty="0" smtClean="0"/>
              <a:t>"The HR department is struggling to effectively analyze and track employee performance data, leading to:</a:t>
            </a:r>
            <a:br>
              <a:rPr lang="en-US" sz="2800" spc="10" dirty="0" smtClean="0"/>
            </a:br>
            <a:r>
              <a:rPr lang="en-US" sz="2800" spc="10" dirty="0" smtClean="0"/>
              <a:t>- Inefficient use of resources</a:t>
            </a:r>
            <a:br>
              <a:rPr lang="en-US" sz="2800" spc="10" dirty="0" smtClean="0"/>
            </a:br>
            <a:r>
              <a:rPr lang="en-US" sz="2800" spc="10" dirty="0" smtClean="0"/>
              <a:t>-Poor decision-making</a:t>
            </a:r>
            <a:br>
              <a:rPr lang="en-US" sz="2800" spc="10" dirty="0" smtClean="0"/>
            </a:br>
            <a:r>
              <a:rPr lang="en-US" sz="2800" spc="10" dirty="0" smtClean="0"/>
              <a:t>- Lack of transparency in performance evaluations</a:t>
            </a:r>
            <a:br>
              <a:rPr lang="en-US" sz="2800" spc="10" dirty="0" smtClean="0"/>
            </a:br>
            <a:r>
              <a:rPr lang="en-US" sz="2800" spc="10" dirty="0" smtClean="0"/>
              <a:t>- Inability to identify top performers and areas for improvement.</a:t>
            </a:r>
            <a:br>
              <a:rPr lang="en-US" sz="2800" spc="10" dirty="0" smtClean="0"/>
            </a:br>
            <a:r>
              <a:rPr lang="en-US" sz="2800" spc="10" dirty="0" smtClean="0"/>
              <a:t>Currently, employee performance data is scattered across multiple spreadsheets, making it difficult to:</a:t>
            </a:r>
            <a:br>
              <a:rPr lang="en-US" sz="2800" spc="10" dirty="0" smtClean="0"/>
            </a:br>
            <a:r>
              <a:rPr lang="en-US" sz="2800" spc="10" dirty="0" smtClean="0"/>
              <a:t>- Consolidate and summarize performance metrics</a:t>
            </a:r>
            <a:br>
              <a:rPr lang="en-US" sz="2800" spc="10" dirty="0" smtClean="0"/>
            </a:br>
            <a:r>
              <a:rPr lang="en-US" sz="2800" spc="10" dirty="0" smtClean="0"/>
              <a:t>- Identify trends and patterns</a:t>
            </a:r>
            <a:br>
              <a:rPr lang="en-US" sz="2800" spc="10" dirty="0" smtClean="0"/>
            </a:br>
            <a:r>
              <a:rPr lang="en-US" sz="2800" spc="10" dirty="0" smtClean="0"/>
              <a:t>- Compare performance across teams and departments</a:t>
            </a:r>
            <a:br>
              <a:rPr lang="en-US" sz="2800" spc="10" dirty="0" smtClean="0"/>
            </a:br>
            <a:r>
              <a:rPr lang="en-US" sz="2800" spc="10" dirty="0" smtClean="0"/>
              <a:t>- Provide actionable insights for performance improvement.</a:t>
            </a:r>
            <a:r>
              <a:rPr lang="en-US" sz="2000" spc="10" dirty="0" smtClean="0"/>
              <a:t/>
            </a:r>
            <a:br>
              <a:rPr lang="en-US" sz="2000" spc="10" dirty="0" smtClean="0"/>
            </a:br>
            <a:r>
              <a:rPr lang="en-US" sz="3600" spc="10" dirty="0" smtClean="0"/>
              <a:t/>
            </a:r>
            <a:br>
              <a:rPr lang="en-US" sz="3600" spc="10" dirty="0" smtClean="0"/>
            </a:b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7834" y="271462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0"/>
            <a:ext cx="9572692" cy="6479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sz="3600" spc="5"/>
              <a:t>	</a:t>
            </a:r>
            <a:r>
              <a:rPr sz="3600" spc="-20" smtClean="0"/>
              <a:t>OVERVIEW</a:t>
            </a:r>
            <a:r>
              <a:rPr lang="en-US" sz="3600" spc="-20" dirty="0" smtClean="0"/>
              <a:t/>
            </a:r>
            <a:br>
              <a:rPr lang="en-US" sz="3600" spc="-20" dirty="0" smtClean="0"/>
            </a:br>
            <a:r>
              <a:rPr lang="en-US" sz="2400" spc="-20" dirty="0" smtClean="0"/>
              <a:t>Scope:</a:t>
            </a:r>
            <a:br>
              <a:rPr lang="en-US" sz="2400" spc="-20" dirty="0" smtClean="0"/>
            </a:br>
            <a:r>
              <a:rPr lang="en-US" sz="2400" spc="-20" dirty="0" smtClean="0"/>
              <a:t>- Collect and import employee performance data into Excel</a:t>
            </a:r>
            <a:br>
              <a:rPr lang="en-US" sz="2400" spc="-20" dirty="0" smtClean="0"/>
            </a:br>
            <a:r>
              <a:rPr lang="en-US" sz="2400" spc="-20" dirty="0" smtClean="0"/>
              <a:t>- Develop a dashboard to display key performance metrics (e.g., sales performance, customer satisfaction, attendance)</a:t>
            </a:r>
            <a:br>
              <a:rPr lang="en-US" sz="2400" spc="-20" dirty="0" smtClean="0"/>
            </a:br>
            <a:r>
              <a:rPr lang="en-US" sz="2400" spc="-20" dirty="0" smtClean="0"/>
              <a:t>- Create charts and graphs to visualize performance trends and patterns</a:t>
            </a:r>
            <a:br>
              <a:rPr lang="en-US" sz="2400" spc="-20" dirty="0" smtClean="0"/>
            </a:br>
            <a:r>
              <a:rPr lang="en-US" sz="2400" spc="-20" dirty="0" smtClean="0"/>
              <a:t>- Implement filters and pivot tables to enable dynamic data analysis</a:t>
            </a:r>
            <a:br>
              <a:rPr lang="en-US" sz="2400" spc="-20" dirty="0" smtClean="0"/>
            </a:br>
            <a:r>
              <a:rPr lang="en-US" sz="2400" spc="-20" dirty="0" smtClean="0"/>
              <a:t>- Develop a scoring system to evaluate employee performance</a:t>
            </a:r>
            <a:br>
              <a:rPr lang="en-US" sz="2400" spc="-20" dirty="0" smtClean="0"/>
            </a:br>
            <a:r>
              <a:rPr lang="en-US" sz="2400" spc="-20" dirty="0" smtClean="0"/>
              <a:t>- Provide recommendations for future performance improvement initiatives</a:t>
            </a:r>
            <a:br>
              <a:rPr lang="en-US" sz="2400" spc="-20" dirty="0" smtClean="0"/>
            </a:br>
            <a:r>
              <a:rPr lang="en-US" sz="2400" spc="-20" dirty="0" smtClean="0"/>
              <a:t>Benefits:</a:t>
            </a:r>
            <a:br>
              <a:rPr lang="en-US" sz="2400" spc="-20" dirty="0" smtClean="0"/>
            </a:br>
            <a:r>
              <a:rPr lang="en-US" sz="2400" spc="-20" dirty="0" smtClean="0"/>
              <a:t>- Improved data-driven decision-making</a:t>
            </a:r>
            <a:br>
              <a:rPr lang="en-US" sz="2400" spc="-20" dirty="0" smtClean="0"/>
            </a:br>
            <a:r>
              <a:rPr lang="en-US" sz="2400" spc="-20" dirty="0" smtClean="0"/>
              <a:t>- Enhanced transparency in performance evaluations</a:t>
            </a:r>
            <a:br>
              <a:rPr lang="en-US" sz="2400" spc="-20" dirty="0" smtClean="0"/>
            </a:br>
            <a:r>
              <a:rPr lang="en-US" sz="2400" spc="-20" dirty="0" smtClean="0"/>
              <a:t>- Increased efficiency in performance tracking and analysis</a:t>
            </a:r>
            <a:br>
              <a:rPr lang="en-US" sz="2400" spc="-20" dirty="0" smtClean="0"/>
            </a:br>
            <a:r>
              <a:rPr lang="en-US" sz="2400" spc="-20" dirty="0" smtClean="0"/>
              <a:t>- Better identification of top performers and areas for improvement</a:t>
            </a:r>
            <a:br>
              <a:rPr lang="en-US" sz="2400" spc="-20" dirty="0" smtClean="0"/>
            </a:br>
            <a:r>
              <a:rPr lang="en-US" sz="2400" spc="-20" dirty="0" smtClean="0"/>
              <a:t>- Data-driven insights for performance improvement initiatives</a:t>
            </a:r>
            <a:endParaRPr sz="24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22" y="1"/>
            <a:ext cx="935837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/>
              <a:t>U</a:t>
            </a:r>
            <a:r>
              <a:rPr sz="3600" spc="10"/>
              <a:t>S</a:t>
            </a:r>
            <a:r>
              <a:rPr sz="3600" spc="-25"/>
              <a:t>E</a:t>
            </a:r>
            <a:r>
              <a:rPr sz="3600" spc="-10"/>
              <a:t>R</a:t>
            </a:r>
            <a:r>
              <a:rPr sz="36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.HR Generalists/Managers.</a:t>
            </a:r>
            <a:br>
              <a:rPr lang="en-US" sz="3200" spc="5" dirty="0" smtClean="0"/>
            </a:br>
            <a:r>
              <a:rPr lang="en-US" sz="3200" spc="5" dirty="0" smtClean="0"/>
              <a:t>.Department Managers.</a:t>
            </a:r>
            <a:br>
              <a:rPr lang="en-US" sz="3200" spc="5" dirty="0" smtClean="0"/>
            </a:br>
            <a:r>
              <a:rPr lang="en-US" sz="3200" spc="5" dirty="0" smtClean="0"/>
              <a:t>.Employees.</a:t>
            </a:r>
            <a:br>
              <a:rPr lang="en-US" sz="3200" spc="5" dirty="0" smtClean="0"/>
            </a:br>
            <a:r>
              <a:rPr lang="en-US" sz="3200" spc="5" dirty="0" smtClean="0"/>
              <a:t>.Senior Leadership.</a:t>
            </a:r>
            <a:br>
              <a:rPr lang="en-US" sz="3200" spc="5" dirty="0" smtClean="0"/>
            </a:br>
            <a:r>
              <a:rPr lang="en-US" sz="3200" spc="5" dirty="0" smtClean="0"/>
              <a:t>.Talent Management Specialist.</a:t>
            </a:r>
            <a:br>
              <a:rPr lang="en-US" sz="3200" spc="5" dirty="0" smtClean="0"/>
            </a:br>
            <a:r>
              <a:rPr lang="en-US" sz="3200" spc="5" dirty="0" smtClean="0"/>
              <a:t>.Training and Development Professionals.</a:t>
            </a:r>
            <a:br>
              <a:rPr lang="en-US" sz="3200" spc="5" dirty="0" smtClean="0"/>
            </a:br>
            <a:r>
              <a:rPr lang="en-US" sz="3200" spc="5" dirty="0" smtClean="0"/>
              <a:t>.Compensation and Benefits Analysts.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" y="0"/>
            <a:ext cx="10321290" cy="6292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Solution:</a:t>
            </a:r>
            <a:br>
              <a:rPr lang="en-US" sz="2800" dirty="0" smtClean="0"/>
            </a:br>
            <a:r>
              <a:rPr lang="en-US" sz="2800" dirty="0" smtClean="0"/>
              <a:t>- Dynamic filtering and drill</a:t>
            </a:r>
            <a:br>
              <a:rPr lang="en-US" sz="2800" dirty="0" smtClean="0"/>
            </a:br>
            <a:r>
              <a:rPr lang="en-US" sz="2800" dirty="0" smtClean="0"/>
              <a:t>-down capabilities</a:t>
            </a:r>
            <a:br>
              <a:rPr lang="en-US" sz="2800" dirty="0" smtClean="0"/>
            </a:br>
            <a:r>
              <a:rPr lang="en-US" sz="2800" dirty="0" smtClean="0"/>
              <a:t>- Performance scoring and ranking system</a:t>
            </a:r>
            <a:br>
              <a:rPr lang="en-US" sz="2800" dirty="0" smtClean="0"/>
            </a:br>
            <a:r>
              <a:rPr lang="en-US" sz="2800" dirty="0" smtClean="0"/>
              <a:t>- Actionable insights and recommendations for improvement.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Value Proposition:</a:t>
            </a:r>
            <a:br>
              <a:rPr lang="en-US" sz="2800" dirty="0" smtClean="0"/>
            </a:br>
            <a:r>
              <a:rPr lang="en-US" sz="2800" dirty="0" smtClean="0"/>
              <a:t>- Improved Data-Driven Decision Making</a:t>
            </a:r>
            <a:br>
              <a:rPr lang="en-US" sz="2800" dirty="0" smtClean="0"/>
            </a:br>
            <a:r>
              <a:rPr lang="en-US" sz="2800" dirty="0" smtClean="0"/>
              <a:t>-Enhanced Performance Management</a:t>
            </a:r>
            <a:br>
              <a:rPr lang="en-US" sz="2800" dirty="0" smtClean="0"/>
            </a:br>
            <a:r>
              <a:rPr lang="en-US" sz="2800" dirty="0" smtClean="0"/>
              <a:t>-Better Talent Identification</a:t>
            </a:r>
            <a:br>
              <a:rPr lang="en-US" sz="2800" dirty="0" smtClean="0"/>
            </a:br>
            <a:r>
              <a:rPr lang="en-US" sz="2800" dirty="0" smtClean="0"/>
              <a:t>-Data-Driven Culture</a:t>
            </a:r>
            <a:br>
              <a:rPr lang="en-US" sz="2800" dirty="0" smtClean="0"/>
            </a:br>
            <a:endParaRPr sz="28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36667" cy="6586418"/>
          </a:xfrm>
        </p:spPr>
        <p:txBody>
          <a:bodyPr/>
          <a:lstStyle/>
          <a:p>
            <a:r>
              <a:rPr lang="en-IN" sz="3600" dirty="0"/>
              <a:t>Dataset </a:t>
            </a:r>
            <a:r>
              <a:rPr lang="en-IN" sz="3600" dirty="0" smtClean="0"/>
              <a:t>Description</a:t>
            </a:r>
            <a:br>
              <a:rPr lang="en-IN" sz="3600" dirty="0" smtClean="0"/>
            </a:br>
            <a:r>
              <a:rPr lang="en-US" sz="2800" dirty="0" smtClean="0"/>
              <a:t>Dataset </a:t>
            </a:r>
            <a:r>
              <a:rPr lang="en-US" sz="2800" dirty="0" err="1" smtClean="0"/>
              <a:t>Name:Employee</a:t>
            </a:r>
            <a:r>
              <a:rPr lang="en-US" sz="2800" dirty="0" smtClean="0"/>
              <a:t> Performance Data</a:t>
            </a:r>
            <a:br>
              <a:rPr lang="en-US" sz="2800" dirty="0" smtClean="0"/>
            </a:br>
            <a:r>
              <a:rPr lang="en-US" sz="2800" dirty="0" smtClean="0"/>
              <a:t>Description: This dataset contains employee performance data across various departments and roles, including metrics such as:</a:t>
            </a:r>
            <a:br>
              <a:rPr lang="en-US" sz="2800" dirty="0" smtClean="0"/>
            </a:br>
            <a:r>
              <a:rPr lang="en-US" sz="2800" dirty="0" smtClean="0"/>
              <a:t>1. Employee ID (unique identifier)</a:t>
            </a:r>
            <a:br>
              <a:rPr lang="en-US" sz="2800" dirty="0" smtClean="0"/>
            </a:br>
            <a:r>
              <a:rPr lang="en-US" sz="2800" dirty="0" smtClean="0"/>
              <a:t>2. Name</a:t>
            </a:r>
            <a:br>
              <a:rPr lang="en-US" sz="2800" dirty="0" smtClean="0"/>
            </a:br>
            <a:r>
              <a:rPr lang="en-US" sz="2800" dirty="0" smtClean="0"/>
              <a:t>3. Department</a:t>
            </a:r>
            <a:br>
              <a:rPr lang="en-US" sz="2800" dirty="0" smtClean="0"/>
            </a:br>
            <a:r>
              <a:rPr lang="en-US" sz="2800" dirty="0" smtClean="0"/>
              <a:t>4. Job Title</a:t>
            </a:r>
            <a:br>
              <a:rPr lang="en-US" sz="2800" dirty="0" smtClean="0"/>
            </a:br>
            <a:r>
              <a:rPr lang="en-US" sz="2800" dirty="0" smtClean="0"/>
              <a:t>5. Performance Metrics (e.g., sales performance, customer satisfaction, attendance)</a:t>
            </a:r>
            <a:br>
              <a:rPr lang="en-US" sz="2800" dirty="0" smtClean="0"/>
            </a:br>
            <a:r>
              <a:rPr lang="en-US" sz="2800" dirty="0" smtClean="0"/>
              <a:t>6. Rating Scale (e.g., 1-5, where 5 is exceptional)</a:t>
            </a:r>
            <a:br>
              <a:rPr lang="en-US" sz="2800" dirty="0" smtClean="0"/>
            </a:br>
            <a:r>
              <a:rPr lang="en-US" sz="2800" dirty="0" smtClean="0"/>
              <a:t>7. Review Period (e.g., quarterly, annually)</a:t>
            </a:r>
            <a:br>
              <a:rPr lang="en-US" sz="2800" dirty="0" smtClean="0"/>
            </a:br>
            <a:r>
              <a:rPr lang="en-US" sz="2800" dirty="0" smtClean="0"/>
              <a:t>8. Goals and Objectives</a:t>
            </a:r>
            <a:br>
              <a:rPr lang="en-US" sz="2800" dirty="0" smtClean="0"/>
            </a:br>
            <a:r>
              <a:rPr lang="en-US" sz="2800" dirty="0" smtClean="0"/>
              <a:t>9. Feedback and Comments</a:t>
            </a:r>
            <a:br>
              <a:rPr lang="en-US" sz="2800" dirty="0" smtClean="0"/>
            </a:br>
            <a:r>
              <a:rPr lang="en-US" sz="2800" dirty="0" smtClean="0"/>
              <a:t>10. Development Plans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612" y="328612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" y="0"/>
            <a:ext cx="9220200" cy="45717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/>
              <a:t>OUR</a:t>
            </a:r>
            <a:r>
              <a:rPr sz="3600" spc="-10"/>
              <a:t> </a:t>
            </a:r>
            <a:r>
              <a:rPr sz="3600" spc="20" smtClean="0"/>
              <a:t>SOLUTION</a:t>
            </a:r>
            <a:r>
              <a:rPr lang="en-US" sz="3600" spc="20" dirty="0" smtClean="0"/>
              <a:t/>
            </a:r>
            <a:br>
              <a:rPr lang="en-US" sz="3600" spc="20" dirty="0" smtClean="0"/>
            </a:br>
            <a:r>
              <a:rPr lang="en-US" sz="3600" spc="20" dirty="0" smtClean="0"/>
              <a:t/>
            </a:r>
            <a:br>
              <a:rPr lang="en-US" sz="3600" spc="20" dirty="0" smtClean="0"/>
            </a:br>
            <a:r>
              <a:rPr lang="en-US" sz="2800" spc="20" dirty="0" smtClean="0"/>
              <a:t>-Interactive Dashboard</a:t>
            </a:r>
            <a:br>
              <a:rPr lang="en-US" sz="2800" spc="20" dirty="0" smtClean="0"/>
            </a:br>
            <a:r>
              <a:rPr lang="en-US" sz="2800" spc="20" dirty="0" smtClean="0"/>
              <a:t>-Automated Data Visualization</a:t>
            </a:r>
            <a:br>
              <a:rPr lang="en-US" sz="2800" spc="20" dirty="0" smtClean="0"/>
            </a:br>
            <a:r>
              <a:rPr lang="en-US" sz="2800" spc="20" dirty="0" smtClean="0"/>
              <a:t>-Integration with Existing HR Systems</a:t>
            </a:r>
            <a:br>
              <a:rPr lang="en-US" sz="2800" spc="20" dirty="0" smtClean="0"/>
            </a:br>
            <a:r>
              <a:rPr lang="en-US" sz="2800" spc="20" dirty="0" smtClean="0"/>
              <a:t>-Actionable Insights and Recommendations</a:t>
            </a:r>
            <a:br>
              <a:rPr lang="en-US" sz="2800" spc="20" dirty="0" smtClean="0"/>
            </a:br>
            <a:r>
              <a:rPr lang="en-US" sz="2800" spc="20" dirty="0" smtClean="0"/>
              <a:t>-Drill-Down Capabilities</a:t>
            </a:r>
            <a:br>
              <a:rPr lang="en-US" sz="2800" spc="20" dirty="0" smtClean="0"/>
            </a:br>
            <a:r>
              <a:rPr lang="en-US" sz="2800" spc="20" dirty="0" smtClean="0"/>
              <a:t/>
            </a:r>
            <a:br>
              <a:rPr lang="en-US" sz="2800" spc="20" dirty="0" smtClean="0"/>
            </a:br>
            <a:r>
              <a:rPr lang="en-US" sz="2800" spc="20" dirty="0" smtClean="0"/>
              <a:t/>
            </a:r>
            <a:br>
              <a:rPr lang="en-US" sz="2800" spc="20" dirty="0" smtClean="0"/>
            </a:b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205</Words>
  <Application>Microsoft Office PowerPoint</Application>
  <PresentationFormat>Custom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"The HR department is struggling to effectively analyze and track employee performance data, leading to: - Inefficient use of resources -Poor decision-making - Lack of transparency in performance evaluations - Inability to identify top performers and areas for improvement. Currently, employee performance data is scattered across multiple spreadsheets, making it difficult to: - Consolidate and summarize performance metrics - Identify trends and patterns - Compare performance across teams and departments - Provide actionable insights for performance improvement.  </vt:lpstr>
      <vt:lpstr>PROJECT OVERVIEW Scope: - Collect and import employee performance data into Excel - Develop a dashboard to display key performance metrics (e.g., sales performance, customer satisfaction, attendance) - Create charts and graphs to visualize performance trends and patterns - Implement filters and pivot tables to enable dynamic data analysis - Develop a scoring system to evaluate employee performance - Provide recommendations for future performance improvement initiatives Benefits: - Improved data-driven decision-making - Enhanced transparency in performance evaluations - Increased efficiency in performance tracking and analysis - Better identification of top performers and areas for improvement - Data-driven insights for performance improvement initiatives</vt:lpstr>
      <vt:lpstr>WHO ARE THE END USERS?  .HR Generalists/Managers. .Department Managers. .Employees. .Senior Leadership. .Talent Management Specialist. .Training and Development Professionals. .Compensation and Benefits Analysts.</vt:lpstr>
      <vt:lpstr>OUR SOLUTION AND ITS VALUE PROPOSITION  Solution: - Dynamic filtering and drill -down capabilities - Performance scoring and ranking system - Actionable insights and recommendations for improvement.  Value Proposition: - Improved Data-Driven Decision Making -Enhanced Performance Management -Better Talent Identification -Data-Driven Culture </vt:lpstr>
      <vt:lpstr>Dataset Description Dataset Name:Employee Performance Data Description: This dataset contains employee performance data across various departments and roles, including metrics such as: 1. Employee ID (unique identifier) 2. Name 3. Department 4. Job Title 5. Performance Metrics (e.g., sales performance, customer satisfaction, attendance) 6. Rating Scale (e.g., 1-5, where 5 is exceptional) 7. Review Period (e.g., quarterly, annually) 8. Goals and Objectives 9. Feedback and Comments 10. Development Plans</vt:lpstr>
      <vt:lpstr>THE "WOW" IN OUR SOLUTION  -Interactive Dashboard -Automated Data Visualization -Integration with Existing HR Systems -Actionable Insights and Recommendations -Drill-Down Capabilities   </vt:lpstr>
      <vt:lpstr>Slide 10</vt:lpstr>
      <vt:lpstr>RESULTS  </vt:lpstr>
      <vt:lpstr>Conclusion   MY CONCLUSION IS Medium level performace is more than very high and high level.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21</cp:revision>
  <dcterms:created xsi:type="dcterms:W3CDTF">2024-03-29T15:07:22Z</dcterms:created>
  <dcterms:modified xsi:type="dcterms:W3CDTF">2024-09-08T09:46:03Z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