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73548"/>
            <a:ext cx="7180064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Basket Analysis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potential of market basket analysis: a powerful statistical technique to identify patterns in customer transactions, increase sales and improve your retail strategy.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156121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DE51B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23806" y="5151001"/>
            <a:ext cx="17406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161598"/>
            <a:ext cx="270450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Janani Azhaguvel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90594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 of Market Basket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15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4292" y="284321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77860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Market Basket Analysis?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79440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statistical technique used to identify associations in customer transactions data and generate insights into consumer behaviour.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8015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5128" y="284321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77860"/>
            <a:ext cx="25309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Chain Rule Principle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447217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Customers are more likely to purchase items that are related to other items in their cart and not other items in the store.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671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1432" y="6008846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043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61285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sales and customer loyalty, improved inventory management, and targeted marketing.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9763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Market Basket Analysis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 Strategy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insight into customer buying habits, discover consumer preferences, and optimize product offerings.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Analytics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valuable insights from large datasets to improve decision-making and gain a competitive advantage.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9507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Engagement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 marketing efforts, increase customer satisfaction and loyalty.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272525"/>
          </a:solidFill>
          <a:ln w="111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29903" y="496133"/>
            <a:ext cx="7402116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40"/>
              </a:lnSpc>
              <a:buNone/>
            </a:pPr>
            <a:r>
              <a:rPr lang="en-US" sz="3552" b="1" spc="-10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Basket Analysis Techniques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2553" y="1420773"/>
            <a:ext cx="36076" cy="6314718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3503474" y="1746468"/>
            <a:ext cx="631508" cy="3607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1192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35940" y="1595438"/>
            <a:ext cx="129064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50946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spc="-5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Association Rules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2063353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itemsets (groups of items) that appear frequently together and generate "rules" that suggest additional items to purchase.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0243"/>
            <a:ext cx="631508" cy="3607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1192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220700" y="3219212"/>
            <a:ext cx="159544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83403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spc="-5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Measure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87128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number of transactions that contain a certain itemset divided by the total number of transactions.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4994017"/>
            <a:ext cx="631508" cy="3607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1192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216890" y="4842986"/>
            <a:ext cx="167164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2179558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spc="-5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Confidence Measure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310902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percentage of transactions containing the antecedent that also contain the consequent.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17791"/>
            <a:ext cx="631508" cy="36076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110080"/>
          </a:solidFill>
          <a:ln w="11192">
            <a:solidFill>
              <a:srgbClr val="1400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213080" y="6466761"/>
            <a:ext cx="174784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64"/>
              </a:lnSpc>
              <a:buNone/>
            </a:pPr>
            <a:r>
              <a:rPr lang="en-US" sz="2131" b="1" spc="-64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776" b="1" spc="-53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Lift Measure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934676"/>
            <a:ext cx="7307580" cy="577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73"/>
              </a:lnSpc>
              <a:buNone/>
            </a:pPr>
            <a:r>
              <a:rPr lang="en-US" sz="142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ratio of the observed support to the expected support if the itemsets were independent.</a:t>
            </a:r>
            <a:endParaRPr lang="en-US" sz="1421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100348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Market Basket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6140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 Sales Analysis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product combinations that are frequently purchased together and group them together on the store floor to increase sales.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35165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Cross-selling and Upselling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complimentary or upgraded products to customers based on their purchase history and preferences.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34355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Chain Management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Uncover inefficiencies or bottlenecks in inventory management and improve product availability.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32838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Recommendations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personalized product recommendations and improve customer experience.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61258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Limitations of Market Basket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4292" y="3549848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584496"/>
            <a:ext cx="32443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 Dataset Processing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153853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 analytical processes can be time-consuming and require advanced data management techniques.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5242" y="5302091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336738"/>
            <a:ext cx="44023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Interpretation of Association Rules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906095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While algorithms can find associations, it is up to the analyst to make sense of them and determine actionable insights.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317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970484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06628"/>
            <a:ext cx="29340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 of Key Points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97598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Basket Analysis provides valuable insights into customer behaviour, which can be used to increase sales and customer loyalty.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1970484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406747"/>
            <a:ext cx="50776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Trends in Market Basket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976104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artificial intelligence and machine learning will enable even more complex and sophisticated analysis, driving continued growth and innovation.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2023-10-02T13:10:44Z</dcterms:created>
  <dcterms:modified xsi:type="dcterms:W3CDTF">2023-10-02T13:10:44Z</dcterms:modified>
</cp:coreProperties>
</file>