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6172186/f/5f3e5be7-f018-4c32-bcb8-f72a1e99be50/janani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data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Sheet3!$A$2:$A$17</c:f>
              <c:strCache>
                <c:ptCount val="16"/>
                <c:pt idx="0">
                  <c:v>Count of Employee preformance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Sheet3!$B$2:$B$17</c:f>
              <c:numCache>
                <c:formatCode>General</c:formatCode>
                <c:ptCount val="16"/>
                <c:pt idx="0">
                  <c:v>0.0</c:v>
                </c:pt>
                <c:pt idx="1">
                  <c:v>0.0</c:v>
                </c:pt>
                <c:pt idx="2">
                  <c:v>8.0</c:v>
                </c:pt>
                <c:pt idx="3">
                  <c:v>9.0</c:v>
                </c:pt>
                <c:pt idx="4">
                  <c:v>3.0</c:v>
                </c:pt>
                <c:pt idx="5">
                  <c:v>5.0</c:v>
                </c:pt>
                <c:pt idx="6">
                  <c:v>7.0</c:v>
                </c:pt>
                <c:pt idx="7">
                  <c:v>4.0</c:v>
                </c:pt>
                <c:pt idx="8">
                  <c:v>4.0</c:v>
                </c:pt>
                <c:pt idx="9">
                  <c:v>10.0</c:v>
                </c:pt>
                <c:pt idx="10">
                  <c:v>11.0</c:v>
                </c:pt>
                <c:pt idx="11">
                  <c:v>4.0</c:v>
                </c:pt>
                <c:pt idx="12">
                  <c:v>10.0</c:v>
                </c:pt>
                <c:pt idx="13">
                  <c:v>8.0</c:v>
                </c:pt>
                <c:pt idx="14">
                  <c:v>12.0</c:v>
                </c:pt>
                <c:pt idx="15">
                  <c:v>95.0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Sheet3!$A$2:$A$17</c:f>
              <c:strCache>
                <c:ptCount val="16"/>
                <c:pt idx="0">
                  <c:v>Count of Employee preformance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Sheet3!$C$2:$C$17</c:f>
              <c:numCache>
                <c:formatCode>General</c:formatCode>
                <c:ptCount val="16"/>
                <c:pt idx="1">
                  <c:v>0.0</c:v>
                </c:pt>
                <c:pt idx="2">
                  <c:v>11.0</c:v>
                </c:pt>
                <c:pt idx="3">
                  <c:v>12.0</c:v>
                </c:pt>
                <c:pt idx="4">
                  <c:v>10.0</c:v>
                </c:pt>
                <c:pt idx="5">
                  <c:v>5.0</c:v>
                </c:pt>
                <c:pt idx="6">
                  <c:v>10.0</c:v>
                </c:pt>
                <c:pt idx="7">
                  <c:v>6.0</c:v>
                </c:pt>
                <c:pt idx="8">
                  <c:v>4.0</c:v>
                </c:pt>
                <c:pt idx="9">
                  <c:v>8.0</c:v>
                </c:pt>
                <c:pt idx="10">
                  <c:v>4.0</c:v>
                </c:pt>
                <c:pt idx="11">
                  <c:v>5.0</c:v>
                </c:pt>
                <c:pt idx="12">
                  <c:v>6.0</c:v>
                </c:pt>
                <c:pt idx="13">
                  <c:v>8.0</c:v>
                </c:pt>
                <c:pt idx="14">
                  <c:v>6.0</c:v>
                </c:pt>
                <c:pt idx="15">
                  <c:v>95.0</c:v>
                </c:pt>
              </c:numCache>
            </c:numRef>
          </c:val>
        </c:ser>
        <c:ser>
          <c:idx val="2"/>
          <c:order val="2"/>
          <c:tx>
            <c:strRef>
              <c:f>Sheet3!$D$1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Sheet3!$A$2:$A$17</c:f>
              <c:strCache>
                <c:ptCount val="16"/>
                <c:pt idx="0">
                  <c:v>Count of Employee preformance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Sheet3!$D$2:$D$17</c:f>
              <c:numCache>
                <c:formatCode>General</c:formatCode>
                <c:ptCount val="16"/>
                <c:pt idx="1">
                  <c:v>0.0</c:v>
                </c:pt>
                <c:pt idx="2">
                  <c:v>1.0</c:v>
                </c:pt>
                <c:pt idx="5">
                  <c:v>2.0</c:v>
                </c:pt>
                <c:pt idx="6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6.0</c:v>
                </c:pt>
              </c:numCache>
            </c:numRef>
          </c:val>
        </c:ser>
        <c:ser>
          <c:idx val="3"/>
          <c:order val="3"/>
          <c:tx>
            <c:strRef>
              <c:f>Sheet3!$E$1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Sheet3!$A$2:$A$17</c:f>
              <c:strCache>
                <c:ptCount val="16"/>
                <c:pt idx="0">
                  <c:v>Count of Employee preformance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Sheet3!$E$2:$E$17</c:f>
              <c:numCache>
                <c:formatCode>General</c:formatCode>
                <c:ptCount val="16"/>
                <c:pt idx="1">
                  <c:v>0.0</c:v>
                </c:pt>
                <c:pt idx="2">
                  <c:v>20.0</c:v>
                </c:pt>
                <c:pt idx="3">
                  <c:v>21.0</c:v>
                </c:pt>
                <c:pt idx="4">
                  <c:v>13.0</c:v>
                </c:pt>
                <c:pt idx="5">
                  <c:v>12.0</c:v>
                </c:pt>
                <c:pt idx="6">
                  <c:v>18.0</c:v>
                </c:pt>
                <c:pt idx="7">
                  <c:v>10.0</c:v>
                </c:pt>
                <c:pt idx="8">
                  <c:v>8.0</c:v>
                </c:pt>
                <c:pt idx="9">
                  <c:v>18.0</c:v>
                </c:pt>
                <c:pt idx="10">
                  <c:v>15.0</c:v>
                </c:pt>
                <c:pt idx="11">
                  <c:v>9.0</c:v>
                </c:pt>
                <c:pt idx="12">
                  <c:v>16.0</c:v>
                </c:pt>
                <c:pt idx="13">
                  <c:v>17.0</c:v>
                </c:pt>
                <c:pt idx="14">
                  <c:v>19.0</c:v>
                </c:pt>
                <c:pt idx="15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194864"/>
        <c:axId val="952907869"/>
      </c:barChart>
      <c:catAx>
        <c:axId val="726194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952907869"/>
        <c:crosses val="autoZero"/>
        <c:auto val="1"/>
        <c:lblAlgn val="ctr"/>
        <c:lblOffset val="100"/>
        <c:noMultiLvlLbl val="0"/>
      </c:catAx>
      <c:valAx>
        <c:axId val="9529078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72619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J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B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739775" y="1633002"/>
            <a:ext cx="1014000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538222" y="1881382"/>
          <a:ext cx="8286502" cy="368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755331" y="1313196"/>
            <a:ext cx="886640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8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1" name=""/>
          <p:cNvSpPr txBox="1"/>
          <p:nvPr/>
        </p:nvSpPr>
        <p:spPr>
          <a:xfrm>
            <a:off x="676275" y="2221229"/>
            <a:ext cx="698840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7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739774" y="2425699"/>
            <a:ext cx="841195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4" name=""/>
          <p:cNvSpPr txBox="1"/>
          <p:nvPr/>
        </p:nvSpPr>
        <p:spPr>
          <a:xfrm>
            <a:off x="699452" y="2304797"/>
            <a:ext cx="8392478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0" name=""/>
          <p:cNvSpPr txBox="1"/>
          <p:nvPr/>
        </p:nvSpPr>
        <p:spPr>
          <a:xfrm>
            <a:off x="2819399" y="2499360"/>
            <a:ext cx="890196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1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2024-09-06T05:33:19Z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03f369399a324d12b68a27415333b61a</vt:lpwstr>
  </property>
</Properties>
</file>