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38" y="-36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</a:t>
            </a:r>
            <a:r>
              <a:rPr dirty="0" sz="2400" lang="en-US" smtClean="0"/>
              <a:t> </a:t>
            </a:r>
            <a:r>
              <a:rPr dirty="0" sz="2400" lang="en-US" smtClean="0"/>
              <a:t>J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I</a:t>
            </a:r>
            <a:r>
              <a:rPr dirty="0" sz="2400" lang="en-US" smtClean="0"/>
              <a:t> </a:t>
            </a:r>
            <a:r>
              <a:rPr dirty="0" sz="2400" lang="en-US" smtClean="0"/>
              <a:t>N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312211</a:t>
            </a:r>
            <a:r>
              <a:rPr dirty="0" sz="2400" lang="en-US" smtClean="0"/>
              <a:t>4</a:t>
            </a:r>
            <a:r>
              <a:rPr dirty="0" sz="2400" lang="en-US" smtClean="0"/>
              <a:t>4</a:t>
            </a:r>
            <a:r>
              <a:rPr dirty="0" sz="2400" lang="en-US" smtClean="0"/>
              <a:t>9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B.COM(GENERAL)</a:t>
            </a:r>
            <a:endParaRPr dirty="0" sz="2400" lang="en-US"/>
          </a:p>
          <a:p>
            <a:r>
              <a:rPr dirty="0" sz="2400" lang="en-US" smtClean="0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1435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88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44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35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9" name="Picture 2" descr="C:\Users\VC\AppData\Local\Packages\Microsoft.Windows.Photos_8wekyb3d8bbwe\TempState\ShareServiceTempFolder\Screenshot (6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685800" y="1150278"/>
            <a:ext cx="8483600" cy="4959350"/>
          </a:xfrm>
          <a:prstGeom prst="rect"/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681335" cy="711201"/>
          </a:xfrm>
        </p:spPr>
        <p:txBody>
          <a:bodyPr/>
          <a:p>
            <a:r>
              <a:rPr dirty="0" lang="en-US" smtClean="0"/>
              <a:t>RESULTS</a:t>
            </a:r>
            <a:endParaRPr dirty="0" lang="en-IN"/>
          </a:p>
        </p:txBody>
      </p:sp>
      <p:pic>
        <p:nvPicPr>
          <p:cNvPr id="2097170" name="Picture 2" descr="C:\Users\VC\AppData\Local\Packages\Microsoft.Windows.Photos_8wekyb3d8bbwe\TempState\ShareServiceTempFolder\Screenshot (4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371600" y="1295400"/>
            <a:ext cx="7262950" cy="5419674"/>
          </a:xfrm>
          <a:prstGeom prst="rect"/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112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55332" y="1295400"/>
            <a:ext cx="7626668" cy="5425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</a:t>
            </a:r>
            <a:r>
              <a:rPr dirty="0" sz="2400" lang="en-US" smtClean="0"/>
              <a:t>177</a:t>
            </a:r>
            <a:r>
              <a:rPr dirty="0" sz="2400" lang="en-US" smtClean="0"/>
              <a:t> </a:t>
            </a:r>
            <a:r>
              <a:rPr dirty="0" sz="2400" lang="en-US"/>
              <a:t>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 smtClean="0"/>
              <a:t>performance 93 </a:t>
            </a:r>
            <a:r>
              <a:rPr dirty="0" sz="2400" lang="en-US"/>
              <a:t>category, with </a:t>
            </a:r>
            <a:r>
              <a:rPr dirty="0" sz="2400" lang="en-US" smtClean="0"/>
              <a:t> </a:t>
            </a:r>
            <a:r>
              <a:rPr dirty="0" sz="2400" lang="en-US"/>
              <a:t>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</a:t>
            </a:r>
            <a:r>
              <a:rPr dirty="0" sz="2400" lang="en-US" smtClean="0"/>
              <a:t>2360 </a:t>
            </a:r>
            <a:r>
              <a:rPr dirty="0" sz="2400" lang="en-US"/>
              <a:t>employees) and VERY HIGH </a:t>
            </a:r>
            <a:r>
              <a:rPr dirty="0" sz="2400" lang="en-US" smtClean="0"/>
              <a:t>(</a:t>
            </a:r>
            <a:r>
              <a:rPr dirty="0" sz="2400" lang="en-US" smtClean="0"/>
              <a:t>369</a:t>
            </a:r>
            <a:r>
              <a:rPr dirty="0" sz="2400" lang="en-US" smtClean="0"/>
              <a:t> </a:t>
            </a:r>
            <a:r>
              <a:rPr dirty="0" sz="2400" lang="en-US"/>
              <a:t>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35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5069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91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</a:t>
            </a:r>
            <a:r>
              <a:rPr sz="2000" lang="en-US" smtClean="0">
                <a:latin typeface="Sitka Heading Semibold" pitchFamily="2" charset="0"/>
              </a:rPr>
              <a:t>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</a:t>
            </a:r>
            <a:r>
              <a:rPr dirty="0" lang="en-US" smtClean="0"/>
              <a:t>177 </a:t>
            </a:r>
            <a:r>
              <a:rPr dirty="0" lang="en-US"/>
              <a:t>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</a:t>
            </a:r>
            <a:r>
              <a:rPr dirty="0" lang="en-US" smtClean="0"/>
              <a:t>93 </a:t>
            </a:r>
            <a:r>
              <a:rPr dirty="0" lang="en-US"/>
              <a:t>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</a:t>
            </a:r>
            <a:r>
              <a:rPr dirty="0" lang="en-US" smtClean="0"/>
              <a:t>2360 </a:t>
            </a:r>
            <a:r>
              <a:rPr dirty="0" lang="en-US"/>
              <a:t>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</a:t>
            </a:r>
            <a:r>
              <a:rPr dirty="0" lang="en-US" smtClean="0"/>
              <a:t>369 </a:t>
            </a:r>
            <a:r>
              <a:rPr dirty="0" lang="en-US"/>
              <a:t>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</a:t>
            </a:r>
            <a:r>
              <a:rPr dirty="0" lang="en-US" smtClean="0"/>
              <a:t>233 </a:t>
            </a:r>
            <a:r>
              <a:rPr dirty="0" lang="en-US"/>
              <a:t>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</a:t>
            </a:r>
            <a:r>
              <a:rPr dirty="0" lang="en-US" smtClean="0"/>
              <a:t>12 </a:t>
            </a:r>
            <a:r>
              <a:rPr dirty="0" lang="en-US"/>
              <a:t>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grpSp>
        <p:nvGrpSpPr>
          <p:cNvPr id="39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51587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186940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err="1"/>
              <a:t>visualizaion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112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86334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0251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VC</cp:lastModifiedBy>
  <dcterms:created xsi:type="dcterms:W3CDTF">2024-03-29T04:07:22Z</dcterms:created>
  <dcterms:modified xsi:type="dcterms:W3CDTF">2024-09-25T04:42:24Z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7c51bb782c184d74866a1837b451282b</vt:lpwstr>
  </property>
</Properties>
</file>