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1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7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2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7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0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2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6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E0D8-97B4-42BD-A11F-A526F91A7C9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76876E-FFB7-4388-84E5-3E6B92BB19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276" y="0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07" y="4624024"/>
            <a:ext cx="8637072" cy="977621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SUBMITTED BY</a:t>
            </a:r>
          </a:p>
          <a:p>
            <a:pPr algn="r"/>
            <a:r>
              <a:rPr lang="en-IN" dirty="0" smtClean="0"/>
              <a:t>T  JANANI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78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326" y="96140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3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61781"/>
            <a:ext cx="9603275" cy="3450613"/>
          </a:xfrm>
        </p:spPr>
        <p:txBody>
          <a:bodyPr/>
          <a:lstStyle/>
          <a:p>
            <a:r>
              <a:rPr lang="en-IN" dirty="0" smtClean="0"/>
              <a:t>In this, I have completed the project in Java – Swing with </a:t>
            </a:r>
            <a:r>
              <a:rPr lang="en-IN" dirty="0" err="1" smtClean="0"/>
              <a:t>Mysql</a:t>
            </a:r>
            <a:r>
              <a:rPr lang="en-IN" dirty="0" smtClean="0"/>
              <a:t> database.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Development tools and technologies are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JDK Eclipse – 15.0.2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MYSQL Connector – mysql-connector-java-8.0.27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71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In this, I have used login id and password to search a particular record.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I have created the </a:t>
            </a:r>
            <a:r>
              <a:rPr lang="en-IN" dirty="0"/>
              <a:t>s</a:t>
            </a:r>
            <a:r>
              <a:rPr lang="en-IN" dirty="0" smtClean="0"/>
              <a:t>tudent profile, all semesters results and placement details.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I used add, delete, update operations for the records.</a:t>
            </a:r>
            <a:endParaRPr lang="en-IN" dirty="0"/>
          </a:p>
          <a:p>
            <a:pPr>
              <a:lnSpc>
                <a:spcPct val="200000"/>
              </a:lnSpc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616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555" y="325017"/>
            <a:ext cx="9603275" cy="1049235"/>
          </a:xfrm>
        </p:spPr>
        <p:txBody>
          <a:bodyPr/>
          <a:lstStyle/>
          <a:p>
            <a:r>
              <a:rPr lang="en-IN" dirty="0" smtClean="0"/>
              <a:t>DATABASE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067" y="1067879"/>
            <a:ext cx="9603275" cy="3450613"/>
          </a:xfrm>
        </p:spPr>
        <p:txBody>
          <a:bodyPr/>
          <a:lstStyle/>
          <a:p>
            <a:r>
              <a:rPr lang="en-IN" dirty="0" smtClean="0"/>
              <a:t>Here, First created a database and tables of the project. Then inserted the values in to the tables.</a:t>
            </a:r>
          </a:p>
          <a:p>
            <a:r>
              <a:rPr lang="en-IN" dirty="0" smtClean="0"/>
              <a:t>My Database name – Student</a:t>
            </a:r>
          </a:p>
          <a:p>
            <a:r>
              <a:rPr lang="en-IN" dirty="0" smtClean="0"/>
              <a:t>Table names – Student data, Results, Placement.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7" y="3013080"/>
            <a:ext cx="8847619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414" y="246669"/>
            <a:ext cx="9603275" cy="1049235"/>
          </a:xfrm>
        </p:spPr>
        <p:txBody>
          <a:bodyPr/>
          <a:lstStyle/>
          <a:p>
            <a:r>
              <a:rPr lang="en-IN" dirty="0" smtClean="0"/>
              <a:t>In Java Eclipse,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184" y="1168239"/>
            <a:ext cx="9603275" cy="3450613"/>
          </a:xfrm>
        </p:spPr>
        <p:txBody>
          <a:bodyPr/>
          <a:lstStyle/>
          <a:p>
            <a:r>
              <a:rPr lang="en-IN" dirty="0" smtClean="0"/>
              <a:t>This is the code for the login id and password with a student profile.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86" y="1971256"/>
            <a:ext cx="7243898" cy="40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0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166" y="799992"/>
            <a:ext cx="10515600" cy="4351338"/>
          </a:xfrm>
        </p:spPr>
        <p:txBody>
          <a:bodyPr/>
          <a:lstStyle/>
          <a:p>
            <a:r>
              <a:rPr lang="en-IN" dirty="0" smtClean="0"/>
              <a:t>This is the code for the login id and password with a student results.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69" y="1992185"/>
            <a:ext cx="7186839" cy="40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8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30" y="602615"/>
            <a:ext cx="10515600" cy="4351338"/>
          </a:xfrm>
        </p:spPr>
        <p:txBody>
          <a:bodyPr/>
          <a:lstStyle/>
          <a:p>
            <a:r>
              <a:rPr lang="en-IN" dirty="0" smtClean="0"/>
              <a:t>This is the code for the login id and password with a student placement details.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02" y="1996705"/>
            <a:ext cx="6958361" cy="39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9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922" y="476327"/>
            <a:ext cx="10515600" cy="4351338"/>
          </a:xfrm>
        </p:spPr>
        <p:txBody>
          <a:bodyPr/>
          <a:lstStyle/>
          <a:p>
            <a:r>
              <a:rPr lang="en-IN" dirty="0" smtClean="0"/>
              <a:t>Basic output of the project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32" y="2027167"/>
            <a:ext cx="6499348" cy="36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844318"/>
            <a:ext cx="10515600" cy="4351338"/>
          </a:xfrm>
        </p:spPr>
        <p:txBody>
          <a:bodyPr/>
          <a:lstStyle/>
          <a:p>
            <a:r>
              <a:rPr lang="en-IN" dirty="0" smtClean="0"/>
              <a:t>This is the full output - results, placement details with add, delete and update the records.</a:t>
            </a:r>
          </a:p>
          <a:p>
            <a:endParaRPr lang="en-IN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86" y="1966598"/>
            <a:ext cx="7159084" cy="40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0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193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</vt:lpstr>
      <vt:lpstr>Gallery</vt:lpstr>
      <vt:lpstr>STUDENT MANAGEMENT SYSTEM</vt:lpstr>
      <vt:lpstr>INTRODUCTION</vt:lpstr>
      <vt:lpstr>PowerPoint Presentation</vt:lpstr>
      <vt:lpstr>DATABASE SETUP</vt:lpstr>
      <vt:lpstr>In Java Eclipse,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Manas Balaji</dc:creator>
  <cp:lastModifiedBy>Manas Balaji</cp:lastModifiedBy>
  <cp:revision>9</cp:revision>
  <dcterms:created xsi:type="dcterms:W3CDTF">2022-02-25T02:22:12Z</dcterms:created>
  <dcterms:modified xsi:type="dcterms:W3CDTF">2022-02-25T03:16:56Z</dcterms:modified>
</cp:coreProperties>
</file>