
<file path=[Content_Types].xml><?xml version="1.0" encoding="utf-8"?>
<Types xmlns="http://schemas.openxmlformats.org/package/2006/content-types">
  <Default Extension="png" ContentType="image/png"/>
  <Default Extension="tmp" ContentType="image/jpe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182942" y="3314150"/>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smtClean="0"/>
              <a:t>NAME: JANANI.K</a:t>
            </a:r>
            <a:endParaRPr lang="en-IN" sz="2400" dirty="0" smtClean="0"/>
          </a:p>
          <a:p>
            <a:r>
              <a:rPr lang="en-US" sz="2400" dirty="0" smtClean="0"/>
              <a:t>REGISTER </a:t>
            </a:r>
            <a:r>
              <a:rPr lang="en-IN" sz="2400" dirty="0"/>
              <a:t>NO     </a:t>
            </a:r>
            <a:r>
              <a:rPr lang="en-US" sz="2400" dirty="0"/>
              <a:t>:</a:t>
            </a:r>
            <a:r>
              <a:rPr lang="en-IN" sz="2400"/>
              <a:t> </a:t>
            </a:r>
            <a:r>
              <a:rPr lang="en-IN" sz="2400" smtClean="0"/>
              <a:t>312202004</a:t>
            </a:r>
            <a:endParaRPr lang="en-US" sz="2400" dirty="0"/>
          </a:p>
          <a:p>
            <a:r>
              <a:rPr lang="en-US" sz="2400" dirty="0"/>
              <a:t>DEPARTMENT</a:t>
            </a:r>
            <a:r>
              <a:rPr lang="en-IN" sz="2400" dirty="0"/>
              <a:t>    </a:t>
            </a:r>
            <a:r>
              <a:rPr lang="en-US" sz="2400" dirty="0"/>
              <a:t>:</a:t>
            </a:r>
            <a:r>
              <a:rPr lang="en-IN" sz="2400" dirty="0"/>
              <a:t> B.COM </a:t>
            </a:r>
            <a:r>
              <a:rPr lang="en-IN" sz="2400" dirty="0" smtClean="0"/>
              <a:t>BANK MANAGEMENT</a:t>
            </a:r>
            <a:endParaRPr lang="en-IN" sz="2400" dirty="0"/>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an each employee specifically and their implications, contribution to the </a:t>
            </a:r>
            <a:r>
              <a:rPr lang="en-US" sz="2400" dirty="0" err="1"/>
              <a:t>organisation</a:t>
            </a:r>
            <a:r>
              <a:rPr lang="en-US" sz="2400" dirty="0"/>
              <a:t>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a:t>
            </a:r>
            <a:r>
              <a:rPr lang="en-IN" sz="2400" dirty="0" err="1">
                <a:latin typeface="Times New Roman" panose="02020603050405020304" pitchFamily="18" charset="0"/>
                <a:cs typeface="Times New Roman" panose="02020603050405020304" pitchFamily="18" charset="0"/>
              </a:rPr>
              <a:t>emploi</a:t>
            </a:r>
            <a:r>
              <a:rPr lang="en-IN" sz="2400" dirty="0">
                <a:latin typeface="Times New Roman" panose="02020603050405020304" pitchFamily="18" charset="0"/>
                <a:cs typeface="Times New Roman" panose="02020603050405020304"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err="1"/>
              <a:t>Gragh</a:t>
            </a:r>
            <a:r>
              <a:rPr lang="en-US" sz="2400" dirty="0"/>
              <a:t>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TotalTime>
  <Words>304</Words>
  <Application>Microsoft Office PowerPoint</Application>
  <PresentationFormat>Custom</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19</cp:revision>
  <dcterms:created xsi:type="dcterms:W3CDTF">2024-03-29T15:07:22Z</dcterms:created>
  <dcterms:modified xsi:type="dcterms:W3CDTF">2024-09-12T14:02:59Z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