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5"/>
  </p:notesMasterIdLst>
  <p:sldIdLst>
    <p:sldId id="292" r:id="rId5"/>
    <p:sldId id="1305" r:id="rId6"/>
    <p:sldId id="352" r:id="rId7"/>
    <p:sldId id="1306" r:id="rId8"/>
    <p:sldId id="1307" r:id="rId9"/>
    <p:sldId id="1300" r:id="rId10"/>
    <p:sldId id="1284" r:id="rId11"/>
    <p:sldId id="1285" r:id="rId12"/>
    <p:sldId id="1303" r:id="rId13"/>
    <p:sldId id="1304" r:id="rId14"/>
    <p:sldId id="1286" r:id="rId15"/>
    <p:sldId id="1287" r:id="rId16"/>
    <p:sldId id="1292" r:id="rId17"/>
    <p:sldId id="1293" r:id="rId18"/>
    <p:sldId id="1294" r:id="rId19"/>
    <p:sldId id="1295" r:id="rId20"/>
    <p:sldId id="1296" r:id="rId21"/>
    <p:sldId id="1297" r:id="rId22"/>
    <p:sldId id="1288" r:id="rId23"/>
    <p:sldId id="1249" r:id="rId24"/>
  </p:sldIdLst>
  <p:sldSz cx="9144000" cy="5143500" type="screen16x9"/>
  <p:notesSz cx="6858000" cy="9144000"/>
  <p:custShowLst>
    <p:custShow name="Custom Show 1" id="0">
      <p:sldLst>
        <p:sld r:id="rId5"/>
        <p:sld r:id="rId7"/>
        <p:sld r:id="rId10"/>
        <p:sld r:id="rId11"/>
        <p:sld r:id="rId15"/>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0441" autoAdjust="0"/>
    <p:restoredTop sz="94660"/>
  </p:normalViewPr>
  <p:slideViewPr>
    <p:cSldViewPr snapToGrid="0">
      <p:cViewPr varScale="1">
        <p:scale>
          <a:sx n="108" d="100"/>
          <a:sy n="108" d="100"/>
        </p:scale>
        <p:origin x="-486" y="-84"/>
      </p:cViewPr>
      <p:guideLst>
        <p:guide orient="horz" pos="612"/>
        <p:guide orient="horz" pos="876"/>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xmlns=""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224673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7481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xmlns=""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081168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081168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2124961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845825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745323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667122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09-Apr-24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xmlns=""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09-Apr-24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xmlns=""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xmlns=""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b="0" i="0" u="none" strike="noStrike" cap="none" dirty="0" err="1" smtClean="0">
                <a:solidFill>
                  <a:schemeClr val="tx1"/>
                </a:solidFill>
                <a:latin typeface="Arial"/>
                <a:ea typeface="Arial"/>
                <a:cs typeface="Arial"/>
                <a:sym typeface="Arial"/>
              </a:rPr>
              <a:t>Janani</a:t>
            </a:r>
            <a:r>
              <a:rPr lang="en-US" sz="1100" b="0" i="0" u="none" strike="noStrike" cap="none" dirty="0" smtClean="0">
                <a:solidFill>
                  <a:schemeClr val="tx1"/>
                </a:solidFill>
                <a:latin typeface="Arial"/>
                <a:ea typeface="Arial"/>
                <a:cs typeface="Arial"/>
                <a:sym typeface="Arial"/>
              </a:rPr>
              <a:t> A</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:511321205012</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smtClean="0">
                <a:solidFill>
                  <a:schemeClr val="tx1"/>
                </a:solidFill>
                <a:latin typeface="Arial"/>
                <a:ea typeface="Arial"/>
                <a:cs typeface="Arial"/>
                <a:sym typeface="Arial"/>
              </a:rPr>
              <a:t>Kingston Engineering College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xmlns="">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5" name="Rectangle 4"/>
          <p:cNvSpPr/>
          <p:nvPr/>
        </p:nvSpPr>
        <p:spPr>
          <a:xfrm>
            <a:off x="1503483" y="920891"/>
            <a:ext cx="5917223" cy="954107"/>
          </a:xfrm>
          <a:prstGeom prst="rect">
            <a:avLst/>
          </a:prstGeom>
        </p:spPr>
        <p:txBody>
          <a:bodyPr wrap="square">
            <a:spAutoFit/>
          </a:bodyPr>
          <a:lstStyle/>
          <a:p>
            <a:r>
              <a:rPr lang="en-US" b="1" dirty="0" smtClean="0"/>
              <a:t>Security and Privacy:</a:t>
            </a:r>
            <a:r>
              <a:rPr lang="en-US" dirty="0" smtClean="0"/>
              <a:t> Robust security measures will be implemented to safeguard user data and ensure secure transactions. This includes encryption of sensitive information, secure authentication mechanisms, and compliance with data protection regulations.</a:t>
            </a:r>
            <a:endParaRPr lang="en-US" dirty="0"/>
          </a:p>
        </p:txBody>
      </p:sp>
    </p:spTree>
    <p:extLst>
      <p:ext uri="{BB962C8B-B14F-4D97-AF65-F5344CB8AC3E}">
        <p14:creationId xmlns:p14="http://schemas.microsoft.com/office/powerpoint/2010/main" xmlns="" val="3832645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xmlns=""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8"/>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Tree>
    <p:extLst>
      <p:ext uri="{BB962C8B-B14F-4D97-AF65-F5344CB8AC3E}">
        <p14:creationId xmlns:p14="http://schemas.microsoft.com/office/powerpoint/2010/main" xmlns="" val="1083245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5"/>
          <p:cNvSpPr/>
          <p:nvPr/>
        </p:nvSpPr>
        <p:spPr>
          <a:xfrm>
            <a:off x="1248508" y="1153600"/>
            <a:ext cx="7025054" cy="3323987"/>
          </a:xfrm>
          <a:prstGeom prst="rect">
            <a:avLst/>
          </a:prstGeom>
        </p:spPr>
        <p:txBody>
          <a:bodyPr wrap="square">
            <a:spAutoFit/>
          </a:bodyPr>
          <a:lstStyle/>
          <a:p>
            <a:r>
              <a:rPr lang="en-US" dirty="0" smtClean="0"/>
              <a:t>For modeling the Bus Reservation System project, we utilized a user-centric approach, beginning with user personas and journey mapping to understand user needs and pain points. We then designed wireframes and prototypes to visualize the system's interface and interactions. Using the Python-</a:t>
            </a:r>
            <a:r>
              <a:rPr lang="en-US" dirty="0" err="1" smtClean="0"/>
              <a:t>Django</a:t>
            </a:r>
            <a:r>
              <a:rPr lang="en-US" dirty="0" smtClean="0"/>
              <a:t> framework for backend development and HTML, CSS, Bootstrap, and JavaScript for frontend, we implemented features such as user authentication, bus search, booking, management, and cancellation functionalities. The database was designed using SQL to store and manage user information, bus details, and booking data. Through iterative testing and refinement, we ensured the system's usability, reliability, and security. Upon completion, the Bus Reservation System was subjected to rigorous testing, including functionality testing, performance testing, and security testing, to validate its functionality and stability. The results showed that the system effectively addressed the problem statement, providing users with a seamless and intuitive platform for booking and managing bus tickets, ultimately enhancing the overall user experience and efficiency of bus transportation services.</a:t>
            </a:r>
            <a:endParaRPr lang="en-US" dirty="0"/>
          </a:p>
        </p:txBody>
      </p:sp>
    </p:spTree>
    <p:extLst>
      <p:ext uri="{BB962C8B-B14F-4D97-AF65-F5344CB8AC3E}">
        <p14:creationId xmlns:p14="http://schemas.microsoft.com/office/powerpoint/2010/main" xmlns="" val="2863725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dirty="0" smtClean="0"/>
              <a:t>Home\login page</a:t>
            </a:r>
            <a:endParaRPr lang="en-US" dirty="0"/>
          </a:p>
        </p:txBody>
      </p:sp>
      <p:sp>
        <p:nvSpPr>
          <p:cNvPr id="3" name="Text Placeholder 2">
            <a:extLst>
              <a:ext uri="{FF2B5EF4-FFF2-40B4-BE49-F238E27FC236}">
                <a16:creationId xmlns:a16="http://schemas.microsoft.com/office/drawing/2014/main" xmlns="" id="{AD94FBF9-636B-1E68-241E-ECCF1475C3E0}"/>
              </a:ext>
            </a:extLst>
          </p:cNvPr>
          <p:cNvSpPr>
            <a:spLocks noGrp="1"/>
          </p:cNvSpPr>
          <p:nvPr>
            <p:ph type="body" idx="1"/>
          </p:nvPr>
        </p:nvSpPr>
        <p:spPr>
          <a:xfrm>
            <a:off x="606670" y="1257300"/>
            <a:ext cx="8053753" cy="2031022"/>
          </a:xfrm>
        </p:spPr>
        <p:txBody>
          <a:bodyPr/>
          <a:lstStyle/>
          <a:p>
            <a:pPr>
              <a:buNone/>
            </a:pPr>
            <a:r>
              <a:rPr lang="en-US" dirty="0" smtClean="0"/>
              <a:t>	</a:t>
            </a:r>
            <a:r>
              <a:rPr lang="en-US" sz="1800" dirty="0" smtClean="0">
                <a:solidFill>
                  <a:schemeClr val="tx1"/>
                </a:solidFill>
                <a:latin typeface="Arial" pitchFamily="34" charset="0"/>
                <a:cs typeface="Arial" pitchFamily="34" charset="0"/>
              </a:rPr>
              <a:t>The login page of the Bus Reservation System website provides registered users with a secure gateway to access their accounts and manage their bookings. Featuring user-friendly input fields for username and password, users can effortlessly enter their credentials. Upon entering valid login information, users can proceed by clicking the login button. This streamlined interface ensures quick and easy access for returning users, enabling them to enjoy the convenience of booking and managing bus tickets with just a few clicks.</a:t>
            </a:r>
          </a:p>
          <a:p>
            <a:pPr>
              <a:buNone/>
            </a:pPr>
            <a:endParaRPr lang="en-US" sz="1800" dirty="0" smtClean="0">
              <a:solidFill>
                <a:schemeClr val="tx1"/>
              </a:solidFill>
              <a:latin typeface="Arial" pitchFamily="34" charset="0"/>
              <a:cs typeface="Arial" pitchFamily="34" charset="0"/>
            </a:endParaRPr>
          </a:p>
          <a:p>
            <a:pPr>
              <a:buNone/>
            </a:pPr>
            <a:r>
              <a:rPr lang="en-US" sz="1800" dirty="0" smtClean="0">
                <a:solidFill>
                  <a:schemeClr val="tx1"/>
                </a:solidFill>
                <a:latin typeface="Arial" pitchFamily="34" charset="0"/>
                <a:cs typeface="Arial" pitchFamily="34" charset="0"/>
              </a:rPr>
              <a:t>	After successful login, it navigates to other page which shows the login success message with the user name.</a:t>
            </a:r>
            <a:endParaRPr lang="en-US" sz="18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xmlns="" val="690875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smtClean="0"/>
              <a:t>Register </a:t>
            </a:r>
            <a:r>
              <a:rPr lang="en-US" b="1" dirty="0" smtClean="0"/>
              <a:t>Page</a:t>
            </a:r>
            <a:endParaRPr lang="en-US" b="1" dirty="0"/>
          </a:p>
        </p:txBody>
      </p:sp>
      <p:sp>
        <p:nvSpPr>
          <p:cNvPr id="9218" name="Rectangle 2"/>
          <p:cNvSpPr>
            <a:spLocks noChangeArrowheads="1"/>
          </p:cNvSpPr>
          <p:nvPr/>
        </p:nvSpPr>
        <p:spPr bwMode="auto">
          <a:xfrm>
            <a:off x="0" y="0"/>
            <a:ext cx="4598988"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cs typeface="Arial" pitchFamily="34" charset="0"/>
              </a:rPr>
              <a:t/>
            </a:r>
            <a:br>
              <a:rPr kumimoji="0" lang="en-US" sz="1800" b="0" i="0" u="none" strike="noStrike" cap="none" normalizeH="0" baseline="0" smtClean="0">
                <a:ln>
                  <a:noFill/>
                </a:ln>
                <a:solidFill>
                  <a:srgbClr val="000000"/>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220" name="Rectangle 4"/>
          <p:cNvSpPr>
            <a:spLocks noChangeArrowheads="1"/>
          </p:cNvSpPr>
          <p:nvPr/>
        </p:nvSpPr>
        <p:spPr bwMode="auto">
          <a:xfrm>
            <a:off x="0" y="0"/>
            <a:ext cx="4598988"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cs typeface="Arial" pitchFamily="34" charset="0"/>
              </a:rPr>
              <a:t/>
            </a:r>
            <a:br>
              <a:rPr kumimoji="0" lang="en-US" sz="1800" b="0" i="0" u="none" strike="noStrike" cap="none" normalizeH="0" baseline="0" smtClean="0">
                <a:ln>
                  <a:noFill/>
                </a:ln>
                <a:solidFill>
                  <a:srgbClr val="000000"/>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221" name="Rectangle 5"/>
          <p:cNvSpPr>
            <a:spLocks noChangeArrowheads="1"/>
          </p:cNvSpPr>
          <p:nvPr/>
        </p:nvSpPr>
        <p:spPr bwMode="auto">
          <a:xfrm>
            <a:off x="773723" y="1266092"/>
            <a:ext cx="7403123"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The registration page of the Bus Reservation System website serves as the gateway for new users to create accounts and access the booking functionalities. Users are prompted to provide essential information, including their email address, mobile number, desired username, and a new password. This streamlined sign-up process ensures that users can quickly and securely create their accounts, enabling them to enjoy the benefits of personalized booking experiences. By inputting their details and selecting a unique username and password, users can seamlessly register and gain access to the full suite of features offered by the Bus Reservation System, simplifying their journey planning process.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222" name="Rectangle 6"/>
          <p:cNvSpPr>
            <a:spLocks noChangeArrowheads="1"/>
          </p:cNvSpPr>
          <p:nvPr/>
        </p:nvSpPr>
        <p:spPr bwMode="auto">
          <a:xfrm>
            <a:off x="0" y="0"/>
            <a:ext cx="4598988"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cs typeface="Arial" pitchFamily="34" charset="0"/>
              </a:rPr>
              <a:t/>
            </a:r>
            <a:br>
              <a:rPr kumimoji="0" lang="en-US" sz="1800" b="0" i="0" u="none" strike="noStrike" cap="none" normalizeH="0" baseline="0" smtClean="0">
                <a:ln>
                  <a:noFill/>
                </a:ln>
                <a:solidFill>
                  <a:srgbClr val="000000"/>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2120792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smtClean="0"/>
              <a:t>Find Bus </a:t>
            </a:r>
            <a:r>
              <a:rPr lang="en-US" b="1" dirty="0" smtClean="0"/>
              <a:t>Page</a:t>
            </a:r>
            <a:endParaRPr lang="en-US" b="1" dirty="0"/>
          </a:p>
        </p:txBody>
      </p:sp>
      <p:sp>
        <p:nvSpPr>
          <p:cNvPr id="8193" name="Rectangle 1"/>
          <p:cNvSpPr>
            <a:spLocks noChangeArrowheads="1"/>
          </p:cNvSpPr>
          <p:nvPr/>
        </p:nvSpPr>
        <p:spPr bwMode="auto">
          <a:xfrm>
            <a:off x="281355" y="1099038"/>
            <a:ext cx="8708240" cy="36933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The "Find Bus" page of the Bus Reservation System serves as a convenient tool for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users to search for available buses based on their preferred source, destination,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and travel date. Users are presented with input fields to specify their desired source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and destination locations, along with a date picker to select the date of travel. Upon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entering this information, users can simply click the "Find" button to initiate the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search process.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If buses matching the specified criteria are available, the system will display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relevant search results, listing the available buses along with their departure times,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durations, and other pertinent details. Users can then select their preferred bus from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the search results. If the desired bus is available, clicking on it will navigate the user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to the booking page for that particular bus, where they can proceed to reserve seats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and complete the booking process.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194" name="Rectangle 2"/>
          <p:cNvSpPr>
            <a:spLocks noChangeArrowheads="1"/>
          </p:cNvSpPr>
          <p:nvPr/>
        </p:nvSpPr>
        <p:spPr bwMode="auto">
          <a:xfrm>
            <a:off x="0" y="0"/>
            <a:ext cx="461962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cs typeface="Arial" pitchFamily="34" charset="0"/>
              </a:rPr>
              <a:t/>
            </a:r>
            <a:br>
              <a:rPr kumimoji="0" lang="en-US" sz="1800" b="0" i="0" u="none" strike="noStrike" cap="none" normalizeH="0" baseline="0" smtClean="0">
                <a:ln>
                  <a:noFill/>
                </a:ln>
                <a:solidFill>
                  <a:srgbClr val="000000"/>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1072815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dirty="0" smtClean="0"/>
              <a:t>Bus Booking </a:t>
            </a:r>
            <a:r>
              <a:rPr lang="en-US" b="1" dirty="0" smtClean="0"/>
              <a:t>Page</a:t>
            </a:r>
            <a:endParaRPr lang="en-US" b="1" dirty="0"/>
          </a:p>
        </p:txBody>
      </p:sp>
      <p:sp>
        <p:nvSpPr>
          <p:cNvPr id="3" name="Rectangle 2"/>
          <p:cNvSpPr/>
          <p:nvPr/>
        </p:nvSpPr>
        <p:spPr>
          <a:xfrm>
            <a:off x="791306" y="1164605"/>
            <a:ext cx="7385539" cy="3323987"/>
          </a:xfrm>
          <a:prstGeom prst="rect">
            <a:avLst/>
          </a:prstGeom>
        </p:spPr>
        <p:txBody>
          <a:bodyPr wrap="square">
            <a:spAutoFit/>
          </a:bodyPr>
          <a:lstStyle/>
          <a:p>
            <a:r>
              <a:rPr lang="en-US" dirty="0" smtClean="0"/>
              <a:t>The Bus Booking page is a crucial step in the Bus Reservation System, allowing users to confirm their seats after finding their desired bus. Once users have selected a bus from the search results and initiated the booking process, they are directed to this page. Here, users are prompted to enter their booking ID, which uniquely identifies their reservation, along with the number of seats they wish to book.</a:t>
            </a:r>
          </a:p>
          <a:p>
            <a:r>
              <a:rPr lang="en-US" dirty="0" smtClean="0"/>
              <a:t>Upon submission, the system checks the availability of the requested number of seats for the specified bus. If the requested number of seats is available, the system successfully confirms the booking and provides users with a confirmation message, along with the details of their reservation. However, if the requested number of seats is not available, the system notifies the user accordingly, prompting them to modify their booking or select an alternative bus.</a:t>
            </a:r>
          </a:p>
          <a:p>
            <a:r>
              <a:rPr lang="en-US" dirty="0" smtClean="0"/>
              <a:t>This seamless and responsive interface ensures that users can efficiently finalize their bookings, providing a smooth user experience while managing seat availability effectively. Additionally, clear and informative messages help users make informed decisions and navigate the booking process with ease.</a:t>
            </a:r>
            <a:endParaRPr lang="en-US" dirty="0"/>
          </a:p>
        </p:txBody>
      </p:sp>
    </p:spTree>
    <p:extLst>
      <p:ext uri="{BB962C8B-B14F-4D97-AF65-F5344CB8AC3E}">
        <p14:creationId xmlns:p14="http://schemas.microsoft.com/office/powerpoint/2010/main" xmlns="" val="1213150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E42AA-3E13-629A-6815-A8A4489778A4}"/>
              </a:ext>
            </a:extLst>
          </p:cNvPr>
          <p:cNvSpPr>
            <a:spLocks noGrp="1"/>
          </p:cNvSpPr>
          <p:nvPr>
            <p:ph type="title"/>
          </p:nvPr>
        </p:nvSpPr>
        <p:spPr>
          <a:xfrm>
            <a:off x="628560" y="618066"/>
            <a:ext cx="7886430" cy="649583"/>
          </a:xfrm>
        </p:spPr>
        <p:txBody>
          <a:bodyPr/>
          <a:lstStyle/>
          <a:p>
            <a:pPr algn="ctr"/>
            <a:r>
              <a:rPr lang="en-US" b="1" dirty="0" smtClean="0"/>
              <a:t>Listing and </a:t>
            </a:r>
            <a:r>
              <a:rPr lang="en-US" b="1" dirty="0" smtClean="0"/>
              <a:t>C</a:t>
            </a:r>
            <a:r>
              <a:rPr lang="en-US" b="1" dirty="0" smtClean="0"/>
              <a:t>anceling Bus Page</a:t>
            </a:r>
            <a:endParaRPr lang="en-US" b="1" dirty="0"/>
          </a:p>
        </p:txBody>
      </p:sp>
      <p:sp>
        <p:nvSpPr>
          <p:cNvPr id="3" name="Rectangle 2"/>
          <p:cNvSpPr/>
          <p:nvPr/>
        </p:nvSpPr>
        <p:spPr>
          <a:xfrm>
            <a:off x="571501" y="1252529"/>
            <a:ext cx="8159262" cy="3108543"/>
          </a:xfrm>
          <a:prstGeom prst="rect">
            <a:avLst/>
          </a:prstGeom>
        </p:spPr>
        <p:txBody>
          <a:bodyPr wrap="square">
            <a:spAutoFit/>
          </a:bodyPr>
          <a:lstStyle/>
          <a:p>
            <a:r>
              <a:rPr lang="en-US" dirty="0" smtClean="0"/>
              <a:t>The Bus Booking page is a crucial step in the Bus Reservation System, allowing users to confirm their seats after finding their desired bus. Once users have selected a bus from the search results and initiated the booking process, they are directed to this page. Here, users are prompted to enter their booking ID, which uniquely identifies their reservation, along with the number of seats they wish to book.</a:t>
            </a:r>
          </a:p>
          <a:p>
            <a:r>
              <a:rPr lang="en-US" dirty="0" smtClean="0"/>
              <a:t>Upon submission, the system checks the availability of the requested number of seats for the specified bus. If the requested number of seats is available, the system successfully confirms the booking and provides users with a confirmation message, along with the details of their reservation. However, if the requested number of seats is not available, the system notifies the user accordingly, prompting them to modify their booking or select an alternative bus.</a:t>
            </a:r>
          </a:p>
          <a:p>
            <a:r>
              <a:rPr lang="en-US" dirty="0" smtClean="0"/>
              <a:t>This seamless and responsive interface ensures that users can efficiently finalize their bookings, providing a smooth user experience while managing seat availability effectively. Additionally, clear and informative messages help users make informed decisions and navigate the booking process with ease.</a:t>
            </a:r>
            <a:endParaRPr lang="en-US" dirty="0"/>
          </a:p>
        </p:txBody>
      </p:sp>
    </p:spTree>
    <p:extLst>
      <p:ext uri="{BB962C8B-B14F-4D97-AF65-F5344CB8AC3E}">
        <p14:creationId xmlns:p14="http://schemas.microsoft.com/office/powerpoint/2010/main" xmlns="" val="299461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r>
              <a:rPr lang="en-US" b="0" i="0" dirty="0">
                <a:solidFill>
                  <a:srgbClr val="374151"/>
                </a:solidFill>
                <a:effectLst/>
                <a:latin typeface="Söhne"/>
              </a:rPr>
              <a:t/>
            </a:r>
            <a:br>
              <a:rPr lang="en-US" b="0" i="0" dirty="0">
                <a:solidFill>
                  <a:srgbClr val="374151"/>
                </a:solidFill>
                <a:effectLst/>
                <a:latin typeface="Söhne"/>
              </a:rPr>
            </a:br>
            <a:endParaRPr lang="en-US" dirty="0"/>
          </a:p>
        </p:txBody>
      </p:sp>
      <p:sp>
        <p:nvSpPr>
          <p:cNvPr id="3" name="Rectangle 2"/>
          <p:cNvSpPr/>
          <p:nvPr/>
        </p:nvSpPr>
        <p:spPr>
          <a:xfrm>
            <a:off x="316523" y="1028700"/>
            <a:ext cx="8695592" cy="3754874"/>
          </a:xfrm>
          <a:prstGeom prst="rect">
            <a:avLst/>
          </a:prstGeom>
        </p:spPr>
        <p:txBody>
          <a:bodyPr wrap="square">
            <a:spAutoFit/>
          </a:bodyPr>
          <a:lstStyle/>
          <a:p>
            <a:r>
              <a:rPr lang="en-US" b="1" dirty="0" smtClean="0"/>
              <a:t>1.User </a:t>
            </a:r>
            <a:r>
              <a:rPr lang="en-US" b="1" dirty="0" smtClean="0"/>
              <a:t>Feedback and Ratings:</a:t>
            </a:r>
            <a:r>
              <a:rPr lang="en-US" dirty="0" smtClean="0"/>
              <a:t> Implement a feature that allows users to provide feedback and ratings for their bus journeys. This can help other users make informed decisions when booking buses and can also provide valuable insights for bus operators to improve their services.</a:t>
            </a:r>
          </a:p>
          <a:p>
            <a:r>
              <a:rPr lang="en-US" b="1" dirty="0" smtClean="0"/>
              <a:t>2.Real-Time </a:t>
            </a:r>
            <a:r>
              <a:rPr lang="en-US" b="1" dirty="0" smtClean="0"/>
              <a:t>Bus Tracking:</a:t>
            </a:r>
            <a:r>
              <a:rPr lang="en-US" dirty="0" smtClean="0"/>
              <a:t> Integrate real-time GPS tracking for buses, allowing users to track the location and estimated arrival time of their booked buses. This feature enhances transparency and provides users with peace of mind regarding their travel arrangements.</a:t>
            </a:r>
          </a:p>
          <a:p>
            <a:r>
              <a:rPr lang="en-US" b="1" dirty="0" smtClean="0"/>
              <a:t>3.Multi-Language </a:t>
            </a:r>
            <a:r>
              <a:rPr lang="en-US" b="1" dirty="0" smtClean="0"/>
              <a:t>Support:</a:t>
            </a:r>
            <a:r>
              <a:rPr lang="en-US" dirty="0" smtClean="0"/>
              <a:t> Incorporate multi-language support to cater to users from diverse linguistic backgrounds. This can significantly improve accessibility and usability for a wider range of users, especially in regions with multilingual populations.</a:t>
            </a:r>
          </a:p>
          <a:p>
            <a:r>
              <a:rPr lang="en-US" b="1" dirty="0" smtClean="0"/>
              <a:t>4.Integration </a:t>
            </a:r>
            <a:r>
              <a:rPr lang="en-US" b="1" dirty="0" smtClean="0"/>
              <a:t>with Payment Gateways:</a:t>
            </a:r>
            <a:r>
              <a:rPr lang="en-US" dirty="0" smtClean="0"/>
              <a:t> Expand payment options by integrating with popular payment gateways to accept a variety of payment methods, including credit/debit cards, mobile wallets, and net banking. This enhances convenience and flexibility for users during the booking process.</a:t>
            </a:r>
          </a:p>
          <a:p>
            <a:r>
              <a:rPr lang="en-US" b="1" dirty="0" smtClean="0"/>
              <a:t>5.Seat </a:t>
            </a:r>
            <a:r>
              <a:rPr lang="en-US" b="1" dirty="0" smtClean="0"/>
              <a:t>Selection and Customization:</a:t>
            </a:r>
            <a:r>
              <a:rPr lang="en-US" dirty="0" smtClean="0"/>
              <a:t> Allow users to select specific seats on buses and provide options for seat customization, such as extra legroom or preferred seating arrangements. This personalization feature can enhance the overall user experience and satisfaction.</a:t>
            </a:r>
          </a:p>
          <a:p>
            <a:r>
              <a:rPr lang="en-US" b="1" dirty="0" smtClean="0"/>
              <a:t>6.Notification </a:t>
            </a:r>
            <a:r>
              <a:rPr lang="en-US" b="1" dirty="0" smtClean="0"/>
              <a:t>System:</a:t>
            </a:r>
            <a:r>
              <a:rPr lang="en-US" dirty="0" smtClean="0"/>
              <a:t> Implement a notification system to keep users informed about booking confirmations, cancellations, delays, and other relevant updates via email, SMS, or push notifications. </a:t>
            </a:r>
            <a:endParaRPr lang="en-US" dirty="0"/>
          </a:p>
        </p:txBody>
      </p:sp>
    </p:spTree>
    <p:extLst>
      <p:ext uri="{BB962C8B-B14F-4D97-AF65-F5344CB8AC3E}">
        <p14:creationId xmlns:p14="http://schemas.microsoft.com/office/powerpoint/2010/main" xmlns="" val="1323128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5"/>
          <p:cNvSpPr/>
          <p:nvPr/>
        </p:nvSpPr>
        <p:spPr>
          <a:xfrm>
            <a:off x="1116623" y="1318846"/>
            <a:ext cx="6945923" cy="3108543"/>
          </a:xfrm>
          <a:prstGeom prst="rect">
            <a:avLst/>
          </a:prstGeom>
        </p:spPr>
        <p:txBody>
          <a:bodyPr wrap="square">
            <a:spAutoFit/>
          </a:bodyPr>
          <a:lstStyle/>
          <a:p>
            <a:r>
              <a:rPr lang="en-US" dirty="0" smtClean="0"/>
              <a:t>In conclusion, the Bus Reservation System project represents a significant advancement in simplifying the process of booking, managing, and cancelling bus tickets for users. By leveraging modern frontend technologies such as HTML, CSS, Bootstrap, and JavaScript, coupled with robust backend development using Python-</a:t>
            </a:r>
            <a:r>
              <a:rPr lang="en-US" dirty="0" err="1" smtClean="0"/>
              <a:t>Django</a:t>
            </a:r>
            <a:r>
              <a:rPr lang="en-US" dirty="0" smtClean="0"/>
              <a:t>, we have created an intuitive and efficient platform. This system not only enhances the overall user experience by providing seamless navigation and functionality but also contributes to the optimization of bus transportation services. With features like secure authentication, easy booking, efficient management of reservations, and hassle-free cancellation options, the project addresses the key challenges faced by users in the current transportation landscape. Moving forward, the Bus Reservation System stands as a testament to the power of technology in revolutionizing the way we travel, offering convenience, flexibility, and reliability to passengers worldwide.</a:t>
            </a:r>
            <a:br>
              <a:rPr lang="en-US" dirty="0" smtClean="0"/>
            </a:br>
            <a:endParaRPr lang="en-US" dirty="0"/>
          </a:p>
        </p:txBody>
      </p:sp>
    </p:spTree>
    <p:extLst>
      <p:ext uri="{BB962C8B-B14F-4D97-AF65-F5344CB8AC3E}">
        <p14:creationId xmlns:p14="http://schemas.microsoft.com/office/powerpoint/2010/main" xmlns="" val="2018878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xmlns="" val="2427485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xmlns="" val="39870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smtClean="0">
                <a:solidFill>
                  <a:srgbClr val="213163"/>
                </a:solidFill>
              </a:rPr>
              <a:t>Abstract   </a:t>
            </a:r>
            <a:br>
              <a:rPr lang="en-IN" sz="1600" b="1" dirty="0" smtClean="0">
                <a:solidFill>
                  <a:srgbClr val="213163"/>
                </a:solidFill>
              </a:rPr>
            </a:br>
            <a:r>
              <a:rPr lang="en-IN" sz="1600" b="1" dirty="0" smtClean="0">
                <a:solidFill>
                  <a:srgbClr val="213163"/>
                </a:solidFill>
              </a:rPr>
              <a:t/>
            </a:r>
            <a:br>
              <a:rPr lang="en-IN" sz="1600" b="1" dirty="0" smtClean="0">
                <a:solidFill>
                  <a:srgbClr val="213163"/>
                </a:solidFill>
              </a:rPr>
            </a:br>
            <a:endParaRPr lang="en-IN" sz="1600" dirty="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310054" y="1063869"/>
            <a:ext cx="6515100" cy="2246769"/>
          </a:xfrm>
          <a:prstGeom prst="rect">
            <a:avLst/>
          </a:prstGeom>
        </p:spPr>
        <p:txBody>
          <a:bodyPr wrap="square">
            <a:spAutoFit/>
          </a:bodyPr>
          <a:lstStyle/>
          <a:p>
            <a:r>
              <a:rPr lang="en-US" dirty="0" smtClean="0"/>
              <a:t>The system offers a user-friendly interface with features such as sign-in, sign-up, bus search by source, destination, and date, booking bus tickets with specified seat numbers, listing booked buses with unique booking IDs, cancelling booked tickets using the booking ID, and logging out.</a:t>
            </a:r>
          </a:p>
          <a:p>
            <a:endParaRPr lang="en-US" dirty="0" smtClean="0"/>
          </a:p>
          <a:p>
            <a:r>
              <a:rPr lang="en-US" dirty="0" smtClean="0"/>
              <a:t>The system employs a robust architecture with HTML, CSS, Bootstrap, and JavaScript for the frontend to ensure an intuitive and responsive user </a:t>
            </a:r>
          </a:p>
          <a:p>
            <a:r>
              <a:rPr lang="en-US" dirty="0" smtClean="0"/>
              <a:t>experience. For the backend, SQL is utilized for database management, while Python-</a:t>
            </a:r>
            <a:r>
              <a:rPr lang="en-US" dirty="0" err="1" smtClean="0"/>
              <a:t>Django</a:t>
            </a:r>
            <a:r>
              <a:rPr lang="en-US" dirty="0" smtClean="0"/>
              <a:t> serves as the framework for implementing the business </a:t>
            </a:r>
          </a:p>
          <a:p>
            <a:r>
              <a:rPr lang="en-US" dirty="0" smtClean="0"/>
              <a:t>logic and handling server-side operations.</a:t>
            </a:r>
            <a:endParaRPr lang="en-US" dirty="0"/>
          </a:p>
        </p:txBody>
      </p:sp>
    </p:spTree>
    <p:extLst>
      <p:ext uri="{BB962C8B-B14F-4D97-AF65-F5344CB8AC3E}">
        <p14:creationId xmlns:p14="http://schemas.microsoft.com/office/powerpoint/2010/main" xmlns=""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smtClean="0">
                <a:solidFill>
                  <a:srgbClr val="213163"/>
                </a:solidFill>
              </a:rPr>
              <a:t>Abstract   </a:t>
            </a:r>
            <a:br>
              <a:rPr lang="en-IN" sz="1600" b="1" dirty="0" smtClean="0">
                <a:solidFill>
                  <a:srgbClr val="213163"/>
                </a:solidFill>
              </a:rPr>
            </a:br>
            <a:r>
              <a:rPr lang="en-IN" sz="1600" b="1" dirty="0" smtClean="0">
                <a:solidFill>
                  <a:srgbClr val="213163"/>
                </a:solidFill>
              </a:rPr>
              <a:t/>
            </a:r>
            <a:br>
              <a:rPr lang="en-IN" sz="1600" b="1" dirty="0" smtClean="0">
                <a:solidFill>
                  <a:srgbClr val="213163"/>
                </a:solidFill>
              </a:rPr>
            </a:br>
            <a:endParaRPr lang="en-IN" sz="1600" dirty="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310054" y="1063869"/>
            <a:ext cx="6515100" cy="3539430"/>
          </a:xfrm>
          <a:prstGeom prst="rect">
            <a:avLst/>
          </a:prstGeom>
        </p:spPr>
        <p:txBody>
          <a:bodyPr wrap="square">
            <a:spAutoFit/>
          </a:bodyPr>
          <a:lstStyle/>
          <a:p>
            <a:r>
              <a:rPr lang="en-US" b="1" dirty="0" smtClean="0"/>
              <a:t>Key Features</a:t>
            </a:r>
            <a:r>
              <a:rPr lang="en-US" dirty="0" smtClean="0"/>
              <a:t>:</a:t>
            </a:r>
          </a:p>
          <a:p>
            <a:endParaRPr lang="en-US" dirty="0" smtClean="0"/>
          </a:p>
          <a:p>
            <a:r>
              <a:rPr lang="en-US" b="1" dirty="0" smtClean="0"/>
              <a:t>User Authentication</a:t>
            </a:r>
            <a:r>
              <a:rPr lang="en-US" dirty="0" smtClean="0"/>
              <a:t>: Users can securely sign in or sign up to access the system and perform booking-related activities.</a:t>
            </a:r>
          </a:p>
          <a:p>
            <a:endParaRPr lang="en-US" dirty="0" smtClean="0"/>
          </a:p>
          <a:p>
            <a:r>
              <a:rPr lang="en-US" b="1" dirty="0" smtClean="0"/>
              <a:t>Bus Search</a:t>
            </a:r>
            <a:r>
              <a:rPr lang="en-US" dirty="0" smtClean="0"/>
              <a:t>: Users can search for buses by specifying the source, destination, and date of travel, providing them with relevant options for their </a:t>
            </a:r>
          </a:p>
          <a:p>
            <a:r>
              <a:rPr lang="en-US" dirty="0" smtClean="0"/>
              <a:t>journey.</a:t>
            </a:r>
          </a:p>
          <a:p>
            <a:endParaRPr lang="en-US" dirty="0" smtClean="0"/>
          </a:p>
          <a:p>
            <a:r>
              <a:rPr lang="en-US" b="1" dirty="0" smtClean="0"/>
              <a:t>Booking Process</a:t>
            </a:r>
            <a:r>
              <a:rPr lang="en-US" dirty="0" smtClean="0"/>
              <a:t>: The system enables users to book buses by selecting the desired number of seats and confirming the booking, ensuring a seamless </a:t>
            </a:r>
          </a:p>
          <a:p>
            <a:r>
              <a:rPr lang="en-US" dirty="0" smtClean="0"/>
              <a:t>reservation process.</a:t>
            </a:r>
          </a:p>
          <a:p>
            <a:endParaRPr lang="en-US" dirty="0" smtClean="0"/>
          </a:p>
          <a:p>
            <a:r>
              <a:rPr lang="en-US" b="1" dirty="0" smtClean="0"/>
              <a:t>Booking Management</a:t>
            </a:r>
            <a:r>
              <a:rPr lang="en-US" dirty="0" smtClean="0"/>
              <a:t>: Users have access to a list of their booked buses along with unique booking IDs, allowing them to keep track of their </a:t>
            </a:r>
          </a:p>
          <a:p>
            <a:r>
              <a:rPr lang="en-US" dirty="0" smtClean="0"/>
              <a:t>reservations efficiently.</a:t>
            </a:r>
            <a:endParaRPr lang="en-US" dirty="0"/>
          </a:p>
        </p:txBody>
      </p:sp>
    </p:spTree>
    <p:extLst>
      <p:ext uri="{BB962C8B-B14F-4D97-AF65-F5344CB8AC3E}">
        <p14:creationId xmlns:p14="http://schemas.microsoft.com/office/powerpoint/2010/main" xmlns="" val="3042168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smtClean="0">
                <a:solidFill>
                  <a:srgbClr val="213163"/>
                </a:solidFill>
              </a:rPr>
              <a:t>Abstract   </a:t>
            </a:r>
            <a:br>
              <a:rPr lang="en-IN" sz="1600" b="1" dirty="0" smtClean="0">
                <a:solidFill>
                  <a:srgbClr val="213163"/>
                </a:solidFill>
              </a:rPr>
            </a:br>
            <a:r>
              <a:rPr lang="en-IN" sz="1600" b="1" dirty="0" smtClean="0">
                <a:solidFill>
                  <a:srgbClr val="213163"/>
                </a:solidFill>
              </a:rPr>
              <a:t/>
            </a:r>
            <a:br>
              <a:rPr lang="en-IN" sz="1600" b="1" dirty="0" smtClean="0">
                <a:solidFill>
                  <a:srgbClr val="213163"/>
                </a:solidFill>
              </a:rPr>
            </a:br>
            <a:endParaRPr lang="en-IN" sz="1600" dirty="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310054" y="1063869"/>
            <a:ext cx="6515100" cy="3754874"/>
          </a:xfrm>
          <a:prstGeom prst="rect">
            <a:avLst/>
          </a:prstGeom>
        </p:spPr>
        <p:txBody>
          <a:bodyPr wrap="square">
            <a:spAutoFit/>
          </a:bodyPr>
          <a:lstStyle/>
          <a:p>
            <a:r>
              <a:rPr lang="en-US" b="1" dirty="0" smtClean="0"/>
              <a:t>Cancellation Functionality</a:t>
            </a:r>
            <a:r>
              <a:rPr lang="en-US" dirty="0" smtClean="0"/>
              <a:t>: Users can cancel their booked tickets by providing the corresponding booking ID, facilitating easy modifications to </a:t>
            </a:r>
          </a:p>
          <a:p>
            <a:r>
              <a:rPr lang="en-US" dirty="0" smtClean="0"/>
              <a:t>travel plans.</a:t>
            </a:r>
          </a:p>
          <a:p>
            <a:endParaRPr lang="en-US" dirty="0" smtClean="0"/>
          </a:p>
          <a:p>
            <a:r>
              <a:rPr lang="en-US" b="1" dirty="0" smtClean="0"/>
              <a:t>User Logout</a:t>
            </a:r>
            <a:r>
              <a:rPr lang="en-US" dirty="0" smtClean="0"/>
              <a:t>: The system provides a secure logout option to ensure the privacy and security of user accounts.</a:t>
            </a:r>
          </a:p>
          <a:p>
            <a:endParaRPr lang="en-US" dirty="0" smtClean="0"/>
          </a:p>
          <a:p>
            <a:r>
              <a:rPr lang="en-US" dirty="0" smtClean="0"/>
              <a:t>Overall, the Bus Reservation System offers a comprehensive solution for individuals seeking to book, manage, and cancel bus tickets conveniently. </a:t>
            </a:r>
          </a:p>
          <a:p>
            <a:r>
              <a:rPr lang="en-US" dirty="0" smtClean="0"/>
              <a:t>By leveraging modern frontend technologies and a powerful backend infrastructure, it delivers a user-friendly experience while ensuring efficient </a:t>
            </a:r>
          </a:p>
          <a:p>
            <a:r>
              <a:rPr lang="en-US" dirty="0" smtClean="0"/>
              <a:t>management of bus reservations.</a:t>
            </a:r>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xmlns="" val="3042168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5" name="Rectangle 4"/>
          <p:cNvSpPr/>
          <p:nvPr/>
        </p:nvSpPr>
        <p:spPr>
          <a:xfrm>
            <a:off x="1916723" y="1448366"/>
            <a:ext cx="5794131" cy="1815882"/>
          </a:xfrm>
          <a:prstGeom prst="rect">
            <a:avLst/>
          </a:prstGeom>
        </p:spPr>
        <p:txBody>
          <a:bodyPr wrap="square">
            <a:spAutoFit/>
          </a:bodyPr>
          <a:lstStyle/>
          <a:p>
            <a:r>
              <a:rPr lang="en-US" dirty="0" smtClean="0"/>
              <a:t>In today's fast-paced world, efficient transportation systems are essential for ensuring smooth travel experiences. Buses remain a popular mode of transportation for both short and long-distance journeys. However, the process of booking bus tickets can often be cumbersome and time-consuming, especially during peak travel seasons. To address these challenges and enhance the overall user experience, there is a need for a robust and user-friendly Bus Reservation System.</a:t>
            </a:r>
            <a:endParaRPr lang="en-US" dirty="0"/>
          </a:p>
        </p:txBody>
      </p:sp>
    </p:spTree>
    <p:extLst>
      <p:ext uri="{BB962C8B-B14F-4D97-AF65-F5344CB8AC3E}">
        <p14:creationId xmlns:p14="http://schemas.microsoft.com/office/powerpoint/2010/main" xmlns="" val="545688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5" name="Rectangle 4"/>
          <p:cNvSpPr/>
          <p:nvPr/>
        </p:nvSpPr>
        <p:spPr>
          <a:xfrm>
            <a:off x="1397977" y="1222131"/>
            <a:ext cx="6383215" cy="2246769"/>
          </a:xfrm>
          <a:prstGeom prst="rect">
            <a:avLst/>
          </a:prstGeom>
        </p:spPr>
        <p:txBody>
          <a:bodyPr wrap="square">
            <a:spAutoFit/>
          </a:bodyPr>
          <a:lstStyle/>
          <a:p>
            <a:r>
              <a:rPr lang="en-US" dirty="0" smtClean="0"/>
              <a:t>The Bus Reservation System project is a comprehensive solution designed to simplify the process of booking, managing, and cancelling bus tickets for users. With an intuitive user interface, users can search for buses based on their travel preferences such as source, destination, and date. They can then book tickets with specified seat numbers, view their bookings with unique IDs, and easily cancel reservations if needed. The system ensures secure user authentication and logout functionalities for privacy and security. Developed using HTML, CSS, Bootstrap, and JavaScript for frontend, along with Python-</a:t>
            </a:r>
            <a:r>
              <a:rPr lang="en-US" dirty="0" err="1" smtClean="0"/>
              <a:t>Django</a:t>
            </a:r>
            <a:r>
              <a:rPr lang="en-US" dirty="0" smtClean="0"/>
              <a:t> for backend, the project aims to enhance the overall user experience and streamline bus transportation services.</a:t>
            </a:r>
            <a:endParaRPr lang="en-US" dirty="0"/>
          </a:p>
        </p:txBody>
      </p:sp>
    </p:spTree>
    <p:extLst>
      <p:ext uri="{BB962C8B-B14F-4D97-AF65-F5344CB8AC3E}">
        <p14:creationId xmlns:p14="http://schemas.microsoft.com/office/powerpoint/2010/main" xmlns="" val="1284633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5"/>
          <p:cNvSpPr/>
          <p:nvPr/>
        </p:nvSpPr>
        <p:spPr>
          <a:xfrm>
            <a:off x="1107831" y="1448365"/>
            <a:ext cx="7614138" cy="2677656"/>
          </a:xfrm>
          <a:prstGeom prst="rect">
            <a:avLst/>
          </a:prstGeom>
        </p:spPr>
        <p:txBody>
          <a:bodyPr wrap="square">
            <a:spAutoFit/>
          </a:bodyPr>
          <a:lstStyle/>
          <a:p>
            <a:r>
              <a:rPr lang="en-US" dirty="0" smtClean="0"/>
              <a:t>To address the challenges outlined in the problem statement, we propose the development of a comprehensive Bus Reservation System. This system will incorporate a range of features and functionalities to streamline the booking, management, and cancellation of bus tickets for users. The proposed solution leverages modern web technologies and a user-centric design approach to ensure a seamless and intuitive user experience.</a:t>
            </a:r>
          </a:p>
          <a:p>
            <a:r>
              <a:rPr lang="en-US" dirty="0" smtClean="0"/>
              <a:t>Key Features</a:t>
            </a:r>
            <a:r>
              <a:rPr lang="en-US" dirty="0" smtClean="0"/>
              <a:t>:</a:t>
            </a:r>
          </a:p>
          <a:p>
            <a:r>
              <a:rPr lang="en-US" b="1" dirty="0" smtClean="0"/>
              <a:t>User Authentication and Registration:</a:t>
            </a:r>
            <a:r>
              <a:rPr lang="en-US" dirty="0" smtClean="0"/>
              <a:t> Users will be able to securely sign in or sign up to access the system. During registration, users will provide essential information such as email, mobile number, username, and password to create an account</a:t>
            </a:r>
            <a:r>
              <a:rPr lang="en-US" dirty="0" smtClean="0"/>
              <a:t>.</a:t>
            </a:r>
          </a:p>
          <a:p>
            <a:r>
              <a:rPr lang="en-US" b="1" dirty="0" smtClean="0"/>
              <a:t>Bus Search and Filtering:</a:t>
            </a:r>
            <a:r>
              <a:rPr lang="en-US" dirty="0" smtClean="0"/>
              <a:t> The system will allow users to search for buses based on their preferred source, destination, and travel date. Advanced filtering options will enable users to narrow down their search results based on factors such as bus type, amenities, and fare.</a:t>
            </a:r>
            <a:endParaRPr lang="en-US" dirty="0"/>
          </a:p>
        </p:txBody>
      </p:sp>
    </p:spTree>
    <p:extLst>
      <p:ext uri="{BB962C8B-B14F-4D97-AF65-F5344CB8AC3E}">
        <p14:creationId xmlns:p14="http://schemas.microsoft.com/office/powerpoint/2010/main" xmlns="" val="1053913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5" name="Rectangle 4"/>
          <p:cNvSpPr/>
          <p:nvPr/>
        </p:nvSpPr>
        <p:spPr>
          <a:xfrm>
            <a:off x="949569" y="1204546"/>
            <a:ext cx="7139354" cy="2893100"/>
          </a:xfrm>
          <a:prstGeom prst="rect">
            <a:avLst/>
          </a:prstGeom>
        </p:spPr>
        <p:txBody>
          <a:bodyPr wrap="square">
            <a:spAutoFit/>
          </a:bodyPr>
          <a:lstStyle/>
          <a:p>
            <a:r>
              <a:rPr lang="en-US" b="1" dirty="0" smtClean="0"/>
              <a:t>Booking Process:</a:t>
            </a:r>
            <a:r>
              <a:rPr lang="en-US" dirty="0" smtClean="0"/>
              <a:t> Users will be able to select their desired bus from the search results and proceed with booking by specifying the number of seats required. The system will validate seat availability in real-time and provide users with confirmation upon successful booking.</a:t>
            </a:r>
          </a:p>
          <a:p>
            <a:r>
              <a:rPr lang="en-US" b="1" dirty="0" smtClean="0"/>
              <a:t>Booking Management:</a:t>
            </a:r>
            <a:r>
              <a:rPr lang="en-US" dirty="0" smtClean="0"/>
              <a:t> A dedicated dashboard will be provided to users for managing their bookings. Users can view details of their booked buses, including booking ID, source, destination, date, time, number of seats, price, and status.</a:t>
            </a:r>
          </a:p>
          <a:p>
            <a:r>
              <a:rPr lang="en-US" b="1" dirty="0" smtClean="0"/>
              <a:t>Cancellation Functionality:</a:t>
            </a:r>
            <a:r>
              <a:rPr lang="en-US" dirty="0" smtClean="0"/>
              <a:t> Users will have the option to cancel their booked tickets if needed. The system will handle cancellation requests efficiently, updating the booking status and issuing refunds as applicable.</a:t>
            </a:r>
          </a:p>
          <a:p>
            <a:r>
              <a:rPr lang="en-US" b="1" dirty="0" smtClean="0"/>
              <a:t>Responsive Design:</a:t>
            </a:r>
            <a:r>
              <a:rPr lang="en-US" dirty="0" smtClean="0"/>
              <a:t> The system will feature a responsive design to ensure optimal performance across devices of varying screen sizes, including desktops, laptops, tablets, and </a:t>
            </a:r>
            <a:r>
              <a:rPr lang="en-US" dirty="0" err="1" smtClean="0"/>
              <a:t>smartphones</a:t>
            </a:r>
            <a:r>
              <a:rPr lang="en-US" dirty="0" smtClean="0"/>
              <a:t>.</a:t>
            </a:r>
            <a:endParaRPr lang="en-US" dirty="0"/>
          </a:p>
        </p:txBody>
      </p:sp>
    </p:spTree>
    <p:extLst>
      <p:ext uri="{BB962C8B-B14F-4D97-AF65-F5344CB8AC3E}">
        <p14:creationId xmlns:p14="http://schemas.microsoft.com/office/powerpoint/2010/main" xmlns="" val="48748194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124</TotalTime>
  <Words>2219</Words>
  <Application>Microsoft Office PowerPoint</Application>
  <PresentationFormat>On-screen Show (16:9)</PresentationFormat>
  <Paragraphs>105</Paragraphs>
  <Slides>20</Slides>
  <Notes>12</Notes>
  <HiddenSlides>0</HiddenSlides>
  <MMClips>0</MMClips>
  <ScaleCrop>false</ScaleCrop>
  <HeadingPairs>
    <vt:vector size="6" baseType="variant">
      <vt:variant>
        <vt:lpstr>Theme</vt:lpstr>
      </vt:variant>
      <vt:variant>
        <vt:i4>1</vt:i4>
      </vt:variant>
      <vt:variant>
        <vt:lpstr>Slide Titles</vt:lpstr>
      </vt:variant>
      <vt:variant>
        <vt:i4>20</vt:i4>
      </vt:variant>
      <vt:variant>
        <vt:lpstr>Custom Shows</vt:lpstr>
      </vt:variant>
      <vt:variant>
        <vt:i4>1</vt:i4>
      </vt:variant>
    </vt:vector>
  </HeadingPairs>
  <TitlesOfParts>
    <vt:vector size="22" baseType="lpstr">
      <vt:lpstr>Simple Light</vt:lpstr>
      <vt:lpstr>Slide 1</vt:lpstr>
      <vt:lpstr>Slide 2</vt:lpstr>
      <vt:lpstr>Abstract     </vt:lpstr>
      <vt:lpstr>Abstract     </vt:lpstr>
      <vt:lpstr>Abstract     </vt:lpstr>
      <vt:lpstr>Problem Statement</vt:lpstr>
      <vt:lpstr>Project Overview</vt:lpstr>
      <vt:lpstr>Proposed Solution</vt:lpstr>
      <vt:lpstr>Slide 9</vt:lpstr>
      <vt:lpstr>Slide 10</vt:lpstr>
      <vt:lpstr>Technology Used</vt:lpstr>
      <vt:lpstr>Modelling &amp; Results</vt:lpstr>
      <vt:lpstr>Home\login page</vt:lpstr>
      <vt:lpstr>Register Page</vt:lpstr>
      <vt:lpstr>Find Bus Page</vt:lpstr>
      <vt:lpstr>Bus Booking Page</vt:lpstr>
      <vt:lpstr>Listing and Canceling Bus 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ari</cp:lastModifiedBy>
  <cp:revision>17</cp:revision>
  <dcterms:modified xsi:type="dcterms:W3CDTF">2024-04-09T15:28:12Z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