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441" y="-782599"/>
            <a:ext cx="6392421" cy="5610238"/>
          </a:xfrm>
        </p:spPr>
        <p:txBody>
          <a:bodyPr anchor="b"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 </a:t>
            </a:r>
            <a:br>
              <a:rPr lang="en-US" dirty="0"/>
            </a:br>
            <a:r>
              <a:rPr lang="en-IN" sz="4400" b="1" i="0" u="none" strike="no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Human Faces (Object Detection)</a:t>
            </a:r>
            <a:br>
              <a:rPr lang="en-IN" sz="4400" b="0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r>
              <a:rPr lang="en-IN" sz="2000" dirty="0"/>
              <a:t>Presented by</a:t>
            </a:r>
            <a:br>
              <a:rPr lang="en-IN" sz="2000" dirty="0"/>
            </a:br>
            <a:r>
              <a:rPr lang="en-IN" sz="2000" dirty="0" err="1"/>
              <a:t>janani</a:t>
            </a:r>
            <a:r>
              <a:rPr lang="en-IN" sz="2000" dirty="0"/>
              <a:t> 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4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85491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40" y="0"/>
            <a:ext cx="6637987" cy="6160168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to detect human faces in photos and videos quickly and accurately.</a:t>
            </a:r>
            <a:b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It should work well in different lighting and angles, and handle face detection in real-time. This will improve uses in security, identity checks, and user interactions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cap="none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BE6CEF8-C46B-2FFC-96E3-FC8F0643615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31" b="1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9622"/>
            <a:ext cx="10651958" cy="4662362"/>
          </a:xfrm>
        </p:spPr>
        <p:txBody>
          <a:bodyPr/>
          <a:lstStyle/>
          <a:p>
            <a:r>
              <a:rPr lang="en-IN" b="1" dirty="0"/>
              <a:t>Security</a:t>
            </a:r>
            <a:r>
              <a:rPr lang="en-IN" dirty="0"/>
              <a:t>:</a:t>
            </a:r>
          </a:p>
          <a:p>
            <a:r>
              <a:rPr lang="en-IN" b="1" dirty="0"/>
              <a:t>Access Control</a:t>
            </a:r>
          </a:p>
          <a:p>
            <a:r>
              <a:rPr lang="en-IN" b="1" dirty="0"/>
              <a:t>Retail</a:t>
            </a:r>
          </a:p>
          <a:p>
            <a:r>
              <a:rPr lang="en-IN" dirty="0"/>
              <a:t>Healthcare</a:t>
            </a:r>
            <a:endParaRPr lang="en-IN" b="1" dirty="0"/>
          </a:p>
          <a:p>
            <a:r>
              <a:rPr lang="en-IN" dirty="0"/>
              <a:t>Automotive</a:t>
            </a:r>
            <a:endParaRPr lang="en-IN" b="1" dirty="0"/>
          </a:p>
          <a:p>
            <a:r>
              <a:rPr lang="en-IN" b="1" dirty="0"/>
              <a:t>Entertainment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AE36B13-E138-C88E-FE7B-62791606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388" cy="4421103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1" y="0"/>
            <a:ext cx="8522405" cy="928688"/>
          </a:xfrm>
        </p:spPr>
        <p:txBody>
          <a:bodyPr/>
          <a:lstStyle/>
          <a:p>
            <a:r>
              <a:rPr lang="en-IN" dirty="0"/>
              <a:t>Tools &amp; Techniques: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F9CDDD-AA5A-77B8-B8E0-8E2E2FC0599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902834" y="1556393"/>
            <a:ext cx="852240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Good for real-time face detection with lower computational cost, although it might not perform as well in challenging conditions (lighting, angles).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MTCNN (Multi-task Cascaded Convolutional Networks)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more accurate option for detecting faces in various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you need a more generalized object detection framework that could handle multiple objects, including faces,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them for training or fine-tuning face detection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deploy the model as a web app, where users can upload photos or use a webcam for live face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processing frames from video streams, applying face detection, and rendering results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you plan to deploy the model on mobile or edge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1" y="112296"/>
            <a:ext cx="8280215" cy="816392"/>
          </a:xfrm>
        </p:spPr>
        <p:txBody>
          <a:bodyPr/>
          <a:lstStyle/>
          <a:p>
            <a:r>
              <a:rPr lang="en-IN" dirty="0"/>
              <a:t>Project Workflow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41FBC3-396A-4BE9-B0DE-4E58A11D3A48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128211" y="1562408"/>
            <a:ext cx="1484008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datasets (e.g.,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WIDER 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LFW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your custom dataset) and preprocess the images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techniques like data augmentation to handle lighting and angle variations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&amp;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face detection model using a dataset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WIDER 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for real-time detection with tools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using standard metrics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speed without compromising accuracy, especially in real-time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build a simple web interface where users can upload images or stream videos for face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feedback with a webcam stream for live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163"/>
            <a:ext cx="7631709" cy="888248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427747"/>
            <a:ext cx="6657474" cy="5019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operate efficiently in real-time, ensuring quick and accurate face detection.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 capability has broad applications in various industries, including security, access control, retail, healthcare, automotive, and entertainment.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By leveraging the skills in Python, Machine Learning, Deep Learning,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project equips us with valuable tools for developing cutting-edge, real-time face detection solutions.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2BDF38E0-E795-A31A-E557-095D5F45C8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202" r="28202"/>
          <a:stretch>
            <a:fillRect/>
          </a:stretch>
        </p:blipFill>
        <p:spPr>
          <a:xfrm>
            <a:off x="7844590" y="965393"/>
            <a:ext cx="4347410" cy="5892607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{0D301654-732D-40CE-A659-67AF27895C5A}tf78438558_win32</Template>
  <TotalTime>26</TotalTime>
  <Words>681</Words>
  <Application>Microsoft Office PowerPoint</Application>
  <PresentationFormat>Widescreen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Times New Roman</vt:lpstr>
      <vt:lpstr>Custom</vt:lpstr>
      <vt:lpstr>  Human Faces (Object Detection)  Presented by janani j</vt:lpstr>
      <vt:lpstr>agenda</vt:lpstr>
      <vt:lpstr>Problem Statement:  Create a system to detect human faces in photos and videos quickly and accurately.   It should work well in different lighting and angles, and handle face detection in real-time. This will improve uses in security, identity checks, and user interactions.  </vt:lpstr>
      <vt:lpstr>use cases</vt:lpstr>
      <vt:lpstr>Tools &amp; Techniques:</vt:lpstr>
      <vt:lpstr>Project Workflow</vt:lpstr>
      <vt:lpstr>Conclusion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JANANI J</dc:creator>
  <cp:lastModifiedBy>JANANI J</cp:lastModifiedBy>
  <cp:revision>4</cp:revision>
  <dcterms:created xsi:type="dcterms:W3CDTF">2024-11-10T21:05:02Z</dcterms:created>
  <dcterms:modified xsi:type="dcterms:W3CDTF">2024-11-10T21:31:14Z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