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62" r:id="rId10"/>
    <p:sldId id="264" r:id="rId11"/>
    <p:sldId id="272" r:id="rId12"/>
    <p:sldId id="269" r:id="rId13"/>
    <p:sldId id="273" r:id="rId14"/>
    <p:sldId id="263" r:id="rId15"/>
    <p:sldId id="26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JANANI K</a:t>
            </a:r>
          </a:p>
          <a:p>
            <a:r>
              <a:rPr lang="en-US" sz="2400" dirty="0"/>
              <a:t>REGISTER NO AND NMID: asunm161212401005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BCA  </a:t>
            </a:r>
          </a:p>
          <a:p>
            <a:r>
              <a:rPr lang="en-US" sz="2400" dirty="0"/>
              <a:t>COLLEGE:COLLEGE/ UNIVERSITY PRINCE SHRI VENKATESWARA ARTS AND SCIENCE COLLEGE </a:t>
            </a:r>
          </a:p>
          <a:p>
            <a:r>
              <a:rPr lang="en-US" sz="2400" dirty="0"/>
              <a:t>MADRAS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07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15" dirty="0">
                <a:latin typeface="Trebuchet MS"/>
                <a:cs typeface="Trebuchet MS"/>
              </a:rPr>
              <a:t>Hero Section: Clean background with a greeting and title “Hi. I’m Janani K”.
About Me Section: A short description of skills, passion, and current academic status.
Projects Section: Highlights of work like interactive portfolio and responsive landing page.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894-99E7-3580-8571-96178C06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09310"/>
          </a:xfrm>
        </p:spPr>
        <p:txBody>
          <a:bodyPr/>
          <a:lstStyle/>
          <a:p>
            <a:r>
              <a:rPr lang="en-US" dirty="0"/>
              <a:t>Contact Section: Email, GitHub, and </a:t>
            </a:r>
            <a:r>
              <a:rPr lang="en-US" dirty="0" err="1"/>
              <a:t>Linkedin</a:t>
            </a:r>
            <a:r>
              <a:rPr lang="en-US" dirty="0"/>
              <a:t> links for professional reach.
Footer: Copyright statement.
</a:t>
            </a:r>
            <a:br>
              <a:rPr lang="en-US" dirty="0"/>
            </a:br>
            <a:r>
              <a:rPr lang="en-US" dirty="0"/>
              <a:t>Theme: Modern, minimalistic, with a soft color palette and elegant typography.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2C992-5B8E-9057-E039-9E1C925B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-309562" y="1577340"/>
            <a:ext cx="45719" cy="13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US" dirty="0"/>
            </a:br>
            <a:r>
              <a:rPr lang="en-US" dirty="0"/>
              <a:t>Responsive Design Works on all screen sizes.
Smooth Scrolling &amp; Animations Enhances user experience.
Clickable Links Easy navigation to GitHub and LinkedIn.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C52D-3B25-2E5D-ECDF-36BBAA9A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407034"/>
            <a:ext cx="10918032" cy="6043931"/>
          </a:xfrm>
        </p:spPr>
        <p:txBody>
          <a:bodyPr/>
          <a:lstStyle/>
          <a:p>
            <a:r>
              <a:rPr lang="en-US" dirty="0"/>
              <a:t>Organized Sections About Me. Projects, and Contact for better user flow.
Modern </a:t>
            </a:r>
            <a:r>
              <a:rPr lang="en-US" dirty="0" err="1"/>
              <a:t>Ul</a:t>
            </a:r>
            <a:r>
              <a:rPr lang="en-US" dirty="0"/>
              <a:t> Elements Clean cards, icons, and alignment for professional look.</a:t>
            </a:r>
          </a:p>
        </p:txBody>
      </p:sp>
    </p:spTree>
    <p:extLst>
      <p:ext uri="{BB962C8B-B14F-4D97-AF65-F5344CB8AC3E}">
        <p14:creationId xmlns:p14="http://schemas.microsoft.com/office/powerpoint/2010/main" val="174669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CB1464-C750-2733-957C-6BE983ED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23" y="1574549"/>
            <a:ext cx="3308954" cy="48987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749" y="0"/>
            <a:ext cx="11372375" cy="6665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US" dirty="0"/>
            </a:br>
            <a:r>
              <a:rPr lang="en-US" dirty="0"/>
              <a:t>This digital portfolio effectively showcases Janani K’s technical expertise and creative design skills. It is a strong tool for career building, academic evaluation, and professional networking, proving capability in HTML, CSS, JavaScript, and UI/UX design principles.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DIGITAL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PORTFOLIO </a:t>
            </a: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7107" y="350638"/>
            <a:ext cx="7576503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Many students and aspiring developers struggle to present their skills and projects in a professional, visually appealing, and interactive way. Traditional resumes are limited and cannot showcase design skill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EA0ED-D310-9BF3-B19D-477ABAC0E5E2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401B-7078-F098-A86D-855AEE78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US" dirty="0"/>
              <a:t>Live projects, or creativity effectively. A digital portfolio solves this by providing an interactive and engaging platform to display technical abilities and personal branding.</a:t>
            </a:r>
          </a:p>
        </p:txBody>
      </p:sp>
    </p:spTree>
    <p:extLst>
      <p:ext uri="{BB962C8B-B14F-4D97-AF65-F5344CB8AC3E}">
        <p14:creationId xmlns:p14="http://schemas.microsoft.com/office/powerpoint/2010/main" val="4910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63756" cy="5287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This project is a personal digital portfolio for Janani K. a Il BCA student, designed to:
Present skills in HTML,CSS
and JavaScript.
Showcase projects with a modern animated interface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D8DE-C0A1-905F-41A1-2E9B196E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US" dirty="0"/>
              <a:t>Highlight interest in UI/UX design and modern web frameworks.
Provide easy navigation for potential employers. Clients, or peers to explore work and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7152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2"/>
            <a:ext cx="8654098" cy="5446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Recruiters &amp; Employers to evaluate skills and creativity for internships or jobs.
</a:t>
            </a:r>
            <a:br>
              <a:rPr lang="en-US" sz="3200" spc="5" dirty="0"/>
            </a:br>
            <a:r>
              <a:rPr lang="en-US" sz="3200" spc="5" dirty="0"/>
              <a:t>Peers &amp; Collaborators projects.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Clients to explore design and development capabilities for freelance work.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Academicians for academic evaluations and project submissions.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5574" y="857885"/>
            <a:ext cx="7625716" cy="5050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US" sz="3600" spc="10" dirty="0"/>
            </a:br>
            <a:r>
              <a:rPr lang="en-US" sz="3600" spc="10" dirty="0"/>
              <a:t>HTML For creating structured web content.
CSS For styling, animations, and responsive layout.
JavaScript For interactivity and dynamic content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</vt:lpstr>
      <vt:lpstr>AGENDA</vt:lpstr>
      <vt:lpstr>PROBLEM STATEMENT Many students and aspiring developers struggle to present their skills and projects in a professional, visually appealing, and interactive way. Traditional resumes are limited and cannot showcase design skill</vt:lpstr>
      <vt:lpstr>Live projects, or creativity effectively. A digital portfolio solves this by providing an interactive and engaging platform to display technical abilities and personal branding.</vt:lpstr>
      <vt:lpstr>PROJECT OVERVIEW This project is a personal digital portfolio for Janani K. a Il BCA student, designed to:
Present skills in HTML,CSS
and JavaScript.
Showcase projects with a modern animated interface</vt:lpstr>
      <vt:lpstr>Highlight interest in UI/UX design and modern web frameworks.
Provide easy navigation for potential employers. Clients, or peers to explore work and contact information.</vt:lpstr>
      <vt:lpstr>WHO ARE THE END USERS? Recruiters &amp; Employers to evaluate skills and creativity for internships or jobs.
 Peers &amp; Collaborators projects.  Clients to explore design and development capabilities for freelance work.  Academicians for academic evaluations and project submissions.</vt:lpstr>
      <vt:lpstr>TOOLS AND TECHNIQUES HTML For creating structured web content.
CSS For styling, animations, and responsive layout.
JavaScript For interactivity and dynamic content</vt:lpstr>
      <vt:lpstr>PowerPoint Presentation</vt:lpstr>
      <vt:lpstr>Contact Section: Email, GitHub, and Linkedin links for professional reach.
Footer: Copyright statement.
 Theme: Modern, minimalistic, with a soft color palette and elegant typography.</vt:lpstr>
      <vt:lpstr>FEATURES AND FUNCTIONALITY Responsive Design Works on all screen sizes.
Smooth Scrolling &amp; Animations Enhances user experience.
Clickable Links Easy navigation to GitHub and LinkedIn.</vt:lpstr>
      <vt:lpstr>Organized Sections About Me. Projects, and Contact for better user flow.
Modern Ul Elements Clean cards, icons, and alignment for professional look.</vt:lpstr>
      <vt:lpstr>RESULTS AND SCREENSHOTS</vt:lpstr>
      <vt:lpstr>CONCLUSION This digital portfolio effectively showcases Janani K’s technical expertise and creative design skills. It is a strong tool for career building, academic evaluation, and professional networking, proving capability in HTML, CSS, JavaScript, and UI/UX design principles.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jananikarna4@gmail.com</cp:lastModifiedBy>
  <cp:revision>24</cp:revision>
  <dcterms:created xsi:type="dcterms:W3CDTF">2024-03-29T15:07:22Z</dcterms:created>
  <dcterms:modified xsi:type="dcterms:W3CDTF">2025-09-01T15:31:09Z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