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20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jananitkp@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ananiMathiyazhagan/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57441" y="34824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473109"/>
            <a:ext cx="12877800" cy="386003"/>
          </a:xfrm>
          <a:prstGeom prst="rect">
            <a:avLst/>
          </a:prstGeom>
        </p:spPr>
        <p:txBody>
          <a:bodyPr vert="horz" wrap="square" lIns="0" tIns="16510" rIns="0" bIns="0" rtlCol="0">
            <a:spAutoFit/>
          </a:bodyPr>
          <a:lstStyle/>
          <a:p>
            <a:pPr marL="3213735">
              <a:lnSpc>
                <a:spcPct val="100000"/>
              </a:lnSpc>
              <a:spcBef>
                <a:spcPts val="130"/>
              </a:spcBef>
            </a:pPr>
            <a:r>
              <a:rPr lang="en-IN" sz="2400" b="1" spc="15" dirty="0">
                <a:latin typeface="+mj-lt"/>
              </a:rPr>
              <a:t>HANDWRITTEN NUMBER RECOGNITION USING KERAS AND TENSORFLOW </a:t>
            </a:r>
            <a:endParaRPr sz="2400" b="1" spc="15" dirty="0">
              <a:latin typeface="+mj-lt"/>
            </a:endParaRPr>
          </a:p>
        </p:txBody>
      </p:sp>
      <p:sp>
        <p:nvSpPr>
          <p:cNvPr id="8" name="object 8"/>
          <p:cNvSpPr txBox="1"/>
          <p:nvPr/>
        </p:nvSpPr>
        <p:spPr>
          <a:xfrm>
            <a:off x="2895600" y="1885489"/>
            <a:ext cx="7620000" cy="1923604"/>
          </a:xfrm>
          <a:prstGeom prst="rect">
            <a:avLst/>
          </a:prstGeom>
        </p:spPr>
        <p:txBody>
          <a:bodyPr vert="horz" wrap="square" lIns="0" tIns="12700" rIns="0" bIns="0" rtlCol="0">
            <a:spAutoFit/>
          </a:bodyPr>
          <a:lstStyle/>
          <a:p>
            <a:pPr marL="12700">
              <a:lnSpc>
                <a:spcPct val="100000"/>
              </a:lnSpc>
              <a:spcBef>
                <a:spcPts val="100"/>
              </a:spcBef>
            </a:pPr>
            <a:r>
              <a:rPr lang="en-IN" sz="2000" spc="10" dirty="0">
                <a:solidFill>
                  <a:schemeClr val="tx1">
                    <a:lumMod val="85000"/>
                    <a:lumOff val="15000"/>
                  </a:schemeClr>
                </a:solidFill>
                <a:latin typeface="+mj-lt"/>
                <a:cs typeface="Trebuchet MS"/>
              </a:rPr>
              <a:t>PRESENTED BY : M.JANANI</a:t>
            </a:r>
          </a:p>
          <a:p>
            <a:pPr marL="12700">
              <a:lnSpc>
                <a:spcPct val="100000"/>
              </a:lnSpc>
              <a:spcBef>
                <a:spcPts val="100"/>
              </a:spcBef>
            </a:pPr>
            <a:r>
              <a:rPr lang="en-IN" sz="2000" spc="10" dirty="0">
                <a:solidFill>
                  <a:schemeClr val="tx1">
                    <a:lumMod val="85000"/>
                    <a:lumOff val="15000"/>
                  </a:schemeClr>
                </a:solidFill>
                <a:latin typeface="+mj-lt"/>
                <a:cs typeface="Trebuchet MS"/>
              </a:rPr>
              <a:t>REG NO             : 813821205020</a:t>
            </a:r>
          </a:p>
          <a:p>
            <a:pPr marL="12700">
              <a:lnSpc>
                <a:spcPct val="100000"/>
              </a:lnSpc>
              <a:spcBef>
                <a:spcPts val="100"/>
              </a:spcBef>
            </a:pPr>
            <a:r>
              <a:rPr lang="en-IN" sz="2000" spc="10" dirty="0">
                <a:solidFill>
                  <a:schemeClr val="tx1">
                    <a:lumMod val="85000"/>
                    <a:lumOff val="15000"/>
                  </a:schemeClr>
                </a:solidFill>
                <a:latin typeface="+mj-lt"/>
                <a:cs typeface="Trebuchet MS"/>
              </a:rPr>
              <a:t>DEPT                  : INFORMATION TECHNOLOGY</a:t>
            </a:r>
          </a:p>
          <a:p>
            <a:pPr marL="12700">
              <a:lnSpc>
                <a:spcPct val="100000"/>
              </a:lnSpc>
              <a:spcBef>
                <a:spcPts val="100"/>
              </a:spcBef>
            </a:pPr>
            <a:r>
              <a:rPr lang="en-IN" sz="2000" spc="10" dirty="0">
                <a:solidFill>
                  <a:schemeClr val="tx1">
                    <a:lumMod val="85000"/>
                    <a:lumOff val="15000"/>
                  </a:schemeClr>
                </a:solidFill>
                <a:latin typeface="+mj-lt"/>
                <a:cs typeface="Trebuchet MS"/>
              </a:rPr>
              <a:t>COLLEGE           : SARANATHAN COLLEGE OF ENGINEERING</a:t>
            </a:r>
          </a:p>
          <a:p>
            <a:pPr marL="12700">
              <a:lnSpc>
                <a:spcPct val="100000"/>
              </a:lnSpc>
              <a:spcBef>
                <a:spcPts val="100"/>
              </a:spcBef>
            </a:pPr>
            <a:r>
              <a:rPr lang="en-IN" sz="2000" spc="10" dirty="0">
                <a:solidFill>
                  <a:schemeClr val="tx1">
                    <a:lumMod val="85000"/>
                    <a:lumOff val="15000"/>
                  </a:schemeClr>
                </a:solidFill>
                <a:latin typeface="+mj-lt"/>
                <a:cs typeface="Trebuchet MS"/>
              </a:rPr>
              <a:t>NM ID                : </a:t>
            </a:r>
            <a:r>
              <a:rPr lang="en-IN" sz="2000" spc="10" dirty="0">
                <a:solidFill>
                  <a:schemeClr val="tx1">
                    <a:lumMod val="85000"/>
                    <a:lumOff val="15000"/>
                  </a:schemeClr>
                </a:solidFill>
                <a:latin typeface="+mj-lt"/>
                <a:cs typeface="Trebuchet MS"/>
                <a:hlinkClick r:id="rId2"/>
              </a:rPr>
              <a:t>mjananitkp@gmail.com</a:t>
            </a:r>
            <a:endParaRPr lang="en-IN" sz="2000" spc="10" dirty="0">
              <a:solidFill>
                <a:schemeClr val="tx1">
                  <a:lumMod val="85000"/>
                  <a:lumOff val="15000"/>
                </a:schemeClr>
              </a:solidFill>
              <a:latin typeface="+mj-lt"/>
              <a:cs typeface="Trebuchet MS"/>
            </a:endParaRPr>
          </a:p>
          <a:p>
            <a:pPr marL="12700">
              <a:lnSpc>
                <a:spcPct val="100000"/>
              </a:lnSpc>
              <a:spcBef>
                <a:spcPts val="100"/>
              </a:spcBef>
            </a:pPr>
            <a:r>
              <a:rPr lang="en-IN" sz="2000" spc="10" dirty="0">
                <a:solidFill>
                  <a:schemeClr val="tx1">
                    <a:lumMod val="85000"/>
                    <a:lumOff val="15000"/>
                  </a:schemeClr>
                </a:solidFill>
                <a:latin typeface="+mj-lt"/>
                <a:cs typeface="Trebuchet MS"/>
              </a:rPr>
              <a:t>                             (au813821205020)</a:t>
            </a:r>
            <a:endParaRPr lang="en-IN" sz="2000" spc="-5" dirty="0">
              <a:solidFill>
                <a:schemeClr val="tx1">
                  <a:lumMod val="85000"/>
                  <a:lumOff val="15000"/>
                </a:schemeClr>
              </a:solidFill>
              <a:latin typeface="+mj-lt"/>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111875"/>
            <a:ext cx="9603741" cy="324448"/>
          </a:xfrm>
          <a:prstGeom prst="rect">
            <a:avLst/>
          </a:prstGeom>
        </p:spPr>
        <p:txBody>
          <a:bodyPr vert="horz" wrap="square" lIns="0" tIns="16510" rIns="0" bIns="0" rtlCol="0">
            <a:spAutoFit/>
          </a:bodyPr>
          <a:lstStyle/>
          <a:p>
            <a:pPr marL="12700">
              <a:lnSpc>
                <a:spcPct val="100000"/>
              </a:lnSpc>
              <a:spcBef>
                <a:spcPts val="130"/>
              </a:spcBef>
            </a:pPr>
            <a:r>
              <a:rPr sz="2000" u="heavy" spc="-130" dirty="0">
                <a:solidFill>
                  <a:srgbClr val="006FC0"/>
                </a:solidFill>
                <a:uFill>
                  <a:solidFill>
                    <a:srgbClr val="006FC0"/>
                  </a:solidFill>
                </a:uFill>
                <a:latin typeface="Trebuchet MS"/>
                <a:cs typeface="Trebuchet MS"/>
              </a:rPr>
              <a:t> </a:t>
            </a:r>
            <a:r>
              <a:rPr lang="en-IN" sz="2000" u="heavy" spc="25" dirty="0">
                <a:solidFill>
                  <a:srgbClr val="006FC0"/>
                </a:solidFill>
                <a:uFill>
                  <a:solidFill>
                    <a:srgbClr val="006FC0"/>
                  </a:solidFill>
                </a:uFill>
                <a:latin typeface="Trebuchet MS"/>
                <a:cs typeface="Trebuchet MS"/>
                <a:hlinkClick r:id="rId3"/>
              </a:rPr>
              <a:t>https://github.com/JananiMathiyazhagan/TNSDC-Generative-AI</a:t>
            </a:r>
            <a:endParaRPr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304801" y="1600200"/>
            <a:ext cx="4724400" cy="3762375"/>
          </a:xfrm>
          <a:prstGeom prst="rect">
            <a:avLst/>
          </a:prstGeom>
        </p:spPr>
      </p:pic>
      <p:pic>
        <p:nvPicPr>
          <p:cNvPr id="10" name="Picture 9">
            <a:extLst>
              <a:ext uri="{FF2B5EF4-FFF2-40B4-BE49-F238E27FC236}">
                <a16:creationId xmlns:a16="http://schemas.microsoft.com/office/drawing/2014/main" id="{E56833F7-FF3F-905A-D942-205EF497843E}"/>
              </a:ext>
            </a:extLst>
          </p:cNvPr>
          <p:cNvPicPr>
            <a:picLocks noChangeAspect="1"/>
          </p:cNvPicPr>
          <p:nvPr/>
        </p:nvPicPr>
        <p:blipFill>
          <a:blip r:embed="rId5"/>
          <a:stretch>
            <a:fillRect/>
          </a:stretch>
        </p:blipFill>
        <p:spPr>
          <a:xfrm>
            <a:off x="5467922" y="1702271"/>
            <a:ext cx="3804984" cy="3638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838200" y="2337960"/>
            <a:ext cx="7010400" cy="861774"/>
          </a:xfrm>
        </p:spPr>
        <p:txBody>
          <a:bodyPr/>
          <a:lstStyle/>
          <a:p>
            <a:r>
              <a:rPr lang="en-IN" sz="2800" dirty="0"/>
              <a:t>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602</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HANDWRITTEN NUMBER RECOGNITION USING KERAS AND TENSORFLOW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Nivethethaa Senthilkumar</cp:lastModifiedBy>
  <cp:revision>11</cp:revision>
  <dcterms:created xsi:type="dcterms:W3CDTF">2024-04-01T15:34:00Z</dcterms:created>
  <dcterms:modified xsi:type="dcterms:W3CDTF">2024-04-05T06:30:58Z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