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1" d="100"/>
          <a:sy n="91" d="100"/>
        </p:scale>
        <p:origin x="528" y="8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70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81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8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60464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9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89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15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904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110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05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906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08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29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547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811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2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40023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986990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556335"/>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S. JANANI MEENAKSHI</a:t>
            </a:r>
          </a:p>
          <a:p>
            <a:r>
              <a:rPr lang="en-US" sz="2400" dirty="0">
                <a:latin typeface="Times New Roman" panose="02020603050405020304" pitchFamily="18" charset="0"/>
                <a:cs typeface="Times New Roman" panose="02020603050405020304" pitchFamily="18" charset="0"/>
              </a:rPr>
              <a:t>REGISTER NO: 312200174</a:t>
            </a:r>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 S.I.V.E.T. COLLEGE </a:t>
            </a:r>
          </a:p>
          <a:p>
            <a:r>
              <a:rPr lang="en-US" sz="2400" dirty="0">
                <a:latin typeface="Times New Roman" panose="02020603050405020304" pitchFamily="18" charset="0"/>
                <a:cs typeface="Times New Roman" panose="02020603050405020304" pitchFamily="18" charset="0"/>
              </a:rPr>
              <a:t>NM ID</a:t>
            </a:r>
            <a:r>
              <a:rPr lang="en-US" sz="2400">
                <a:latin typeface="Times New Roman" panose="02020603050405020304" pitchFamily="18" charset="0"/>
                <a:cs typeface="Times New Roman" panose="02020603050405020304" pitchFamily="18" charset="0"/>
              </a:rPr>
              <a:t>: 95ABC0755EF979DA5E54D5DDCD1BFCE8</a:t>
            </a:r>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159873"/>
            <a:ext cx="8534018"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Performance level</a:t>
            </a:r>
          </a:p>
          <a:p>
            <a:r>
              <a:rPr lang="en-US" sz="2800" b="1" dirty="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C9B943D-20E5-4E7B-9508-2BEDE0944F20}"/>
              </a:ext>
            </a:extLst>
          </p:cNvPr>
          <p:cNvSpPr txBox="1"/>
          <p:nvPr/>
        </p:nvSpPr>
        <p:spPr>
          <a:xfrm>
            <a:off x="304800" y="1219200"/>
            <a:ext cx="10668000"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3442F182-5EDB-487B-9ECB-65F1FF46F39F}"/>
              </a:ext>
            </a:extLst>
          </p:cNvPr>
          <p:cNvSpPr txBox="1"/>
          <p:nvPr/>
        </p:nvSpPr>
        <p:spPr>
          <a:xfrm>
            <a:off x="304800" y="3835301"/>
            <a:ext cx="8305800"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709-6AB6-4B50-B5F7-F1A3A9C04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a16="http://schemas.microsoft.com/office/drawing/2014/main" id="{F829F150-8A90-4748-8779-6030C7EA2E6B}"/>
              </a:ext>
            </a:extLst>
          </p:cNvPr>
          <p:cNvSpPr>
            <a:spLocks noGrp="1"/>
          </p:cNvSpPr>
          <p:nvPr>
            <p:ph idx="1"/>
          </p:nvPr>
        </p:nvSpPr>
        <p:spPr>
          <a:xfrm>
            <a:off x="609600" y="1295400"/>
            <a:ext cx="8229600" cy="48006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extLst>
      <p:ext uri="{BB962C8B-B14F-4D97-AF65-F5344CB8AC3E}">
        <p14:creationId xmlns:p14="http://schemas.microsoft.com/office/powerpoint/2010/main" val="176002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26" name="Picture 2"/>
          <p:cNvPicPr>
            <a:picLocks noChangeAspect="1" noChangeArrowheads="1"/>
          </p:cNvPicPr>
          <p:nvPr/>
        </p:nvPicPr>
        <p:blipFill>
          <a:blip r:embed="rId3">
            <a:duotone>
              <a:prstClr val="black"/>
              <a:srgbClr val="FFC000">
                <a:tint val="45000"/>
                <a:satMod val="400000"/>
              </a:srgbClr>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209800" y="1577975"/>
            <a:ext cx="6584950"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3B3ADA-86A7-4750-BB36-30E8CF75E1E5}"/>
              </a:ext>
            </a:extLst>
          </p:cNvPr>
          <p:cNvSpPr txBox="1"/>
          <p:nvPr/>
        </p:nvSpPr>
        <p:spPr>
          <a:xfrm>
            <a:off x="609600" y="1676400"/>
            <a:ext cx="9525000" cy="4031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D60F-8767-4369-B695-78FD4B491A6B}"/>
              </a:ext>
            </a:extLst>
          </p:cNvPr>
          <p:cNvSpPr>
            <a:spLocks noGrp="1"/>
          </p:cNvSpPr>
          <p:nvPr>
            <p:ph type="title"/>
          </p:nvPr>
        </p:nvSpPr>
        <p:spPr/>
        <p:txBody>
          <a:bodyPr/>
          <a:lstStyle/>
          <a:p>
            <a:r>
              <a:rPr lang="en-US" b="1" dirty="0"/>
              <a:t>Conclusion</a:t>
            </a:r>
          </a:p>
        </p:txBody>
      </p:sp>
      <p:sp>
        <p:nvSpPr>
          <p:cNvPr id="16" name="Rectangle 4">
            <a:extLst>
              <a:ext uri="{FF2B5EF4-FFF2-40B4-BE49-F238E27FC236}">
                <a16:creationId xmlns:a16="http://schemas.microsoft.com/office/drawing/2014/main" id="{D1CEB0A7-BC9D-4FD4-A284-96020F7B91B0}"/>
              </a:ext>
            </a:extLst>
          </p:cNvPr>
          <p:cNvSpPr>
            <a:spLocks noChangeArrowheads="1"/>
          </p:cNvSpPr>
          <p:nvPr/>
        </p:nvSpPr>
        <p:spPr bwMode="auto">
          <a:xfrm>
            <a:off x="304801" y="1520786"/>
            <a:ext cx="9525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extLst>
      <p:ext uri="{BB962C8B-B14F-4D97-AF65-F5344CB8AC3E}">
        <p14:creationId xmlns:p14="http://schemas.microsoft.com/office/powerpoint/2010/main" val="39618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4E70F51-935B-4821-9B43-85798BAA0D8B}"/>
              </a:ext>
            </a:extLst>
          </p:cNvPr>
          <p:cNvSpPr txBox="1"/>
          <p:nvPr/>
        </p:nvSpPr>
        <p:spPr>
          <a:xfrm>
            <a:off x="689170" y="2190750"/>
            <a:ext cx="74580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37430" y="2117796"/>
            <a:ext cx="7924800" cy="3785652"/>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57212" y="2078795"/>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3029643" y="2084724"/>
            <a:ext cx="7332863" cy="36317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996</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lokeshwari S</dc:creator>
  <cp:lastModifiedBy>lokeshwari S</cp:lastModifiedBy>
  <cp:revision>8</cp:revision>
  <dcterms:modified xsi:type="dcterms:W3CDTF">2024-08-31T15:52:38Z</dcterms:modified>
</cp:coreProperties>
</file>