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17" r:id="rId5"/>
    <p:sldId id="307" r:id="rId6"/>
    <p:sldId id="318" r:id="rId7"/>
    <p:sldId id="319" r:id="rId8"/>
    <p:sldId id="320" r:id="rId9"/>
    <p:sldId id="321" r:id="rId10"/>
    <p:sldId id="322" r:id="rId11"/>
    <p:sldId id="323" r:id="rId12"/>
    <p:sldId id="3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3/23/2025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A7DB5-38A3-40C2-4788-AF888CB7E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DF122E-A7F2-C472-5BC0-557A350EE8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F5405D-C853-AB48-58D9-46740AA98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26DF3-F618-876E-149A-9B94A48775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7108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407CF-7E37-D6FA-AB12-29ADA7C51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5A8B0C-6EEF-7DA4-D1D6-080BAE8C46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0D50D4-7437-4AA7-D4AC-62B208717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1D49D-3AE5-BD33-5F8D-07FB37C65F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80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EB62C-0745-8876-4153-12D7A86D2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7ADC4C-6854-275A-DCB1-FDFF4695B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8CC46C-E73A-9C9C-1E6A-A26EF3E6F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EA6DE-BFA3-59CC-1B83-C1EB7534BF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3460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CCAC9-8BC8-A338-CD80-CBE1CD5D7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59F42A-5C9F-1A4D-144C-054E684C36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7E4163-A7E8-F73F-C276-642275B8C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659D3-D544-B2CE-E380-2D2B9B83A4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174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B035E-0719-FAC6-8D59-A3E0711C2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531B38-7F94-339C-01EA-075659AE45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6718EF-3903-8258-7D29-7038DB409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A13A-A1AB-5433-9546-38EC0BE7AD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6229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33E4D-A00F-2CC9-B45D-BED64BC6A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D29FD1-D3A3-8621-CF49-5E357F69DB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007090-0A4B-3981-4B6F-042275B1A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99FF8-DB3F-B891-3A83-B692C4635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0154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CTRL + ALT + DEL (Phase 1 PPT)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839782"/>
              </p:ext>
            </p:extLst>
          </p:nvPr>
        </p:nvGraphicFramePr>
        <p:xfrm>
          <a:off x="7207441" y="642077"/>
          <a:ext cx="4190999" cy="5573846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DATASET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CORRELATION HEATMAP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RANDOM FOREST CLASSIFIER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SMOTE ANALYSIS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K-MEANS CLUSTERING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8023909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ONE CLASS SVM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E9D7F-7579-4428-CA90-498BE20BD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8864F930-17A6-8D43-E291-07B6206B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0896"/>
            <a:ext cx="7534656" cy="914400"/>
          </a:xfrm>
        </p:spPr>
        <p:txBody>
          <a:bodyPr/>
          <a:lstStyle/>
          <a:p>
            <a:r>
              <a:rPr lang="en-US" sz="3200" dirty="0"/>
              <a:t>SAMPLE DATASET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37191F-8F10-B513-A496-BFAB814D1C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316736"/>
            <a:ext cx="9765792" cy="53858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timestamp,cpu_usage,memory_usage,network_io,pod_status2024-01-01 00:00:00,39.963209507789,1562.5501378250951,26.90886268985469,02024-01-01 01:00:00,86.05714451279329,4381.017484289029,25.450901108127983,02024-01-01 02:00:00,68.5595153449124,6996.272103423626,90.71920347158263,02024-01-01 03:00:00,57.89267873576293,5884.576602635533,25.705073785101103,02024-01-01 04:00:00,22.48149123539492,6471.833068105453,27.92302288673447,02024-01-01 05:00:00,22.479561626896214,5304.3885970146675,76.18042797937841,02024-01-01 06:00:00,14.646688973455957,5568.984859691034,45.52424440260346,12024-01-01 07:00:00,79.29409166199481,6808.645647366023,77.89434513856294,02024-01-01 08:00:00,58.0892009394567,2072.377269987569,7.471249598874139,02024-01-01 09:00:00,66.64580622368364,3966.4572127808096,49.269548173665044,02024-01-01 10:00:00,11.646759543664196,1847.5545903748575,4.327746418144981,02024-01-01 11:00:00,87.59278817295954,7902.577263173512,7.202667142080098,02024-01-01 12:00:00,76.59541126403374,7558.068783524245,90.73730788109668,02024-01-01 13:00:00,26.987128854262092,411.4718098111966,14.78529174064192,02024-01-01 14:00:00,24.54599737656805,5674.043862873938,53.70964754524649,02024-01-01 15:00:00,24.672360788274705,7409.46170758376,41.69846465746995,02024-01-01 16:00:00,34.33937943676302,1526.5452265059348,35.38698929962543,02024-01-01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C958F0-F507-9E57-714F-E0ADB084B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7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BF401-27F5-E61E-BBA5-3CA35DBC9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BA316FD-655E-F651-5826-9D46C96D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0896"/>
            <a:ext cx="7534656" cy="914400"/>
          </a:xfrm>
        </p:spPr>
        <p:txBody>
          <a:bodyPr/>
          <a:lstStyle/>
          <a:p>
            <a:r>
              <a:rPr lang="en-US" sz="3200" dirty="0"/>
              <a:t>CORRELATION HEATMAP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D9B149-8AA7-4C23-FF42-5441E9689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B0DE8-35C0-473E-C55C-7F206E00E8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289304"/>
            <a:ext cx="5751576" cy="4279392"/>
          </a:xfrm>
        </p:spPr>
        <p:txBody>
          <a:bodyPr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00B050"/>
                </a:solidFill>
                <a:effectLst/>
                <a:latin typeface="+mj-lt"/>
              </a:rPr>
              <a:t># Exclude non-numeric columns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df_numeric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 =</a:t>
            </a:r>
          </a:p>
          <a:p>
            <a:pPr>
              <a:lnSpc>
                <a:spcPts val="1425"/>
              </a:lnSpc>
              <a:buNone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en-IN" b="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df.select_dtypes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(include=['number’])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00B050"/>
                </a:solidFill>
                <a:effectLst/>
                <a:latin typeface="+mj-lt"/>
              </a:rPr>
              <a:t># Compute correlation matrix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correlation_matrix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 = </a:t>
            </a:r>
            <a:r>
              <a:rPr lang="en-IN" b="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df_numeric.corr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00B050"/>
                </a:solidFill>
                <a:effectLst/>
                <a:latin typeface="+mj-lt"/>
              </a:rPr>
              <a:t># Plot heatmap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import seaborn as </a:t>
            </a:r>
            <a:r>
              <a:rPr lang="en-IN" b="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sns</a:t>
            </a:r>
            <a:endParaRPr lang="en-IN" b="0" dirty="0">
              <a:solidFill>
                <a:schemeClr val="tx1">
                  <a:lumMod val="50000"/>
                </a:schemeClr>
              </a:solidFill>
              <a:effectLst/>
              <a:latin typeface="+mj-lt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import </a:t>
            </a:r>
            <a:r>
              <a:rPr lang="en-IN" b="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matplotlib.pyplot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 as </a:t>
            </a:r>
            <a:r>
              <a:rPr lang="en-IN" b="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plt</a:t>
            </a:r>
            <a:endParaRPr lang="en-IN" b="0" dirty="0">
              <a:solidFill>
                <a:schemeClr val="tx1">
                  <a:lumMod val="50000"/>
                </a:schemeClr>
              </a:solidFill>
              <a:effectLst/>
              <a:latin typeface="+mj-lt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plt.figure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(</a:t>
            </a:r>
            <a:r>
              <a:rPr lang="en-IN" b="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figsize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=(10, 6))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sns.heatmap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(</a:t>
            </a:r>
            <a:r>
              <a:rPr lang="en-IN" b="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correlation_matrix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, </a:t>
            </a:r>
            <a:r>
              <a:rPr lang="en-IN" b="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annot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=True, 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   </a:t>
            </a:r>
            <a:r>
              <a:rPr lang="en-IN" b="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cmap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="</a:t>
            </a:r>
            <a:r>
              <a:rPr lang="en-IN" b="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coolwarm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", </a:t>
            </a:r>
            <a:r>
              <a:rPr lang="en-IN" b="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fmt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=".2f", linewidths=0.5)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plt.title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("Feature Correlation Heatmap")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plt.show</a:t>
            </a:r>
            <a:r>
              <a:rPr lang="en-IN" b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()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94CEB0-503B-2373-76AD-F79C8940A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522" y="1591056"/>
            <a:ext cx="4743214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00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3256D-4502-0771-73D1-2B86028D9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B19DB48-96E4-1411-7655-1BDE03A1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68" y="246888"/>
            <a:ext cx="7534656" cy="914400"/>
          </a:xfrm>
        </p:spPr>
        <p:txBody>
          <a:bodyPr/>
          <a:lstStyle/>
          <a:p>
            <a:r>
              <a:rPr lang="en-US" sz="3200" dirty="0"/>
              <a:t>RANDOM FOREST CLASSIFIER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FDF384-04AC-46B3-6CCD-DF50903B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A4D0BE59-308F-09C9-DD58-FA61705EAED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647868" y="1252833"/>
            <a:ext cx="5697608" cy="507492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E78B24-B97E-CCD4-1C8F-B061DF929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108" y="1267089"/>
            <a:ext cx="5153948" cy="176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9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B0AD2-EFA9-DD11-38C2-C402C72BE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D8D5FC4D-EBC0-B4C5-4E39-6A13B1A3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01752"/>
            <a:ext cx="7534656" cy="914400"/>
          </a:xfrm>
        </p:spPr>
        <p:txBody>
          <a:bodyPr/>
          <a:lstStyle/>
          <a:p>
            <a:r>
              <a:rPr lang="en-US" sz="3200" dirty="0"/>
              <a:t>SMOTE ANALYSIS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F41017-01E9-4E89-3FA9-A62B87203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5CEF03-AEAA-8442-455D-FD1D837F1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1322922"/>
            <a:ext cx="5702809" cy="4556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49868D-D576-9212-56F6-C5FFD3785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511" y="1600200"/>
            <a:ext cx="5026810" cy="130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2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6E4A1-E0B4-0B8A-F526-3EC3C3D24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EA6406B-6CA2-A9DB-30D1-A7748154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0896"/>
            <a:ext cx="7534656" cy="914400"/>
          </a:xfrm>
        </p:spPr>
        <p:txBody>
          <a:bodyPr/>
          <a:lstStyle/>
          <a:p>
            <a:r>
              <a:rPr lang="en-US" sz="3200" dirty="0"/>
              <a:t>K-MEANS CLUSTERING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416095-FE80-974B-5BB7-E63466262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6C0E23-AB0A-AA47-15B8-BE9925AE7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21084"/>
            <a:ext cx="5532120" cy="3743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7C2FF3-4F55-F656-3DD4-1E90BDD22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144" y="1611940"/>
            <a:ext cx="5004372" cy="28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3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B74CA-6A9F-2AEE-71AB-010DC6B58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B2184EF9-DB90-C153-088F-41A9CBD3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0896"/>
            <a:ext cx="7534656" cy="914400"/>
          </a:xfrm>
        </p:spPr>
        <p:txBody>
          <a:bodyPr/>
          <a:lstStyle/>
          <a:p>
            <a:r>
              <a:rPr lang="en-US" sz="3200" dirty="0"/>
              <a:t>ONE CLASS SVM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DA9BF2-D7A0-C6FD-2DF7-574FAEE23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DCB83-53FB-D09B-D285-C8DBC0814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12997"/>
            <a:ext cx="7534656" cy="422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1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0936" y="914400"/>
            <a:ext cx="3310128" cy="50292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{B1B2F9B9-D92B-4EC3-A447-D385C299D2A6}tf11964407_win32</Template>
  <TotalTime>235</TotalTime>
  <Words>189</Words>
  <Application>Microsoft Office PowerPoint</Application>
  <PresentationFormat>Widescreen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Gill Sans Nova Light</vt:lpstr>
      <vt:lpstr>Sagona Book</vt:lpstr>
      <vt:lpstr>Custom</vt:lpstr>
      <vt:lpstr>CTRL + ALT + DEL (Phase 1 PPT)</vt:lpstr>
      <vt:lpstr>agenda</vt:lpstr>
      <vt:lpstr>SAMPLE DATASET</vt:lpstr>
      <vt:lpstr>CORRELATION HEATMAP</vt:lpstr>
      <vt:lpstr>RANDOM FOREST CLASSIFIER</vt:lpstr>
      <vt:lpstr>SMOTE ANALYSIS</vt:lpstr>
      <vt:lpstr>K-MEANS CLUSTERING</vt:lpstr>
      <vt:lpstr>ONE CLASS SVM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SANTOSH KUMAAR</dc:creator>
  <cp:lastModifiedBy>SANTOSH KUMAAR</cp:lastModifiedBy>
  <cp:revision>1</cp:revision>
  <dcterms:created xsi:type="dcterms:W3CDTF">2025-03-23T07:30:13Z</dcterms:created>
  <dcterms:modified xsi:type="dcterms:W3CDTF">2025-03-23T11:25:13Z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