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D5C1-6381-416F-830B-1E430B61D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8DA79-E30C-4F12-AAF2-33520C617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9BC7B-BE11-478B-A1B9-89ECF714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03A4-DAA5-4E5E-AB6B-E057E15D351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0BA4F-0D3D-4CD1-B6AD-F741A90F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90D02-9BC1-4695-9D0C-B956D288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EFAD-05AF-4BED-B89F-F37107EA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9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31B9-9356-47C8-9A5D-A2606FD4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323A3-7A07-4A5B-A219-C80F04237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7C355-3C85-4B33-866A-44B1BF0E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03A4-DAA5-4E5E-AB6B-E057E15D351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0542E-F45D-4556-934E-AF66F871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8DA8F-C574-48DE-9426-43016B6B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EFAD-05AF-4BED-B89F-F37107EA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3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0AA2E-945C-431B-AF0E-D79C463B1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C6AE7-48DD-45FA-87A8-8E754F6A7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73D9E-DE0B-4CC2-936C-859309B5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03A4-DAA5-4E5E-AB6B-E057E15D351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25B37-CAB9-4BDF-8EF2-C08FA17B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B00AB-B51B-4CFD-9749-AB779470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EFAD-05AF-4BED-B89F-F37107EA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A6F7-3635-48A9-8D5C-C4ABABC2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6F18F-99EC-4E46-B224-693EBA469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28528-3D6A-4E05-9AA9-32528DA6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03A4-DAA5-4E5E-AB6B-E057E15D351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DA2-473F-4E4C-863F-6F94B95D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32958-CEDF-4AF4-A348-B37C84F5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EFAD-05AF-4BED-B89F-F37107EA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7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585B-5D1A-4815-835D-5E19A56D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487C3-45E6-42C8-BADA-357F4BAB9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D39A3-1633-4A3F-86BE-B04067D2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03A4-DAA5-4E5E-AB6B-E057E15D351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EA733-64C8-4702-8433-6236B4A5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13EB5-020F-41E1-B55C-C2BE34C5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EFAD-05AF-4BED-B89F-F37107EA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5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CDB0-DF33-4564-9C4E-33CA06FC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2170B-5F14-48F7-9BA0-EB73C4793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3D722-16B8-4A8D-B489-3B53FAF36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D5700-2B09-452D-8878-72D04BF6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03A4-DAA5-4E5E-AB6B-E057E15D351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3BB92-1B88-4EC7-8BAC-F23E32BD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B4074-0929-4D20-8EA3-5C39F39F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EFAD-05AF-4BED-B89F-F37107EA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0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CDE3-B701-43B4-B2A3-FDB247C6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B6FBF-B0F8-409E-9265-2F92D304A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BDAC0-EF60-49B5-AC4E-D94CBA8DD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11928-E417-4B07-AC1C-DE62082FD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CEA0D-5537-4AC0-82EA-971EF23D6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FC308-052B-4DCD-BE55-829849B8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03A4-DAA5-4E5E-AB6B-E057E15D351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579FF-F5CC-497B-BED4-F92F8A6D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54A91-CFE6-40E2-B748-E7F02CD6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EFAD-05AF-4BED-B89F-F37107EA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4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7E8B-DE35-4695-9B28-0455A893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03934-1AC5-4849-8F42-AB8AF7EC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03A4-DAA5-4E5E-AB6B-E057E15D351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5918A-9F80-46D3-950B-9C76131D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65F04-12D5-475F-A073-ED9EBEAF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EFAD-05AF-4BED-B89F-F37107EA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9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C70B4-54E5-4607-9B65-C3E39E2C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03A4-DAA5-4E5E-AB6B-E057E15D351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AF2C8-FFC8-419E-AD5B-ADB37CB5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F9E7D-5097-42F2-8568-B0CB54D5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EFAD-05AF-4BED-B89F-F37107EA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3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09A5-4C5D-4EC1-97CE-1585D016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5ACBB-76EC-4142-979B-D7AFF73E1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F9735-0037-4739-83BC-40F62BF7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A7B3-F651-43E6-AC2A-BD7C4339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03A4-DAA5-4E5E-AB6B-E057E15D351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DC16F-6962-486B-A6A8-F19392DA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098F-84D2-4B75-9415-2C62A45C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EFAD-05AF-4BED-B89F-F37107EA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8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1C7A-3982-4090-AF3A-732B673E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8063F-02DB-4FAC-A1F7-020C72083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5E200-5C69-49A1-B02F-4F23BBC87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FCAA0-C08C-4109-96BD-1A09C298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03A4-DAA5-4E5E-AB6B-E057E15D351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5D115-7B87-4F64-A9EA-06AE1D22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AB6B1-45C2-4D64-BEE9-444C3601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EFAD-05AF-4BED-B89F-F37107EA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5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AA918-7268-4189-A14A-F0EAF413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66CA7-3676-4534-91DC-BDD633677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623BF-0FE3-4E06-8BEB-48DB9114B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03A4-DAA5-4E5E-AB6B-E057E15D351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7048C-FC49-448D-B2D2-371B715EF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E676B-5F90-48D7-BEC9-A7F4F5F00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EFAD-05AF-4BED-B89F-F37107EA4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6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8EB3-F930-453B-8382-F36D7A813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00188-6A33-44E8-A3EB-8074E4408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Database Basics and Schema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9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C8E9-9FE5-41AA-9F8F-E5CE7D1F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21D20-89FF-44CD-B290-0F3B385AA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database is a relational DBMS (Database Management System)</a:t>
            </a:r>
          </a:p>
          <a:p>
            <a:r>
              <a:rPr lang="en-US" dirty="0"/>
              <a:t>Edition</a:t>
            </a:r>
          </a:p>
          <a:p>
            <a:pPr lvl="1"/>
            <a:r>
              <a:rPr lang="en-US" dirty="0"/>
              <a:t>Enterprise Edition</a:t>
            </a:r>
          </a:p>
          <a:p>
            <a:pPr lvl="1"/>
            <a:r>
              <a:rPr lang="en-US" dirty="0"/>
              <a:t>Express Edition (XE)</a:t>
            </a:r>
          </a:p>
          <a:p>
            <a:pPr lvl="1"/>
            <a:r>
              <a:rPr lang="en-US" dirty="0"/>
              <a:t>Standard Edition </a:t>
            </a:r>
          </a:p>
          <a:p>
            <a:pPr lvl="1"/>
            <a:r>
              <a:rPr lang="en-US" dirty="0"/>
              <a:t>Oracle Lite </a:t>
            </a:r>
          </a:p>
          <a:p>
            <a:r>
              <a:rPr lang="en-US" dirty="0"/>
              <a:t>Lawrence </a:t>
            </a:r>
            <a:r>
              <a:rPr lang="en-US" dirty="0" err="1"/>
              <a:t>Ellision</a:t>
            </a:r>
            <a:r>
              <a:rPr lang="en-US" dirty="0"/>
              <a:t> (Larry </a:t>
            </a:r>
            <a:r>
              <a:rPr lang="en-US" dirty="0" err="1"/>
              <a:t>Ellision</a:t>
            </a:r>
            <a:r>
              <a:rPr lang="en-US" dirty="0"/>
              <a:t>) - 1977 </a:t>
            </a:r>
          </a:p>
        </p:txBody>
      </p:sp>
    </p:spTree>
    <p:extLst>
      <p:ext uri="{BB962C8B-B14F-4D97-AF65-F5344CB8AC3E}">
        <p14:creationId xmlns:p14="http://schemas.microsoft.com/office/powerpoint/2010/main" val="237274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8666-04F5-4222-A9BF-B367FAC2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75B4C-C855-4E61-88F1-A889B3D1D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 Null </a:t>
            </a:r>
          </a:p>
          <a:p>
            <a:r>
              <a:rPr lang="en-US" dirty="0"/>
              <a:t>Primary Key = unique + not null</a:t>
            </a:r>
          </a:p>
          <a:p>
            <a:pPr lvl="1"/>
            <a:r>
              <a:rPr lang="en-US" dirty="0"/>
              <a:t>Syntax</a:t>
            </a:r>
          </a:p>
          <a:p>
            <a:pPr lvl="2"/>
            <a:r>
              <a:rPr lang="en-US" dirty="0"/>
              <a:t> CONSTRAINT CONSTRAINT_NAME PRIMAY KEY(COLUMN_NAME)</a:t>
            </a:r>
          </a:p>
          <a:p>
            <a:r>
              <a:rPr lang="en-US" dirty="0"/>
              <a:t>Foreign Key</a:t>
            </a:r>
          </a:p>
          <a:p>
            <a:pPr lvl="1"/>
            <a:r>
              <a:rPr lang="en-US" dirty="0"/>
              <a:t>Syntax</a:t>
            </a:r>
          </a:p>
          <a:p>
            <a:pPr lvl="2"/>
            <a:r>
              <a:rPr lang="en-US" dirty="0"/>
              <a:t>CONSTRAINT CONSTRAINT_NAME FOREIGN KEY(CHILD_COLUMN_NAME) REFERENCES PARENT_TABLE(PARENT_COLUMN_NAME)</a:t>
            </a:r>
          </a:p>
          <a:p>
            <a:endParaRPr lang="en-US" dirty="0"/>
          </a:p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Column Level ( Not recommended)</a:t>
            </a:r>
          </a:p>
          <a:p>
            <a:pPr lvl="1"/>
            <a:r>
              <a:rPr lang="en-US" dirty="0"/>
              <a:t>Table Level (Recommended)</a:t>
            </a:r>
          </a:p>
        </p:txBody>
      </p:sp>
    </p:spTree>
    <p:extLst>
      <p:ext uri="{BB962C8B-B14F-4D97-AF65-F5344CB8AC3E}">
        <p14:creationId xmlns:p14="http://schemas.microsoft.com/office/powerpoint/2010/main" val="164318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2365-7594-4117-BF99-5AA9E123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666D-F3F1-4C04-A58E-2BB6062BA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2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2118-A896-49EA-AA6D-48F3BE4C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B84FC-4935-4F1C-ADEE-CCD4A99F4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  <a:p>
            <a:r>
              <a:rPr lang="en-US" dirty="0"/>
              <a:t>Tables</a:t>
            </a:r>
          </a:p>
          <a:p>
            <a:r>
              <a:rPr lang="en-US" dirty="0"/>
              <a:t>Keys</a:t>
            </a:r>
          </a:p>
          <a:p>
            <a:r>
              <a:rPr lang="en-US" dirty="0"/>
              <a:t>Data Types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7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9AA3-C47B-4B61-81E5-F2A3D34C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363D-4D00-47FF-867D-990398AFE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– raw piece of information</a:t>
            </a:r>
          </a:p>
          <a:p>
            <a:r>
              <a:rPr lang="en-US" dirty="0"/>
              <a:t>Information – processed data(ex: weather report from temperature in Celsius or </a:t>
            </a:r>
            <a:r>
              <a:rPr lang="en-US" dirty="0" err="1"/>
              <a:t>Fahre</a:t>
            </a:r>
            <a:r>
              <a:rPr lang="en-US" dirty="0"/>
              <a:t>)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Organizing the group of data </a:t>
            </a:r>
          </a:p>
          <a:p>
            <a:pPr lvl="1"/>
            <a:r>
              <a:rPr lang="en-US" dirty="0"/>
              <a:t>Easily accessed and managed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7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F3F9-B598-42F8-8F10-88357709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D7AB-65DA-4C91-8142-C4B1059DE1E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01A2EB17-5432-4195-AE5A-B5079F3652AF}"/>
              </a:ext>
            </a:extLst>
          </p:cNvPr>
          <p:cNvSpPr/>
          <p:nvPr/>
        </p:nvSpPr>
        <p:spPr>
          <a:xfrm>
            <a:off x="1505243" y="2813538"/>
            <a:ext cx="1575582" cy="19554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7F08DA-C7B3-4B85-9B02-F3EDA0CDA4C8}"/>
              </a:ext>
            </a:extLst>
          </p:cNvPr>
          <p:cNvSpPr/>
          <p:nvPr/>
        </p:nvSpPr>
        <p:spPr>
          <a:xfrm>
            <a:off x="7765366" y="2913319"/>
            <a:ext cx="2335237" cy="1308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– </a:t>
            </a:r>
            <a:r>
              <a:rPr lang="en-US" dirty="0" err="1"/>
              <a:t>Usecase</a:t>
            </a:r>
            <a:r>
              <a:rPr lang="en-US" dirty="0"/>
              <a:t> / Scenario</a:t>
            </a:r>
          </a:p>
          <a:p>
            <a:pPr algn="ctr"/>
            <a:r>
              <a:rPr lang="en-US" dirty="0"/>
              <a:t>Information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E5C5BBF-C073-4CA3-B27B-E95E19B9009C}"/>
              </a:ext>
            </a:extLst>
          </p:cNvPr>
          <p:cNvSpPr/>
          <p:nvPr/>
        </p:nvSpPr>
        <p:spPr>
          <a:xfrm>
            <a:off x="3094893" y="3643532"/>
            <a:ext cx="4684541" cy="689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- Select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FE1B5B79-BCC4-4AEF-8497-C4D1D48E6659}"/>
              </a:ext>
            </a:extLst>
          </p:cNvPr>
          <p:cNvSpPr/>
          <p:nvPr/>
        </p:nvSpPr>
        <p:spPr>
          <a:xfrm>
            <a:off x="3080825" y="2813539"/>
            <a:ext cx="4684541" cy="6189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– Create/Insert/Update/Delete</a:t>
            </a:r>
          </a:p>
        </p:txBody>
      </p:sp>
    </p:spTree>
    <p:extLst>
      <p:ext uri="{BB962C8B-B14F-4D97-AF65-F5344CB8AC3E}">
        <p14:creationId xmlns:p14="http://schemas.microsoft.com/office/powerpoint/2010/main" val="109607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C565-4355-4C6D-8C4A-22EA6AFF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25ACC-0A09-4216-811B-5DF4C3D4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5"/>
            <a:ext cx="10515600" cy="4698610"/>
          </a:xfrm>
        </p:spPr>
        <p:txBody>
          <a:bodyPr/>
          <a:lstStyle/>
          <a:p>
            <a:r>
              <a:rPr lang="en-US" dirty="0"/>
              <a:t>Server Products - database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Oracle</a:t>
            </a:r>
          </a:p>
          <a:p>
            <a:endParaRPr lang="en-US" dirty="0"/>
          </a:p>
          <a:p>
            <a:r>
              <a:rPr lang="en-US" dirty="0"/>
              <a:t>Tools – development environment</a:t>
            </a:r>
          </a:p>
          <a:p>
            <a:pPr lvl="1"/>
            <a:r>
              <a:rPr lang="en-US" dirty="0"/>
              <a:t>MySQL Workbench</a:t>
            </a:r>
          </a:p>
          <a:p>
            <a:pPr lvl="1"/>
            <a:r>
              <a:rPr lang="en-US" dirty="0"/>
              <a:t>Oracle SQL developer / SQL Plus</a:t>
            </a:r>
          </a:p>
          <a:p>
            <a:endParaRPr lang="en-US" dirty="0"/>
          </a:p>
          <a:p>
            <a:r>
              <a:rPr lang="en-US" dirty="0"/>
              <a:t>Language – SQL – Structured Query Language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7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5339-9ED5-4807-A461-795DF1FE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Creation - MySQL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50700-D95F-45B0-B937-EDF7A47A4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lvl="1"/>
            <a:r>
              <a:rPr lang="en-US" dirty="0"/>
              <a:t>CREATE DATABASE </a:t>
            </a:r>
            <a:r>
              <a:rPr lang="en-US" dirty="0" err="1"/>
              <a:t>database_name</a:t>
            </a:r>
            <a:r>
              <a:rPr lang="en-US" dirty="0"/>
              <a:t>;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CREATE DATABASE BMS_DB;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8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DDCC-981E-4785-B91A-B19D6B14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DA93A-D8D8-4B2C-ACCD-431D5B67F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613E645B-818F-47EE-A238-901448D40EF2}"/>
              </a:ext>
            </a:extLst>
          </p:cNvPr>
          <p:cNvSpPr/>
          <p:nvPr/>
        </p:nvSpPr>
        <p:spPr>
          <a:xfrm>
            <a:off x="1674055" y="3010486"/>
            <a:ext cx="2433711" cy="24337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BANK_DB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E8F190-8C47-4055-89F1-0F8EFC6E1DBB}"/>
              </a:ext>
            </a:extLst>
          </p:cNvPr>
          <p:cNvSpPr/>
          <p:nvPr/>
        </p:nvSpPr>
        <p:spPr>
          <a:xfrm>
            <a:off x="5711482" y="2788114"/>
            <a:ext cx="2067951" cy="95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72D546-9A4F-4206-BA35-F14AFB58029D}"/>
              </a:ext>
            </a:extLst>
          </p:cNvPr>
          <p:cNvSpPr/>
          <p:nvPr/>
        </p:nvSpPr>
        <p:spPr>
          <a:xfrm>
            <a:off x="5732582" y="1776926"/>
            <a:ext cx="2067951" cy="95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EDBCB3-8172-4391-8FB8-417E8786BF88}"/>
              </a:ext>
            </a:extLst>
          </p:cNvPr>
          <p:cNvSpPr/>
          <p:nvPr/>
        </p:nvSpPr>
        <p:spPr>
          <a:xfrm>
            <a:off x="5732582" y="3873891"/>
            <a:ext cx="2067951" cy="95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1209A3-A410-4DAD-9AAB-373E4C58B2A1}"/>
              </a:ext>
            </a:extLst>
          </p:cNvPr>
          <p:cNvSpPr/>
          <p:nvPr/>
        </p:nvSpPr>
        <p:spPr>
          <a:xfrm>
            <a:off x="5345723" y="4967654"/>
            <a:ext cx="2926079" cy="95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CUSTOMER_REFERENCES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435E82-28DE-413F-89DE-B4D47B1286D9}"/>
              </a:ext>
            </a:extLst>
          </p:cNvPr>
          <p:cNvCxnSpPr>
            <a:stCxn id="4" idx="4"/>
            <a:endCxn id="9" idx="1"/>
          </p:cNvCxnSpPr>
          <p:nvPr/>
        </p:nvCxnSpPr>
        <p:spPr>
          <a:xfrm flipV="1">
            <a:off x="4107766" y="2253469"/>
            <a:ext cx="1624816" cy="1973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D3EDDC-E41E-45E1-ACE1-189FC1100548}"/>
              </a:ext>
            </a:extLst>
          </p:cNvPr>
          <p:cNvCxnSpPr>
            <a:stCxn id="4" idx="4"/>
          </p:cNvCxnSpPr>
          <p:nvPr/>
        </p:nvCxnSpPr>
        <p:spPr>
          <a:xfrm flipV="1">
            <a:off x="4107766" y="3429000"/>
            <a:ext cx="1603716" cy="798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D7B226-E6BB-4491-AFBE-4967A1DB8246}"/>
              </a:ext>
            </a:extLst>
          </p:cNvPr>
          <p:cNvCxnSpPr>
            <a:stCxn id="4" idx="4"/>
            <a:endCxn id="10" idx="1"/>
          </p:cNvCxnSpPr>
          <p:nvPr/>
        </p:nvCxnSpPr>
        <p:spPr>
          <a:xfrm>
            <a:off x="4107766" y="4227342"/>
            <a:ext cx="1744394" cy="154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AAEEA2-DA12-405A-993D-EB0BC6A64B67}"/>
              </a:ext>
            </a:extLst>
          </p:cNvPr>
          <p:cNvCxnSpPr>
            <a:stCxn id="4" idx="4"/>
            <a:endCxn id="11" idx="1"/>
          </p:cNvCxnSpPr>
          <p:nvPr/>
        </p:nvCxnSpPr>
        <p:spPr>
          <a:xfrm>
            <a:off x="4107766" y="4227342"/>
            <a:ext cx="1237957" cy="1216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1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9D15-C54D-4CEB-AB70-2564B14B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Database &amp;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CBA3-8C71-45AA-9C5F-3BE43245A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SWIGGY_DB – RESTAURANTS,  CUSTOMERS, ORDERS, RECOMMENDATIONS, FOOD</a:t>
            </a:r>
          </a:p>
          <a:p>
            <a:r>
              <a:rPr lang="en-US" dirty="0"/>
              <a:t>PRODUCT_DB – PRODUCTS,RECOMMENDATIONS, REVIEWS, USERS,CATEGORIES</a:t>
            </a:r>
          </a:p>
        </p:txBody>
      </p:sp>
    </p:spTree>
    <p:extLst>
      <p:ext uri="{BB962C8B-B14F-4D97-AF65-F5344CB8AC3E}">
        <p14:creationId xmlns:p14="http://schemas.microsoft.com/office/powerpoint/2010/main" val="241282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A210-B573-4366-A989-F88D4C38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Developer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31DB81-A01A-4A2D-8E50-275C82213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053" y="1825625"/>
            <a:ext cx="6757894" cy="4351338"/>
          </a:xfrm>
        </p:spPr>
      </p:pic>
    </p:spTree>
    <p:extLst>
      <p:ext uri="{BB962C8B-B14F-4D97-AF65-F5344CB8AC3E}">
        <p14:creationId xmlns:p14="http://schemas.microsoft.com/office/powerpoint/2010/main" val="406151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251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Day 1</vt:lpstr>
      <vt:lpstr>Agenda</vt:lpstr>
      <vt:lpstr>Database</vt:lpstr>
      <vt:lpstr>Query Overview</vt:lpstr>
      <vt:lpstr>Software</vt:lpstr>
      <vt:lpstr>Database Creation - MySQL </vt:lpstr>
      <vt:lpstr>Table</vt:lpstr>
      <vt:lpstr>Sample Database &amp; Tables</vt:lpstr>
      <vt:lpstr>SQL Developer</vt:lpstr>
      <vt:lpstr>Oracle</vt:lpstr>
      <vt:lpstr>Constraints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Janani Rajeswari</dc:creator>
  <cp:lastModifiedBy>Janani Rajeswari</cp:lastModifiedBy>
  <cp:revision>3</cp:revision>
  <dcterms:created xsi:type="dcterms:W3CDTF">2021-05-13T02:54:43Z</dcterms:created>
  <dcterms:modified xsi:type="dcterms:W3CDTF">2021-05-13T05:15:52Z</dcterms:modified>
</cp:coreProperties>
</file>