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ld Standard TT"/>
      <p:regular r:id="rId13"/>
      <p:bold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italic.fntdata"/><Relationship Id="rId14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e6301f67c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e6301f67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level of a node in Binary tree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Saranya Kesavan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02750" y="812125"/>
            <a:ext cx="7953600" cy="287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u="sng"/>
              <a:t>Problem Statement:</a:t>
            </a:r>
            <a:endParaRPr sz="4800"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Write a Java program to get level of a node in binary tree?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512700" y="734800"/>
            <a:ext cx="8118600" cy="29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: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812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node is null then return 0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812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node’s data is equal to key, then return level.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812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Recursively search key in left subtree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812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not found, then search in right subtree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a binary tree,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800" y="618750"/>
            <a:ext cx="4131701" cy="34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550025" y="580100"/>
            <a:ext cx="8147100" cy="40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Root will be at level 1.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search for a key in binary tree.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 key not found in binary tree then its level will be 0.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88" y="1125150"/>
            <a:ext cx="7541225" cy="3649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367400" y="355900"/>
            <a:ext cx="50862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Recursion Code: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250" y="1740700"/>
            <a:ext cx="5055575" cy="23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