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d32d05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d32d05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32d05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32d05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d32d05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d32d05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d32d05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d32d05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d32d05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d32d05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d32d05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d32d05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6c98cf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6c98cf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6c98cf2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6c98cf2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6c98cf2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6c98cf2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6c98cf2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6c98cf2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32d0511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32d0511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6c98cf2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6c98cf2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6c98cf2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6c98cf2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6c98cf2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6c98cf2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6c98cf2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6c98cf2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6c98cf2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6c98cf2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d32d051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d32d051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d32d0511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d32d0511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d32d0511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d32d0511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dd32d05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dd32d0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dd32d05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dd32d05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d32d051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d32d051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d32d05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d32d0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public class Employee implements Comparable&lt;Employee&gt;{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	int id;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	String name;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Employee(int id, String name){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this.id = id;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this.name = name;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@Override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public int compareTo(Employee emp) {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return this.name.compareTo(emp.name);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public class EmployeeComparator implements Comparator&lt;Employee&gt;{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@Override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public int compare(Employee emp1, Employee emp2)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return emp2.id - emp1.id;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62075"/>
            <a:ext cx="8520600" cy="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771650"/>
            <a:ext cx="8520600" cy="4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TreeSetDemo{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public static void main(String[] args) {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TreeSet&lt;Employee&gt; empTreeSet = new TreeSet&lt;Employee&gt;(new EmployeeComparator());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Employee emp1 = new Employee(20, "Clark");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Employee emp2 = new Employee(24, "Bernie");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Employee emp3 = new Employee(3, "Alex");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empTreeSet.add(emp1);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empTreeSet.add(emp2);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    empTreeSet.add(emp3);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for(Employee emp : empTreeSet)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System.out.print(emp.name + " ");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Bernie Clark Alex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Comparator takes precedence over Comparable, when both are implemented.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Traversals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 basic depth first traversal algorithms: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Inorder(Left, Root, Right)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Preorder(Root, Left, Right)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Postorder(Left, Right, Root)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>
                <a:solidFill>
                  <a:srgbClr val="000000"/>
                </a:solidFill>
              </a:rPr>
              <a:t>1. Traverse the left subtree.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2. Visit the root.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3. Traverse the right subtree.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Inorder traversal for the given figure: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4 2 5 1 3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Example Tree" id="156" name="Google Shape;156;p30" title="tree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950" y="1477050"/>
            <a:ext cx="3289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90812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void printInorder(Node node)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if (node == null)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return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printInorder(node.left);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System.out.print(node.key + " ");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	printInorder(node.right);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convert Array to ArrayList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List.of(1, 2, 3);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Arrays.asList(1, 2, 3);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Collections.addAll(al,arr);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</a:t>
            </a:r>
            <a:r>
              <a:rPr lang="en">
                <a:solidFill>
                  <a:srgbClr val="000000"/>
                </a:solidFill>
              </a:rPr>
              <a:t>1. Visit the root.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2. Traverse the left subtree.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3. Traverse the right subtree.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Pre</a:t>
            </a:r>
            <a:r>
              <a:rPr lang="en">
                <a:solidFill>
                  <a:schemeClr val="dk1"/>
                </a:solidFill>
              </a:rPr>
              <a:t>order traversal for the given figure: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000000"/>
                </a:solidFill>
              </a:rPr>
              <a:t>1 2 4 5 3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Example Tree" id="169" name="Google Shape;169;p32" title="tree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25" y="1232675"/>
            <a:ext cx="3289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7923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void printPreorder(Node node)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if (node == null)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return;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System.out.print(node.key + " ");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printPreorder(node.left</a:t>
            </a:r>
            <a:r>
              <a:rPr lang="en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printPreorder(node.right);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rgbClr val="000000"/>
                </a:solidFill>
              </a:rPr>
              <a:t>1. Traverse the left subtree.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2. Traverse the right subtree.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3. Visit the root.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Postorder traversal for the given figure: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4 5 2 3 1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xample Tree" id="182" name="Google Shape;182;p34" title="tree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25" y="1232675"/>
            <a:ext cx="32893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8952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void printPostorder(Node node)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{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if (node == null)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    return;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printPostorder(node.left);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printPostorder(node.right);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System.out.print(node.key + " ");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}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For a balanced binary tree any depth-first traversal will use less memory storage space as compared to breadth first (eg. for balanced binary tree of 6 or 7 nodes, height is 2 so any depth-first traversal will need to store a max of 2 nodes at any given time, while last level has 3 or 4 nodes so breadth-first traversal would need to store up to 3 or 4 nodes at some point). In this case using in-order traversal uses the least amount of memory and visits the nodes in their natural order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Arrays.asList returns a mutable list while the list returned by List.of is immutable: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List&lt;Integer&gt; list = Arrays.asList(1, 2, null);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list.set(1, 10); </a:t>
            </a:r>
            <a:r>
              <a:rPr lang="en">
                <a:solidFill>
                  <a:srgbClr val="666666"/>
                </a:solidFill>
              </a:rPr>
              <a:t>// OK</a:t>
            </a:r>
            <a:br>
              <a:rPr lang="en">
                <a:solidFill>
                  <a:srgbClr val="666666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List&lt;Integer&gt; list = List.of(1, 2, 3);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list.set(1, 10);</a:t>
            </a:r>
            <a:r>
              <a:rPr lang="en">
                <a:solidFill>
                  <a:srgbClr val="666666"/>
                </a:solidFill>
              </a:rPr>
              <a:t> // Fails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Arrays.asList allows null elements while List.of doesn't: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List&lt;Integer&gt; list = Arrays.asList(1, 2, null); </a:t>
            </a:r>
            <a:r>
              <a:rPr lang="en">
                <a:solidFill>
                  <a:srgbClr val="666666"/>
                </a:solidFill>
              </a:rPr>
              <a:t>// OK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000000"/>
                </a:solidFill>
              </a:rPr>
              <a:t>List&lt;Integer&gt; list = List.of(1, 2, null); </a:t>
            </a:r>
            <a:r>
              <a:rPr lang="en">
                <a:solidFill>
                  <a:srgbClr val="666666"/>
                </a:solidFill>
              </a:rPr>
              <a:t>// Fails with a NullPointerException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contains method behaves differently with nulls: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List&lt;Integer&gt; list = Arrays.asList(1, 2, 3);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list.contains(null);</a:t>
            </a:r>
            <a:r>
              <a:rPr lang="en">
                <a:solidFill>
                  <a:srgbClr val="666666"/>
                </a:solidFill>
              </a:rPr>
              <a:t> // Return false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List&lt;Integer&gt; list = List.of(1, 2, 3);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list.contains(null); </a:t>
            </a:r>
            <a:r>
              <a:rPr lang="en">
                <a:solidFill>
                  <a:srgbClr val="666666"/>
                </a:solidFill>
              </a:rPr>
              <a:t>// Throws NullPointerException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Arrays.asList returns a view of the passed array, so the changes to the array will be reflected in the list too. For List.of this is not true: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Integer[] array = {1,2,3};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List&lt;Integer&gt; list = Arrays.asList(array);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array[1] = 10;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System.out.println(list); </a:t>
            </a:r>
            <a:r>
              <a:rPr lang="en">
                <a:solidFill>
                  <a:srgbClr val="666666"/>
                </a:solidFill>
              </a:rPr>
              <a:t>// Prints [1, 10, 3]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Integer[] array = {1,2,3};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List&lt;Integer&gt; list = List.of(array);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array[1] = 10;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System.out.println(list); </a:t>
            </a:r>
            <a:r>
              <a:rPr lang="en">
                <a:solidFill>
                  <a:srgbClr val="666666"/>
                </a:solidFill>
              </a:rPr>
              <a:t>// Prints [1, 2, 3]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List&lt;Integer&gt; list = new ArrayList&lt;Integer&gt;();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Integer[] arr = {2,10,3};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list = Arrays.asList(arr);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list.set(0, 3);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System.out.println(list);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list.add(1);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    System.out.println(list);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[3,10,3], followed by exception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Arrays.asList() returns a fixed-size list backed by the specified array. Therefore, the arraylist can't grow.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So, when add() is called, an exception is thrown.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Integer[]arr={1,2,3,4};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ArrayList&lt;Integer&gt; al=new ArrayList&lt;Integer&gt;();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boolean b=Collections.addAll(al,arr);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System.out.println(al);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	al.add(5);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	System.out.println(al);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