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800000" y="-11160"/>
            <a:ext cx="9143640" cy="123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5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500">
                <a:solidFill>
                  <a:srgbClr val="000000"/>
                </a:solidFill>
                <a:latin typeface="Calibri"/>
              </a:rPr>
              <a:t>COMPARABLE VS COMPARATOR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792000" y="936000"/>
            <a:ext cx="5354280" cy="554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        </a:t>
            </a:r>
            <a:r>
              <a:rPr lang="en-US" sz="2800" u="sng">
                <a:latin typeface="Calibri"/>
              </a:rPr>
              <a:t>Comparable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Capable of comparing itself with another object.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class itself must implement the   java.lang.Comparable.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Comparable means "I can compare myself with another object."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Only one sort sequence can be created per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Actual class is modified.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Collections.sort(List)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264000" y="936000"/>
            <a:ext cx="5354280" cy="561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     </a:t>
            </a:r>
            <a:r>
              <a:rPr lang="en-US" sz="2800" u="sng">
                <a:latin typeface="Calibri"/>
              </a:rPr>
              <a:t>Comparator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comparator object is capable of comparing two different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comparator class must implement java.util.Comparator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Comparator means "I can compare two other objects”.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Multiple sort sequences can be created per class.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Actual class is not modified.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Collections.sort(List,Comparator) 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72960" y="-720"/>
            <a:ext cx="9887040" cy="7981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class Test</a:t>
            </a:r>
            <a:endParaRPr/>
          </a:p>
          <a:p>
            <a:r>
              <a:rPr lang="en-IN" sz="2400">
                <a:latin typeface="Arial"/>
              </a:rPr>
              <a:t>{    </a:t>
            </a:r>
            <a:endParaRPr/>
          </a:p>
          <a:p>
            <a:r>
              <a:rPr lang="en-IN" sz="2400">
                <a:latin typeface="Arial"/>
              </a:rPr>
              <a:t>    </a:t>
            </a:r>
            <a:r>
              <a:rPr lang="en-IN" sz="2400">
                <a:latin typeface="Arial"/>
              </a:rPr>
              <a:t>public static void main(String args[]) </a:t>
            </a:r>
            <a:endParaRPr/>
          </a:p>
          <a:p>
            <a:r>
              <a:rPr lang="en-IN" sz="2400">
                <a:latin typeface="Arial"/>
              </a:rPr>
              <a:t>    </a:t>
            </a:r>
            <a:r>
              <a:rPr lang="en-IN" sz="2400">
                <a:latin typeface="Arial"/>
              </a:rPr>
              <a:t>{</a:t>
            </a:r>
            <a:endParaRPr/>
          </a:p>
          <a:p>
            <a:r>
              <a:rPr lang="en-IN" sz="2400">
                <a:latin typeface="Arial"/>
              </a:rPr>
              <a:t>         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HashSet hs = new HashSet();</a:t>
            </a:r>
            <a:endParaRPr/>
          </a:p>
          <a:p>
            <a:r>
              <a:rPr lang="en-IN" sz="2400">
                <a:latin typeface="Arial"/>
              </a:rPr>
              <a:t>   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boolean b1 = hs.add("item1");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boolean b2 = hs.add("item2");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boolean b3 = hs.add("item1");      </a:t>
            </a:r>
            <a:endParaRPr/>
          </a:p>
          <a:p>
            <a:r>
              <a:rPr lang="en-IN" sz="2400">
                <a:latin typeface="Arial"/>
              </a:rPr>
              <a:t>         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System.out.println("b1 = "+b1);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System.out.println("b2 = "+b2);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System.out.println("b3 = "+b3); </a:t>
            </a:r>
            <a:endParaRPr/>
          </a:p>
          <a:p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System.out.println(hs);                              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 output:</a:t>
            </a:r>
            <a:endParaRPr/>
          </a:p>
          <a:p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b1 = true</a:t>
            </a:r>
            <a:endParaRPr/>
          </a:p>
          <a:p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b2 = true</a:t>
            </a:r>
            <a:endParaRPr/>
          </a:p>
          <a:p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b3 = false</a:t>
            </a:r>
            <a:endParaRPr/>
          </a:p>
          <a:p>
            <a:r>
              <a:rPr lang="en-IN" sz="2400">
                <a:latin typeface="Arial"/>
              </a:rPr>
              <a:t>   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[item1, item2] </a:t>
            </a:r>
            <a:endParaRPr/>
          </a:p>
          <a:p>
            <a:r>
              <a:rPr lang="en-IN" sz="2400">
                <a:latin typeface="Arial"/>
              </a:rPr>
              <a:t>}  }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64000" y="29160"/>
            <a:ext cx="10944000" cy="6229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public class HashSet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{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 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private transient HashMap map;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private static final Object PRESENT= new Object();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public HashSet() {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map = new HashMap&lt;&gt;();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}</a:t>
            </a:r>
            <a:endParaRPr/>
          </a:p>
          <a:p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public boolean add(E e) {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return map.put(e, PRESENT)==null;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}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     </a:t>
            </a:r>
            <a:endParaRPr/>
          </a:p>
          <a:p>
            <a:r>
              <a:rPr lang="en-IN" sz="2400">
                <a:latin typeface="Arial"/>
                <a:ea typeface="Liberation Mono;Cumberland AMT;Cumberland;Courier New;Cousine;Nimbus Mono L;DejaVu Sans Mono;Courier;Lucida Sans Typewriter;Lucida Typewriter;Monaco;Monospaced"/>
              </a:rPr>
              <a:t>}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02200" y="328320"/>
            <a:ext cx="10331640" cy="703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class Movie implements Comparable&lt;Movie&gt;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private double rating;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private String name;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private int year;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int compareTo(Movie m)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return this.year - m.year;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Movie(String nm, double rt, int yr)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this.name = nm;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this.rating = rt;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this.year = yr;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19840" y="165600"/>
            <a:ext cx="10016280" cy="57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double getRating() { return rating; 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String getName()   {  return name; 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int getYear()      {  return year;  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class RatingCompare implements Comparator&lt;Movie&gt;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int compare(Movie m1, Movie m2)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if (m1.getRating() &lt; m2.getRating()) return -1;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if (m1.getRating() &gt; m2.getRating()) return 1;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else return 0;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40440" y="452160"/>
            <a:ext cx="9925200" cy="57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class NameCompare implements Comparator&lt;Movie&gt;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int compare(Movie m1, Movie m2)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return m1.getName().compareTo(m2.getName());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class Main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public static void main(String[] args)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ArrayList&lt;Movie&gt; list = new ArrayList&lt;Movie&gt;();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list.add(new Movie("Force Awakens", 8.3, 2015));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list.add(new Movie("Star Wars", 8.7, 1977));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list.add(new Movie("Empire Strikes Back", 8.8, 1980));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list.add(new Movie("Return of the Jedi", 8.4, 1983));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40440" y="452160"/>
            <a:ext cx="9925200" cy="67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System.out.println("Sorted by rating");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RatingCompare ratingCompare = new RatingCompare();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c5000b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Collections.sort(list, ratingCompare);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 (Movie movie: list)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System.out.println(movie.getRating()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movie.getName()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movie.getYear());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System.out.println("\nSorted by name");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NameCompare nameCompare = new NameCompare();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c5000b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Collections.sort(list, nameCompare);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 (Movie movie: list)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System.out.println(movie.getName()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movie.getRating()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movie.getYear());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08520" y="467280"/>
            <a:ext cx="10514520" cy="612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System.out.println("\nSorted by year");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   </a:t>
            </a:r>
            <a:r>
              <a:rPr lang="en-IN" sz="2200">
                <a:solidFill>
                  <a:srgbClr val="c5000b"/>
                </a:solidFill>
                <a:latin typeface="Calibri"/>
              </a:rPr>
              <a:t>Collections.sort(list);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 (Movie movie: list)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System.out.println(movie.getYear()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movie.getRating() + " " +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movie.getName()+" 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} 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Output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Sorted by rating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8.3 Force Awakens 2015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8.4 Return of the Jedi 1983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8.7 Star Wars 1977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8.8 Empire Strikes Back 1980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030040" y="504000"/>
            <a:ext cx="4377960" cy="4004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Sorted by name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Empire Strikes Back 8.8 1980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Force Awakens 8.3 2015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Return of the Jedi 8.4 1983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Star Wars 8.7 1977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Sorted by year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1977 8.7 Star Wars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1980 8.8 Empire Strikes Back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1983 8.4 Return of the Jedi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2015 8.3 Force Awakens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40000" y="94320"/>
            <a:ext cx="9170280" cy="732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Which is preferred Comparable or Comparator?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Comparable :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Avoids the creation of more number of classes.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Elements implementing Comparable can be used directly in utility functions like Arrays.sort()  and Collections.sort(). 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Comparator :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More flexible.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Avoids the changing the class you are going to sort and more sorting criteria can be added later.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9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4400">
                <a:latin typeface="Arial"/>
              </a:rPr>
              <a:t>HashSet Internal Working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97800" y="1828800"/>
            <a:ext cx="12229560" cy="2678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Set will never contain duplicate elements.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HashSet doesn't follow any order.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Allows 1 null.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