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dffa5d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dffa5d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dffa5d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dffa5d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dffa5d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dffa5d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dffa5d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dffa5d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dffa5d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dffa5d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dffa5d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dffa5d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dffa5d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dffa5d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Given a sorted array and a number x, find the pair in array whose sum is closest to x</a:t>
            </a:r>
            <a:endParaRPr b="1" sz="23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 example:</a:t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array[]={-40,-5,1,3,6,7,8,20}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pair whose sum is closest to 5 :  1 and 3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Algorithm  1: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check each and every pair of numbers and find the sum close to X.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80950"/>
            <a:ext cx="85206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</a:t>
            </a:r>
            <a:r>
              <a:rPr lang="en" sz="1400">
                <a:solidFill>
                  <a:schemeClr val="dk1"/>
                </a:solidFill>
              </a:rPr>
              <a:t>ublic static void findPairWithClosestToXBruteForce(int arr[],int X)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{if(arr.length&lt;2)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return;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int minimumDiff=Math.abs(arr[0]+arr[1]-X);  </a:t>
            </a:r>
            <a:r>
              <a:rPr lang="en" sz="1400">
                <a:solidFill>
                  <a:schemeClr val="dk1"/>
                </a:solidFill>
              </a:rPr>
              <a:t>	// Suppose 1st two element has minimum diff with X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int pair1stIndex=0;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int pair2ndIndex=1;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for (int i = 0; i &lt; arr.length; i++) {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for (int j = i+1; j &lt; arr.length; j++) {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	int tempDiff=Math.abs(arr[i]+arr[j]-X);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	 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if(tempDiff&lt; minimumDiff)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	{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		pair1stIndex=i;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		pair2ndIndex=j;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		minimumDiff=tempDiff;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	}  }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System.out.println(" The pair whose sum is closest to X using brute force method: "+arr[pair1stIndex]+" "+ arr[pair2ndIndex]);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2: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We will maintain two indexes one at beginning (l=0) and one at end (r=n-1)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iterate until l &lt;  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Calculate diff as arr[l] + arr[r]-x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if abs (diff) &lt; minDiff then update the minimum sum and pair.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If arr[l] + arr[r] is less than X, this means if we want to find sum close to X, do r–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If arr[l] + arr[r] is greater than 0,this means if we want to find sum close to X , do l++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 flipH="1" rot="10800000">
            <a:off x="311700" y="158225"/>
            <a:ext cx="85206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72500" y="508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void findPairWithClosestToX(int arr[],int X) {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int minimumDiff = Integer.MAX_VALUE;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int n=arr.length;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if(n&lt;0)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// left and right index variables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int l = 0, r = n-1;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// variable to keep track of the left and right pair for minimumSum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int minLeft = l, minRight = n-1;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 flipH="1" rot="10800000">
            <a:off x="187075" y="113225"/>
            <a:ext cx="85206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xcz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 sz="1200"/>
              <a:t>while(l &lt; r)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{    int currentDiff= Math.abs(arr[l] + arr[r]-X);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/*If abs(diff) is less than min dif, we need to update sum and pair */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if(currentDiff &lt; minimumDiff)    {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	minimumDiff = currentDiff;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	minLeft = l;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	minRight = r;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}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if(arr[l] + arr[r] &lt; X)      l++;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else         r--;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complexity of Algorithm 1  : O(N2)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complexity of Algorithm 2  : O(NLogN)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