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d8bc2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d8bc2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d8bc2cf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d8bc2cf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d8bc2c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d8bc2c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9a7a2d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9a7a2d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d8bc2c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dd8bc2c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Definition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96825" y="726900"/>
            <a:ext cx="8520600" cy="4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ransaction can be defined as a group of tasks. A single task is the minimum processing unit which cannot be 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divided further.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Example: Transfer of money from one account to another. 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Properties</a:t>
            </a:r>
            <a:endParaRPr sz="2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Atomicity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Consistency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Integrity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Durability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28125" y="393750"/>
            <a:ext cx="7108200" cy="1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− This property states that a transaction must be treated as an atomic unit, that is, either all of its operations are executed or none.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− The database must remain in a consistent state after any transaction.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− The property of isolation states that all the transactions will be carried out and executed as if it is the only transaction in the system.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Durability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− The database should be durable enough to hold all its latest updates even if the system fails or restarts.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72500" y="271975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Serializability</a:t>
            </a:r>
            <a:endParaRPr b="1" sz="2400"/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56625" y="1567550"/>
            <a:ext cx="767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Schedule</a:t>
            </a:r>
            <a:r>
              <a:rPr lang="en" sz="1400">
                <a:solidFill>
                  <a:schemeClr val="dk1"/>
                </a:solidFill>
              </a:rPr>
              <a:t> : Chronological execution of transaction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Serial Schedule: </a:t>
            </a:r>
            <a:r>
              <a:rPr lang="en" sz="1400">
                <a:solidFill>
                  <a:schemeClr val="dk1"/>
                </a:solidFill>
              </a:rPr>
              <a:t>Transactions are aligned in such a way that one transaction is executed first with same outcome as above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Parallel execution of transaction is allowed in the database only if there is any equivalence relation among the transactions.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Equivalence Schedules</a:t>
            </a:r>
            <a:endParaRPr b="1" sz="17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Result Equivalence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View Equivalence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Conflict Equivalence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Types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Equivalence: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two transactions generate same result after their execution then it is called as result equivalence.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Equivalence: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schedules are said to be view equivalence, if the transaction in one schedule is same as the one in other.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Conflict Equivalence: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this case both schedules will have different set of transactions, but they would be accessing same data and one of the schedules will be inserting/updating the records.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1700" y="18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States of Transactions</a:t>
            </a:r>
            <a:endParaRPr b="1" sz="2400"/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2514000"/>
            <a:ext cx="8520600" cy="2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Active: </a:t>
            </a:r>
            <a:r>
              <a:rPr lang="en" sz="2000">
                <a:solidFill>
                  <a:schemeClr val="dk1"/>
                </a:solidFill>
              </a:rPr>
              <a:t>Initial state when transaction is executed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Partially Committed:</a:t>
            </a:r>
            <a:r>
              <a:rPr lang="en" sz="2000">
                <a:solidFill>
                  <a:schemeClr val="dk1"/>
                </a:solidFill>
              </a:rPr>
              <a:t> Transaction executes its final operation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Failed: </a:t>
            </a:r>
            <a:r>
              <a:rPr lang="en" sz="2000">
                <a:solidFill>
                  <a:schemeClr val="dk1"/>
                </a:solidFill>
              </a:rPr>
              <a:t>If any of the checks made by the database recovery system fails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Aborted: </a:t>
            </a:r>
            <a:r>
              <a:rPr lang="en" sz="2000">
                <a:solidFill>
                  <a:schemeClr val="dk1"/>
                </a:solidFill>
              </a:rPr>
              <a:t>The recovery manager rolls back all its write operations on the database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Committed: </a:t>
            </a:r>
            <a:r>
              <a:rPr lang="en" sz="2000">
                <a:solidFill>
                  <a:schemeClr val="dk1"/>
                </a:solidFill>
              </a:rPr>
              <a:t>If a transaction executes all its operations successfully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Transaction States"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950" y="189675"/>
            <a:ext cx="5224975" cy="26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