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A6E1B4E-A7E2-475F-B259-82EE2B9D29BE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-205920"/>
            <a:ext cx="9071640" cy="22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
</a:t>
            </a:r>
            <a:r>
              <a:rPr lang="en-IN" sz="3600">
                <a:latin typeface="Arial"/>
              </a:rPr>
              <a:t>Minimum number of platforms required for a railway station</a:t>
            </a:r>
            <a:r>
              <a:rPr lang="en-IN" sz="4400">
                <a:latin typeface="Arial"/>
              </a:rPr>
              <a:t>
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PROBLEM STATEMENT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You are given arrival and departure time of trains reaching to a particular station. You need to find minimum number of platforms required to accommodate the trains at any point of time.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32000"/>
            <a:ext cx="9071640" cy="572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 </a:t>
            </a:r>
            <a:r>
              <a:rPr lang="en-IN" sz="3200">
                <a:latin typeface="Arial"/>
              </a:rPr>
              <a:t>The arrival time and departure time is in chronological order.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We need to find maximum number of trains that can be on the station with the help of arrival and departure time.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Solution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Compare current element in arrival and departure array and pick smaller one among both.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If element is pick up from arrival array then increment platform_needed.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If element is pick up from departure array then decrement platform_needed.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While performing above steps, we need track count of maximum value reached for platform_needed.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 the end, we will return maximum value reached for platform_needed.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Time complexity : O(NLogN)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48760"/>
            <a:ext cx="9071640" cy="1367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200">
                <a:latin typeface="Arial"/>
              </a:rPr>
              <a:t>arrival[] = {1:00, 1:40, 1:50, 2:00, 2:15, 4:00} </a:t>
            </a:r>
            <a:r>
              <a:rPr lang="en-IN" sz="3200">
                <a:latin typeface="Arial"/>
              </a:rPr>
              <a:t>
</a:t>
            </a:r>
            <a:r>
              <a:rPr lang="en-IN" sz="3200">
                <a:latin typeface="Arial"/>
              </a:rPr>
              <a:t>departure[] = {1:10, 3:00, 2:20, 2:30, 3:15, 6:00}</a:t>
            </a:r>
            <a:r>
              <a:rPr lang="en-IN" sz="3200">
                <a:latin typeface="Arial"/>
              </a:rPr>
              <a:t>
</a:t>
            </a:r>
            <a:r>
              <a:rPr lang="en-IN" sz="3200">
                <a:latin typeface="Arial"/>
              </a:rPr>
              <a:t>No. of platforms required in above scenario = 4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760" y="1663560"/>
            <a:ext cx="8211240" cy="54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1600" y="216000"/>
            <a:ext cx="10129320" cy="7381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000">
                <a:latin typeface="Arial"/>
              </a:rPr>
              <a:t>int platform_needed = 0, maxPlatforms = 0; </a:t>
            </a:r>
            <a:endParaRPr/>
          </a:p>
          <a:p>
            <a:r>
              <a:rPr lang="en-IN" sz="2000">
                <a:latin typeface="Arial"/>
              </a:rPr>
              <a:t>int i = 0, j = 0;  </a:t>
            </a:r>
            <a:endParaRPr/>
          </a:p>
          <a:p>
            <a:r>
              <a:rPr lang="en-IN" sz="2000">
                <a:latin typeface="Arial"/>
              </a:rPr>
              <a:t>while (i &lt; n &amp;&amp; j &lt; n) </a:t>
            </a:r>
            <a:endParaRPr/>
          </a:p>
          <a:p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if (arr[i] &lt; dep[j])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{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platform_needed++;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i++;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if (platform_needed &gt; maxPlatforms)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maxPlatforms = platform_needed;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}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else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{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platform_needed--;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j++; </a:t>
            </a:r>
            <a:endParaRPr/>
          </a:p>
          <a:p>
            <a:r>
              <a:rPr lang="en-IN" sz="2000">
                <a:latin typeface="Arial"/>
              </a:rPr>
              <a:t>	</a:t>
            </a:r>
            <a:r>
              <a:rPr lang="en-IN" sz="2000">
                <a:latin typeface="Arial"/>
              </a:rPr>
              <a:t>} </a:t>
            </a:r>
            <a:endParaRPr/>
          </a:p>
          <a:p>
            <a:r>
              <a:rPr lang="en-IN" sz="20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Hashtable vs HashMap: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28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graphicFrame>
        <p:nvGraphicFramePr>
          <p:cNvPr id="49" name="Table 3"/>
          <p:cNvGraphicFramePr/>
          <p:nvPr/>
        </p:nvGraphicFramePr>
        <p:xfrm>
          <a:off x="528480" y="1649520"/>
          <a:ext cx="9143280" cy="5550480"/>
        </p:xfrm>
        <a:graphic>
          <a:graphicData uri="http://schemas.openxmlformats.org/drawingml/2006/table">
            <a:tbl>
              <a:tblPr/>
              <a:tblGrid>
                <a:gridCol w="3047400"/>
                <a:gridCol w="3047400"/>
                <a:gridCol w="3048840"/>
              </a:tblGrid>
              <a:tr h="6145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Parameter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Hashtable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HashMap</a:t>
                      </a:r>
                      <a:endParaRPr/>
                    </a:p>
                  </a:txBody>
                  <a:tcPr/>
                </a:tc>
              </a:tr>
              <a:tr h="6145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ThreadSafe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6145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Synchronized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186156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Performance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Due to theadSafe and Synchronized,it is often slower than HashMap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In single threaded environment, it is much faster than Hashtable.So if you do not work in multi thread environment ,then hashMap is recommended</a:t>
                      </a:r>
                      <a:endParaRPr/>
                    </a:p>
                  </a:txBody>
                  <a:tcPr/>
                </a:tc>
              </a:tr>
              <a:tr h="6145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Null key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Do not allow null key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Allows null key as well as values</a:t>
                      </a:r>
                      <a:endParaRPr/>
                    </a:p>
                  </a:txBody>
                  <a:tcPr/>
                </a:tc>
              </a:tr>
              <a:tr h="6145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Fail fast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enumeration in hashtable is not fail fast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Iterator in hashMap is fail fast</a:t>
                      </a:r>
                      <a:endParaRPr/>
                    </a:p>
                  </a:txBody>
                  <a:tcPr/>
                </a:tc>
              </a:tr>
              <a:tr h="6163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Extends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It extends Dictionary class which is quite old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It extends AbstractMap class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