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3640" y="1768680"/>
            <a:ext cx="9070920" cy="2090880"/>
          </a:xfrm>
          <a:prstGeom prst="rect">
            <a:avLst/>
          </a:prstGeom>
        </p:spPr>
        <p:txBody>
          <a:bodyPr lIns="0" rIns="0" tIns="0" bIns="0"/>
          <a:p>
            <a:endParaRPr/>
          </a:p>
        </p:txBody>
      </p:sp>
      <p:sp>
        <p:nvSpPr>
          <p:cNvPr id="28" name="PlaceHolder 3"/>
          <p:cNvSpPr>
            <a:spLocks noGrp="1"/>
          </p:cNvSpPr>
          <p:nvPr>
            <p:ph type="body"/>
          </p:nvPr>
        </p:nvSpPr>
        <p:spPr>
          <a:xfrm>
            <a:off x="503640" y="4058640"/>
            <a:ext cx="907092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30" name="PlaceHolder 2"/>
          <p:cNvSpPr>
            <a:spLocks noGrp="1"/>
          </p:cNvSpPr>
          <p:nvPr>
            <p:ph type="body"/>
          </p:nvPr>
        </p:nvSpPr>
        <p:spPr>
          <a:xfrm>
            <a:off x="503640" y="1768680"/>
            <a:ext cx="4426560" cy="2090880"/>
          </a:xfrm>
          <a:prstGeom prst="rect">
            <a:avLst/>
          </a:prstGeom>
        </p:spPr>
        <p:txBody>
          <a:bodyPr lIns="0" rIns="0" tIns="0" bIns="0"/>
          <a:p>
            <a:endParaRPr/>
          </a:p>
        </p:txBody>
      </p:sp>
      <p:sp>
        <p:nvSpPr>
          <p:cNvPr id="31" name="PlaceHolder 3"/>
          <p:cNvSpPr>
            <a:spLocks noGrp="1"/>
          </p:cNvSpPr>
          <p:nvPr>
            <p:ph type="body"/>
          </p:nvPr>
        </p:nvSpPr>
        <p:spPr>
          <a:xfrm>
            <a:off x="5151960" y="1768680"/>
            <a:ext cx="4426560" cy="2090880"/>
          </a:xfrm>
          <a:prstGeom prst="rect">
            <a:avLst/>
          </a:prstGeom>
        </p:spPr>
        <p:txBody>
          <a:bodyPr lIns="0" rIns="0" tIns="0" bIns="0"/>
          <a:p>
            <a:endParaRPr/>
          </a:p>
        </p:txBody>
      </p:sp>
      <p:sp>
        <p:nvSpPr>
          <p:cNvPr id="32" name="PlaceHolder 4"/>
          <p:cNvSpPr>
            <a:spLocks noGrp="1"/>
          </p:cNvSpPr>
          <p:nvPr>
            <p:ph type="body"/>
          </p:nvPr>
        </p:nvSpPr>
        <p:spPr>
          <a:xfrm>
            <a:off x="5151960" y="4058640"/>
            <a:ext cx="4426560" cy="2090880"/>
          </a:xfrm>
          <a:prstGeom prst="rect">
            <a:avLst/>
          </a:prstGeom>
        </p:spPr>
        <p:txBody>
          <a:bodyPr lIns="0" rIns="0" tIns="0" bIns="0"/>
          <a:p>
            <a:endParaRPr/>
          </a:p>
        </p:txBody>
      </p:sp>
      <p:sp>
        <p:nvSpPr>
          <p:cNvPr id="33" name="PlaceHolder 5"/>
          <p:cNvSpPr>
            <a:spLocks noGrp="1"/>
          </p:cNvSpPr>
          <p:nvPr>
            <p:ph type="body"/>
          </p:nvPr>
        </p:nvSpPr>
        <p:spPr>
          <a:xfrm>
            <a:off x="503640" y="4058640"/>
            <a:ext cx="442656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35" name="PlaceHolder 2"/>
          <p:cNvSpPr>
            <a:spLocks noGrp="1"/>
          </p:cNvSpPr>
          <p:nvPr>
            <p:ph type="body"/>
          </p:nvPr>
        </p:nvSpPr>
        <p:spPr>
          <a:xfrm>
            <a:off x="503640" y="1768680"/>
            <a:ext cx="9070920" cy="4384080"/>
          </a:xfrm>
          <a:prstGeom prst="rect">
            <a:avLst/>
          </a:prstGeom>
        </p:spPr>
        <p:txBody>
          <a:bodyPr lIns="0" rIns="0" tIns="0" bIns="0"/>
          <a:p>
            <a:endParaRPr/>
          </a:p>
        </p:txBody>
      </p:sp>
      <p:sp>
        <p:nvSpPr>
          <p:cNvPr id="36" name="PlaceHolder 3"/>
          <p:cNvSpPr>
            <a:spLocks noGrp="1"/>
          </p:cNvSpPr>
          <p:nvPr>
            <p:ph type="body"/>
          </p:nvPr>
        </p:nvSpPr>
        <p:spPr>
          <a:xfrm>
            <a:off x="503640" y="1768680"/>
            <a:ext cx="9070920" cy="4384080"/>
          </a:xfrm>
          <a:prstGeom prst="rect">
            <a:avLst/>
          </a:prstGeom>
        </p:spPr>
        <p:txBody>
          <a:bodyPr lIns="0" rIns="0" tIns="0" bIns="0"/>
          <a:p>
            <a:endParaRPr/>
          </a:p>
        </p:txBody>
      </p:sp>
      <p:pic>
        <p:nvPicPr>
          <p:cNvPr id="37" name="" descr=""/>
          <p:cNvPicPr/>
          <p:nvPr/>
        </p:nvPicPr>
        <p:blipFill>
          <a:blip r:embed="rId2"/>
          <a:stretch>
            <a:fillRect/>
          </a:stretch>
        </p:blipFill>
        <p:spPr>
          <a:xfrm>
            <a:off x="2291400" y="1768680"/>
            <a:ext cx="5494680" cy="4384080"/>
          </a:xfrm>
          <a:prstGeom prst="rect">
            <a:avLst/>
          </a:prstGeom>
          <a:ln>
            <a:noFill/>
          </a:ln>
        </p:spPr>
      </p:pic>
      <p:pic>
        <p:nvPicPr>
          <p:cNvPr id="38" name="" descr=""/>
          <p:cNvPicPr/>
          <p:nvPr/>
        </p:nvPicPr>
        <p:blipFill>
          <a:blip r:embed="rId3"/>
          <a:stretch>
            <a:fillRect/>
          </a:stretch>
        </p:blipFill>
        <p:spPr>
          <a:xfrm>
            <a:off x="229140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45" name="PlaceHolder 2"/>
          <p:cNvSpPr>
            <a:spLocks noGrp="1"/>
          </p:cNvSpPr>
          <p:nvPr>
            <p:ph type="subTitle"/>
          </p:nvPr>
        </p:nvSpPr>
        <p:spPr>
          <a:xfrm>
            <a:off x="503640" y="1768680"/>
            <a:ext cx="907092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47" name="PlaceHolder 2"/>
          <p:cNvSpPr>
            <a:spLocks noGrp="1"/>
          </p:cNvSpPr>
          <p:nvPr>
            <p:ph type="body"/>
          </p:nvPr>
        </p:nvSpPr>
        <p:spPr>
          <a:xfrm>
            <a:off x="503640" y="1768680"/>
            <a:ext cx="907092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49" name="PlaceHolder 2"/>
          <p:cNvSpPr>
            <a:spLocks noGrp="1"/>
          </p:cNvSpPr>
          <p:nvPr>
            <p:ph type="body"/>
          </p:nvPr>
        </p:nvSpPr>
        <p:spPr>
          <a:xfrm>
            <a:off x="503640" y="1768680"/>
            <a:ext cx="4426560" cy="4384080"/>
          </a:xfrm>
          <a:prstGeom prst="rect">
            <a:avLst/>
          </a:prstGeom>
        </p:spPr>
        <p:txBody>
          <a:bodyPr lIns="0" rIns="0" tIns="0" bIns="0"/>
          <a:p>
            <a:endParaRPr/>
          </a:p>
        </p:txBody>
      </p:sp>
      <p:sp>
        <p:nvSpPr>
          <p:cNvPr id="50" name="PlaceHolder 3"/>
          <p:cNvSpPr>
            <a:spLocks noGrp="1"/>
          </p:cNvSpPr>
          <p:nvPr>
            <p:ph type="body"/>
          </p:nvPr>
        </p:nvSpPr>
        <p:spPr>
          <a:xfrm>
            <a:off x="5151960" y="1768680"/>
            <a:ext cx="442656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3640" y="301320"/>
            <a:ext cx="9070200" cy="58521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54" name="PlaceHolder 2"/>
          <p:cNvSpPr>
            <a:spLocks noGrp="1"/>
          </p:cNvSpPr>
          <p:nvPr>
            <p:ph type="body"/>
          </p:nvPr>
        </p:nvSpPr>
        <p:spPr>
          <a:xfrm>
            <a:off x="503640" y="1768680"/>
            <a:ext cx="4426560" cy="2090880"/>
          </a:xfrm>
          <a:prstGeom prst="rect">
            <a:avLst/>
          </a:prstGeom>
        </p:spPr>
        <p:txBody>
          <a:bodyPr lIns="0" rIns="0" tIns="0" bIns="0"/>
          <a:p>
            <a:endParaRPr/>
          </a:p>
        </p:txBody>
      </p:sp>
      <p:sp>
        <p:nvSpPr>
          <p:cNvPr id="55" name="PlaceHolder 3"/>
          <p:cNvSpPr>
            <a:spLocks noGrp="1"/>
          </p:cNvSpPr>
          <p:nvPr>
            <p:ph type="body"/>
          </p:nvPr>
        </p:nvSpPr>
        <p:spPr>
          <a:xfrm>
            <a:off x="503640" y="4058640"/>
            <a:ext cx="4426560" cy="2090880"/>
          </a:xfrm>
          <a:prstGeom prst="rect">
            <a:avLst/>
          </a:prstGeom>
        </p:spPr>
        <p:txBody>
          <a:bodyPr lIns="0" rIns="0" tIns="0" bIns="0"/>
          <a:p>
            <a:endParaRPr/>
          </a:p>
        </p:txBody>
      </p:sp>
      <p:sp>
        <p:nvSpPr>
          <p:cNvPr id="56" name="PlaceHolder 4"/>
          <p:cNvSpPr>
            <a:spLocks noGrp="1"/>
          </p:cNvSpPr>
          <p:nvPr>
            <p:ph type="body"/>
          </p:nvPr>
        </p:nvSpPr>
        <p:spPr>
          <a:xfrm>
            <a:off x="5151960" y="1768680"/>
            <a:ext cx="442656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6" name="PlaceHolder 2"/>
          <p:cNvSpPr>
            <a:spLocks noGrp="1"/>
          </p:cNvSpPr>
          <p:nvPr>
            <p:ph type="subTitle"/>
          </p:nvPr>
        </p:nvSpPr>
        <p:spPr>
          <a:xfrm>
            <a:off x="503640" y="1768680"/>
            <a:ext cx="907092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58" name="PlaceHolder 2"/>
          <p:cNvSpPr>
            <a:spLocks noGrp="1"/>
          </p:cNvSpPr>
          <p:nvPr>
            <p:ph type="body"/>
          </p:nvPr>
        </p:nvSpPr>
        <p:spPr>
          <a:xfrm>
            <a:off x="503640" y="1768680"/>
            <a:ext cx="4426560" cy="4384080"/>
          </a:xfrm>
          <a:prstGeom prst="rect">
            <a:avLst/>
          </a:prstGeom>
        </p:spPr>
        <p:txBody>
          <a:bodyPr lIns="0" rIns="0" tIns="0" bIns="0"/>
          <a:p>
            <a:endParaRPr/>
          </a:p>
        </p:txBody>
      </p:sp>
      <p:sp>
        <p:nvSpPr>
          <p:cNvPr id="59" name="PlaceHolder 3"/>
          <p:cNvSpPr>
            <a:spLocks noGrp="1"/>
          </p:cNvSpPr>
          <p:nvPr>
            <p:ph type="body"/>
          </p:nvPr>
        </p:nvSpPr>
        <p:spPr>
          <a:xfrm>
            <a:off x="5151960" y="1768680"/>
            <a:ext cx="4426560" cy="2090880"/>
          </a:xfrm>
          <a:prstGeom prst="rect">
            <a:avLst/>
          </a:prstGeom>
        </p:spPr>
        <p:txBody>
          <a:bodyPr lIns="0" rIns="0" tIns="0" bIns="0"/>
          <a:p>
            <a:endParaRPr/>
          </a:p>
        </p:txBody>
      </p:sp>
      <p:sp>
        <p:nvSpPr>
          <p:cNvPr id="60" name="PlaceHolder 4"/>
          <p:cNvSpPr>
            <a:spLocks noGrp="1"/>
          </p:cNvSpPr>
          <p:nvPr>
            <p:ph type="body"/>
          </p:nvPr>
        </p:nvSpPr>
        <p:spPr>
          <a:xfrm>
            <a:off x="5151960" y="4058640"/>
            <a:ext cx="442656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62" name="PlaceHolder 2"/>
          <p:cNvSpPr>
            <a:spLocks noGrp="1"/>
          </p:cNvSpPr>
          <p:nvPr>
            <p:ph type="body"/>
          </p:nvPr>
        </p:nvSpPr>
        <p:spPr>
          <a:xfrm>
            <a:off x="503640" y="1768680"/>
            <a:ext cx="4426560" cy="2090880"/>
          </a:xfrm>
          <a:prstGeom prst="rect">
            <a:avLst/>
          </a:prstGeom>
        </p:spPr>
        <p:txBody>
          <a:bodyPr lIns="0" rIns="0" tIns="0" bIns="0"/>
          <a:p>
            <a:endParaRPr/>
          </a:p>
        </p:txBody>
      </p:sp>
      <p:sp>
        <p:nvSpPr>
          <p:cNvPr id="63" name="PlaceHolder 3"/>
          <p:cNvSpPr>
            <a:spLocks noGrp="1"/>
          </p:cNvSpPr>
          <p:nvPr>
            <p:ph type="body"/>
          </p:nvPr>
        </p:nvSpPr>
        <p:spPr>
          <a:xfrm>
            <a:off x="5151960" y="1768680"/>
            <a:ext cx="4426560" cy="2090880"/>
          </a:xfrm>
          <a:prstGeom prst="rect">
            <a:avLst/>
          </a:prstGeom>
        </p:spPr>
        <p:txBody>
          <a:bodyPr lIns="0" rIns="0" tIns="0" bIns="0"/>
          <a:p>
            <a:endParaRPr/>
          </a:p>
        </p:txBody>
      </p:sp>
      <p:sp>
        <p:nvSpPr>
          <p:cNvPr id="64" name="PlaceHolder 4"/>
          <p:cNvSpPr>
            <a:spLocks noGrp="1"/>
          </p:cNvSpPr>
          <p:nvPr>
            <p:ph type="body"/>
          </p:nvPr>
        </p:nvSpPr>
        <p:spPr>
          <a:xfrm>
            <a:off x="503640" y="4058640"/>
            <a:ext cx="907092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66" name="PlaceHolder 2"/>
          <p:cNvSpPr>
            <a:spLocks noGrp="1"/>
          </p:cNvSpPr>
          <p:nvPr>
            <p:ph type="body"/>
          </p:nvPr>
        </p:nvSpPr>
        <p:spPr>
          <a:xfrm>
            <a:off x="503640" y="1768680"/>
            <a:ext cx="9070920" cy="2090880"/>
          </a:xfrm>
          <a:prstGeom prst="rect">
            <a:avLst/>
          </a:prstGeom>
        </p:spPr>
        <p:txBody>
          <a:bodyPr lIns="0" rIns="0" tIns="0" bIns="0"/>
          <a:p>
            <a:endParaRPr/>
          </a:p>
        </p:txBody>
      </p:sp>
      <p:sp>
        <p:nvSpPr>
          <p:cNvPr id="67" name="PlaceHolder 3"/>
          <p:cNvSpPr>
            <a:spLocks noGrp="1"/>
          </p:cNvSpPr>
          <p:nvPr>
            <p:ph type="body"/>
          </p:nvPr>
        </p:nvSpPr>
        <p:spPr>
          <a:xfrm>
            <a:off x="503640" y="4058640"/>
            <a:ext cx="907092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69" name="PlaceHolder 2"/>
          <p:cNvSpPr>
            <a:spLocks noGrp="1"/>
          </p:cNvSpPr>
          <p:nvPr>
            <p:ph type="body"/>
          </p:nvPr>
        </p:nvSpPr>
        <p:spPr>
          <a:xfrm>
            <a:off x="503640" y="1768680"/>
            <a:ext cx="4426560" cy="2090880"/>
          </a:xfrm>
          <a:prstGeom prst="rect">
            <a:avLst/>
          </a:prstGeom>
        </p:spPr>
        <p:txBody>
          <a:bodyPr lIns="0" rIns="0" tIns="0" bIns="0"/>
          <a:p>
            <a:endParaRPr/>
          </a:p>
        </p:txBody>
      </p:sp>
      <p:sp>
        <p:nvSpPr>
          <p:cNvPr id="70" name="PlaceHolder 3"/>
          <p:cNvSpPr>
            <a:spLocks noGrp="1"/>
          </p:cNvSpPr>
          <p:nvPr>
            <p:ph type="body"/>
          </p:nvPr>
        </p:nvSpPr>
        <p:spPr>
          <a:xfrm>
            <a:off x="5151960" y="1768680"/>
            <a:ext cx="4426560" cy="2090880"/>
          </a:xfrm>
          <a:prstGeom prst="rect">
            <a:avLst/>
          </a:prstGeom>
        </p:spPr>
        <p:txBody>
          <a:bodyPr lIns="0" rIns="0" tIns="0" bIns="0"/>
          <a:p>
            <a:endParaRPr/>
          </a:p>
        </p:txBody>
      </p:sp>
      <p:sp>
        <p:nvSpPr>
          <p:cNvPr id="71" name="PlaceHolder 4"/>
          <p:cNvSpPr>
            <a:spLocks noGrp="1"/>
          </p:cNvSpPr>
          <p:nvPr>
            <p:ph type="body"/>
          </p:nvPr>
        </p:nvSpPr>
        <p:spPr>
          <a:xfrm>
            <a:off x="5151960" y="4058640"/>
            <a:ext cx="4426560" cy="2090880"/>
          </a:xfrm>
          <a:prstGeom prst="rect">
            <a:avLst/>
          </a:prstGeom>
        </p:spPr>
        <p:txBody>
          <a:bodyPr lIns="0" rIns="0" tIns="0" bIns="0"/>
          <a:p>
            <a:endParaRPr/>
          </a:p>
        </p:txBody>
      </p:sp>
      <p:sp>
        <p:nvSpPr>
          <p:cNvPr id="72" name="PlaceHolder 5"/>
          <p:cNvSpPr>
            <a:spLocks noGrp="1"/>
          </p:cNvSpPr>
          <p:nvPr>
            <p:ph type="body"/>
          </p:nvPr>
        </p:nvSpPr>
        <p:spPr>
          <a:xfrm>
            <a:off x="503640" y="4058640"/>
            <a:ext cx="442656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74" name="PlaceHolder 2"/>
          <p:cNvSpPr>
            <a:spLocks noGrp="1"/>
          </p:cNvSpPr>
          <p:nvPr>
            <p:ph type="body"/>
          </p:nvPr>
        </p:nvSpPr>
        <p:spPr>
          <a:xfrm>
            <a:off x="503640" y="1768680"/>
            <a:ext cx="9070920" cy="4384080"/>
          </a:xfrm>
          <a:prstGeom prst="rect">
            <a:avLst/>
          </a:prstGeom>
        </p:spPr>
        <p:txBody>
          <a:bodyPr lIns="0" rIns="0" tIns="0" bIns="0"/>
          <a:p>
            <a:endParaRPr/>
          </a:p>
        </p:txBody>
      </p:sp>
      <p:sp>
        <p:nvSpPr>
          <p:cNvPr id="75" name="PlaceHolder 3"/>
          <p:cNvSpPr>
            <a:spLocks noGrp="1"/>
          </p:cNvSpPr>
          <p:nvPr>
            <p:ph type="body"/>
          </p:nvPr>
        </p:nvSpPr>
        <p:spPr>
          <a:xfrm>
            <a:off x="503640" y="1768680"/>
            <a:ext cx="9070920" cy="4384080"/>
          </a:xfrm>
          <a:prstGeom prst="rect">
            <a:avLst/>
          </a:prstGeom>
        </p:spPr>
        <p:txBody>
          <a:bodyPr lIns="0" rIns="0" tIns="0" bIns="0"/>
          <a:p>
            <a:endParaRPr/>
          </a:p>
        </p:txBody>
      </p:sp>
      <p:pic>
        <p:nvPicPr>
          <p:cNvPr id="76" name="" descr=""/>
          <p:cNvPicPr/>
          <p:nvPr/>
        </p:nvPicPr>
        <p:blipFill>
          <a:blip r:embed="rId2"/>
          <a:stretch>
            <a:fillRect/>
          </a:stretch>
        </p:blipFill>
        <p:spPr>
          <a:xfrm>
            <a:off x="2291400" y="1768680"/>
            <a:ext cx="5494680" cy="4384080"/>
          </a:xfrm>
          <a:prstGeom prst="rect">
            <a:avLst/>
          </a:prstGeom>
          <a:ln>
            <a:noFill/>
          </a:ln>
        </p:spPr>
      </p:pic>
      <p:pic>
        <p:nvPicPr>
          <p:cNvPr id="77" name="" descr=""/>
          <p:cNvPicPr/>
          <p:nvPr/>
        </p:nvPicPr>
        <p:blipFill>
          <a:blip r:embed="rId3"/>
          <a:stretch>
            <a:fillRect/>
          </a:stretch>
        </p:blipFill>
        <p:spPr>
          <a:xfrm>
            <a:off x="229140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81" name="PlaceHolder 2"/>
          <p:cNvSpPr>
            <a:spLocks noGrp="1"/>
          </p:cNvSpPr>
          <p:nvPr>
            <p:ph type="subTitle"/>
          </p:nvPr>
        </p:nvSpPr>
        <p:spPr>
          <a:xfrm>
            <a:off x="503640" y="1768680"/>
            <a:ext cx="9070920" cy="43844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83" name="PlaceHolder 2"/>
          <p:cNvSpPr>
            <a:spLocks noGrp="1"/>
          </p:cNvSpPr>
          <p:nvPr>
            <p:ph type="body"/>
          </p:nvPr>
        </p:nvSpPr>
        <p:spPr>
          <a:xfrm>
            <a:off x="503640" y="1768680"/>
            <a:ext cx="9070920" cy="43840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85" name="PlaceHolder 2"/>
          <p:cNvSpPr>
            <a:spLocks noGrp="1"/>
          </p:cNvSpPr>
          <p:nvPr>
            <p:ph type="body"/>
          </p:nvPr>
        </p:nvSpPr>
        <p:spPr>
          <a:xfrm>
            <a:off x="503640" y="1768680"/>
            <a:ext cx="4426560" cy="4384080"/>
          </a:xfrm>
          <a:prstGeom prst="rect">
            <a:avLst/>
          </a:prstGeom>
        </p:spPr>
        <p:txBody>
          <a:bodyPr lIns="0" rIns="0" tIns="0" bIns="0"/>
          <a:p>
            <a:endParaRPr/>
          </a:p>
        </p:txBody>
      </p:sp>
      <p:sp>
        <p:nvSpPr>
          <p:cNvPr id="86" name="PlaceHolder 3"/>
          <p:cNvSpPr>
            <a:spLocks noGrp="1"/>
          </p:cNvSpPr>
          <p:nvPr>
            <p:ph type="body"/>
          </p:nvPr>
        </p:nvSpPr>
        <p:spPr>
          <a:xfrm>
            <a:off x="5151960" y="1768680"/>
            <a:ext cx="4426560" cy="43840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8" name="PlaceHolder 2"/>
          <p:cNvSpPr>
            <a:spLocks noGrp="1"/>
          </p:cNvSpPr>
          <p:nvPr>
            <p:ph type="body"/>
          </p:nvPr>
        </p:nvSpPr>
        <p:spPr>
          <a:xfrm>
            <a:off x="503640" y="1768680"/>
            <a:ext cx="9070920" cy="43840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503640" y="301320"/>
            <a:ext cx="9070200" cy="585216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90" name="PlaceHolder 2"/>
          <p:cNvSpPr>
            <a:spLocks noGrp="1"/>
          </p:cNvSpPr>
          <p:nvPr>
            <p:ph type="body"/>
          </p:nvPr>
        </p:nvSpPr>
        <p:spPr>
          <a:xfrm>
            <a:off x="503640" y="1768680"/>
            <a:ext cx="4426560" cy="2090880"/>
          </a:xfrm>
          <a:prstGeom prst="rect">
            <a:avLst/>
          </a:prstGeom>
        </p:spPr>
        <p:txBody>
          <a:bodyPr lIns="0" rIns="0" tIns="0" bIns="0"/>
          <a:p>
            <a:endParaRPr/>
          </a:p>
        </p:txBody>
      </p:sp>
      <p:sp>
        <p:nvSpPr>
          <p:cNvPr id="91" name="PlaceHolder 3"/>
          <p:cNvSpPr>
            <a:spLocks noGrp="1"/>
          </p:cNvSpPr>
          <p:nvPr>
            <p:ph type="body"/>
          </p:nvPr>
        </p:nvSpPr>
        <p:spPr>
          <a:xfrm>
            <a:off x="503640" y="4058640"/>
            <a:ext cx="4426560" cy="2090880"/>
          </a:xfrm>
          <a:prstGeom prst="rect">
            <a:avLst/>
          </a:prstGeom>
        </p:spPr>
        <p:txBody>
          <a:bodyPr lIns="0" rIns="0" tIns="0" bIns="0"/>
          <a:p>
            <a:endParaRPr/>
          </a:p>
        </p:txBody>
      </p:sp>
      <p:sp>
        <p:nvSpPr>
          <p:cNvPr id="92" name="PlaceHolder 4"/>
          <p:cNvSpPr>
            <a:spLocks noGrp="1"/>
          </p:cNvSpPr>
          <p:nvPr>
            <p:ph type="body"/>
          </p:nvPr>
        </p:nvSpPr>
        <p:spPr>
          <a:xfrm>
            <a:off x="5151960" y="1768680"/>
            <a:ext cx="4426560" cy="43840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94" name="PlaceHolder 2"/>
          <p:cNvSpPr>
            <a:spLocks noGrp="1"/>
          </p:cNvSpPr>
          <p:nvPr>
            <p:ph type="body"/>
          </p:nvPr>
        </p:nvSpPr>
        <p:spPr>
          <a:xfrm>
            <a:off x="503640" y="1768680"/>
            <a:ext cx="4426560" cy="4384080"/>
          </a:xfrm>
          <a:prstGeom prst="rect">
            <a:avLst/>
          </a:prstGeom>
        </p:spPr>
        <p:txBody>
          <a:bodyPr lIns="0" rIns="0" tIns="0" bIns="0"/>
          <a:p>
            <a:endParaRPr/>
          </a:p>
        </p:txBody>
      </p:sp>
      <p:sp>
        <p:nvSpPr>
          <p:cNvPr id="95" name="PlaceHolder 3"/>
          <p:cNvSpPr>
            <a:spLocks noGrp="1"/>
          </p:cNvSpPr>
          <p:nvPr>
            <p:ph type="body"/>
          </p:nvPr>
        </p:nvSpPr>
        <p:spPr>
          <a:xfrm>
            <a:off x="5151960" y="1768680"/>
            <a:ext cx="4426560" cy="2090880"/>
          </a:xfrm>
          <a:prstGeom prst="rect">
            <a:avLst/>
          </a:prstGeom>
        </p:spPr>
        <p:txBody>
          <a:bodyPr lIns="0" rIns="0" tIns="0" bIns="0"/>
          <a:p>
            <a:endParaRPr/>
          </a:p>
        </p:txBody>
      </p:sp>
      <p:sp>
        <p:nvSpPr>
          <p:cNvPr id="96" name="PlaceHolder 4"/>
          <p:cNvSpPr>
            <a:spLocks noGrp="1"/>
          </p:cNvSpPr>
          <p:nvPr>
            <p:ph type="body"/>
          </p:nvPr>
        </p:nvSpPr>
        <p:spPr>
          <a:xfrm>
            <a:off x="5151960" y="4058640"/>
            <a:ext cx="4426560" cy="20908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98" name="PlaceHolder 2"/>
          <p:cNvSpPr>
            <a:spLocks noGrp="1"/>
          </p:cNvSpPr>
          <p:nvPr>
            <p:ph type="body"/>
          </p:nvPr>
        </p:nvSpPr>
        <p:spPr>
          <a:xfrm>
            <a:off x="503640" y="1768680"/>
            <a:ext cx="4426560" cy="2090880"/>
          </a:xfrm>
          <a:prstGeom prst="rect">
            <a:avLst/>
          </a:prstGeom>
        </p:spPr>
        <p:txBody>
          <a:bodyPr lIns="0" rIns="0" tIns="0" bIns="0"/>
          <a:p>
            <a:endParaRPr/>
          </a:p>
        </p:txBody>
      </p:sp>
      <p:sp>
        <p:nvSpPr>
          <p:cNvPr id="99" name="PlaceHolder 3"/>
          <p:cNvSpPr>
            <a:spLocks noGrp="1"/>
          </p:cNvSpPr>
          <p:nvPr>
            <p:ph type="body"/>
          </p:nvPr>
        </p:nvSpPr>
        <p:spPr>
          <a:xfrm>
            <a:off x="5151960" y="1768680"/>
            <a:ext cx="4426560" cy="2090880"/>
          </a:xfrm>
          <a:prstGeom prst="rect">
            <a:avLst/>
          </a:prstGeom>
        </p:spPr>
        <p:txBody>
          <a:bodyPr lIns="0" rIns="0" tIns="0" bIns="0"/>
          <a:p>
            <a:endParaRPr/>
          </a:p>
        </p:txBody>
      </p:sp>
      <p:sp>
        <p:nvSpPr>
          <p:cNvPr id="100" name="PlaceHolder 4"/>
          <p:cNvSpPr>
            <a:spLocks noGrp="1"/>
          </p:cNvSpPr>
          <p:nvPr>
            <p:ph type="body"/>
          </p:nvPr>
        </p:nvSpPr>
        <p:spPr>
          <a:xfrm>
            <a:off x="503640" y="4058640"/>
            <a:ext cx="9070920" cy="20908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102" name="PlaceHolder 2"/>
          <p:cNvSpPr>
            <a:spLocks noGrp="1"/>
          </p:cNvSpPr>
          <p:nvPr>
            <p:ph type="body"/>
          </p:nvPr>
        </p:nvSpPr>
        <p:spPr>
          <a:xfrm>
            <a:off x="503640" y="1768680"/>
            <a:ext cx="9070920" cy="2090880"/>
          </a:xfrm>
          <a:prstGeom prst="rect">
            <a:avLst/>
          </a:prstGeom>
        </p:spPr>
        <p:txBody>
          <a:bodyPr lIns="0" rIns="0" tIns="0" bIns="0"/>
          <a:p>
            <a:endParaRPr/>
          </a:p>
        </p:txBody>
      </p:sp>
      <p:sp>
        <p:nvSpPr>
          <p:cNvPr id="103" name="PlaceHolder 3"/>
          <p:cNvSpPr>
            <a:spLocks noGrp="1"/>
          </p:cNvSpPr>
          <p:nvPr>
            <p:ph type="body"/>
          </p:nvPr>
        </p:nvSpPr>
        <p:spPr>
          <a:xfrm>
            <a:off x="503640" y="4058640"/>
            <a:ext cx="9070920" cy="20908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105" name="PlaceHolder 2"/>
          <p:cNvSpPr>
            <a:spLocks noGrp="1"/>
          </p:cNvSpPr>
          <p:nvPr>
            <p:ph type="body"/>
          </p:nvPr>
        </p:nvSpPr>
        <p:spPr>
          <a:xfrm>
            <a:off x="503640" y="1768680"/>
            <a:ext cx="4426560" cy="2090880"/>
          </a:xfrm>
          <a:prstGeom prst="rect">
            <a:avLst/>
          </a:prstGeom>
        </p:spPr>
        <p:txBody>
          <a:bodyPr lIns="0" rIns="0" tIns="0" bIns="0"/>
          <a:p>
            <a:endParaRPr/>
          </a:p>
        </p:txBody>
      </p:sp>
      <p:sp>
        <p:nvSpPr>
          <p:cNvPr id="106" name="PlaceHolder 3"/>
          <p:cNvSpPr>
            <a:spLocks noGrp="1"/>
          </p:cNvSpPr>
          <p:nvPr>
            <p:ph type="body"/>
          </p:nvPr>
        </p:nvSpPr>
        <p:spPr>
          <a:xfrm>
            <a:off x="5151960" y="1768680"/>
            <a:ext cx="4426560" cy="2090880"/>
          </a:xfrm>
          <a:prstGeom prst="rect">
            <a:avLst/>
          </a:prstGeom>
        </p:spPr>
        <p:txBody>
          <a:bodyPr lIns="0" rIns="0" tIns="0" bIns="0"/>
          <a:p>
            <a:endParaRPr/>
          </a:p>
        </p:txBody>
      </p:sp>
      <p:sp>
        <p:nvSpPr>
          <p:cNvPr id="107" name="PlaceHolder 4"/>
          <p:cNvSpPr>
            <a:spLocks noGrp="1"/>
          </p:cNvSpPr>
          <p:nvPr>
            <p:ph type="body"/>
          </p:nvPr>
        </p:nvSpPr>
        <p:spPr>
          <a:xfrm>
            <a:off x="5151960" y="4058640"/>
            <a:ext cx="4426560" cy="2090880"/>
          </a:xfrm>
          <a:prstGeom prst="rect">
            <a:avLst/>
          </a:prstGeom>
        </p:spPr>
        <p:txBody>
          <a:bodyPr lIns="0" rIns="0" tIns="0" bIns="0"/>
          <a:p>
            <a:endParaRPr/>
          </a:p>
        </p:txBody>
      </p:sp>
      <p:sp>
        <p:nvSpPr>
          <p:cNvPr id="108" name="PlaceHolder 5"/>
          <p:cNvSpPr>
            <a:spLocks noGrp="1"/>
          </p:cNvSpPr>
          <p:nvPr>
            <p:ph type="body"/>
          </p:nvPr>
        </p:nvSpPr>
        <p:spPr>
          <a:xfrm>
            <a:off x="503640" y="4058640"/>
            <a:ext cx="4426560" cy="20908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110" name="PlaceHolder 2"/>
          <p:cNvSpPr>
            <a:spLocks noGrp="1"/>
          </p:cNvSpPr>
          <p:nvPr>
            <p:ph type="body"/>
          </p:nvPr>
        </p:nvSpPr>
        <p:spPr>
          <a:xfrm>
            <a:off x="503640" y="1768680"/>
            <a:ext cx="9070920" cy="4384080"/>
          </a:xfrm>
          <a:prstGeom prst="rect">
            <a:avLst/>
          </a:prstGeom>
        </p:spPr>
        <p:txBody>
          <a:bodyPr lIns="0" rIns="0" tIns="0" bIns="0"/>
          <a:p>
            <a:endParaRPr/>
          </a:p>
        </p:txBody>
      </p:sp>
      <p:sp>
        <p:nvSpPr>
          <p:cNvPr id="111" name="PlaceHolder 3"/>
          <p:cNvSpPr>
            <a:spLocks noGrp="1"/>
          </p:cNvSpPr>
          <p:nvPr>
            <p:ph type="body"/>
          </p:nvPr>
        </p:nvSpPr>
        <p:spPr>
          <a:xfrm>
            <a:off x="503640" y="1768680"/>
            <a:ext cx="9070920" cy="4384080"/>
          </a:xfrm>
          <a:prstGeom prst="rect">
            <a:avLst/>
          </a:prstGeom>
        </p:spPr>
        <p:txBody>
          <a:bodyPr lIns="0" rIns="0" tIns="0" bIns="0"/>
          <a:p>
            <a:endParaRPr/>
          </a:p>
        </p:txBody>
      </p:sp>
      <p:pic>
        <p:nvPicPr>
          <p:cNvPr id="112" name="" descr=""/>
          <p:cNvPicPr/>
          <p:nvPr/>
        </p:nvPicPr>
        <p:blipFill>
          <a:blip r:embed="rId2"/>
          <a:stretch>
            <a:fillRect/>
          </a:stretch>
        </p:blipFill>
        <p:spPr>
          <a:xfrm>
            <a:off x="2291400" y="1768680"/>
            <a:ext cx="5494680" cy="4384080"/>
          </a:xfrm>
          <a:prstGeom prst="rect">
            <a:avLst/>
          </a:prstGeom>
          <a:ln>
            <a:noFill/>
          </a:ln>
        </p:spPr>
      </p:pic>
      <p:pic>
        <p:nvPicPr>
          <p:cNvPr id="113" name="" descr=""/>
          <p:cNvPicPr/>
          <p:nvPr/>
        </p:nvPicPr>
        <p:blipFill>
          <a:blip r:embed="rId3"/>
          <a:stretch>
            <a:fillRect/>
          </a:stretch>
        </p:blipFill>
        <p:spPr>
          <a:xfrm>
            <a:off x="2291400" y="1768680"/>
            <a:ext cx="5494680" cy="43840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10" name="PlaceHolder 2"/>
          <p:cNvSpPr>
            <a:spLocks noGrp="1"/>
          </p:cNvSpPr>
          <p:nvPr>
            <p:ph type="body"/>
          </p:nvPr>
        </p:nvSpPr>
        <p:spPr>
          <a:xfrm>
            <a:off x="503640" y="1768680"/>
            <a:ext cx="4426560" cy="4384080"/>
          </a:xfrm>
          <a:prstGeom prst="rect">
            <a:avLst/>
          </a:prstGeom>
        </p:spPr>
        <p:txBody>
          <a:bodyPr lIns="0" rIns="0" tIns="0" bIns="0"/>
          <a:p>
            <a:endParaRPr/>
          </a:p>
        </p:txBody>
      </p:sp>
      <p:sp>
        <p:nvSpPr>
          <p:cNvPr id="11" name="PlaceHolder 3"/>
          <p:cNvSpPr>
            <a:spLocks noGrp="1"/>
          </p:cNvSpPr>
          <p:nvPr>
            <p:ph type="body"/>
          </p:nvPr>
        </p:nvSpPr>
        <p:spPr>
          <a:xfrm>
            <a:off x="5151960" y="1768680"/>
            <a:ext cx="442656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640" y="301320"/>
            <a:ext cx="907020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15" name="PlaceHolder 2"/>
          <p:cNvSpPr>
            <a:spLocks noGrp="1"/>
          </p:cNvSpPr>
          <p:nvPr>
            <p:ph type="body"/>
          </p:nvPr>
        </p:nvSpPr>
        <p:spPr>
          <a:xfrm>
            <a:off x="503640" y="1768680"/>
            <a:ext cx="4426560" cy="2090880"/>
          </a:xfrm>
          <a:prstGeom prst="rect">
            <a:avLst/>
          </a:prstGeom>
        </p:spPr>
        <p:txBody>
          <a:bodyPr lIns="0" rIns="0" tIns="0" bIns="0"/>
          <a:p>
            <a:endParaRPr/>
          </a:p>
        </p:txBody>
      </p:sp>
      <p:sp>
        <p:nvSpPr>
          <p:cNvPr id="16" name="PlaceHolder 3"/>
          <p:cNvSpPr>
            <a:spLocks noGrp="1"/>
          </p:cNvSpPr>
          <p:nvPr>
            <p:ph type="body"/>
          </p:nvPr>
        </p:nvSpPr>
        <p:spPr>
          <a:xfrm>
            <a:off x="503640" y="4058640"/>
            <a:ext cx="4426560" cy="2090880"/>
          </a:xfrm>
          <a:prstGeom prst="rect">
            <a:avLst/>
          </a:prstGeom>
        </p:spPr>
        <p:txBody>
          <a:bodyPr lIns="0" rIns="0" tIns="0" bIns="0"/>
          <a:p>
            <a:endParaRPr/>
          </a:p>
        </p:txBody>
      </p:sp>
      <p:sp>
        <p:nvSpPr>
          <p:cNvPr id="17" name="PlaceHolder 4"/>
          <p:cNvSpPr>
            <a:spLocks noGrp="1"/>
          </p:cNvSpPr>
          <p:nvPr>
            <p:ph type="body"/>
          </p:nvPr>
        </p:nvSpPr>
        <p:spPr>
          <a:xfrm>
            <a:off x="5151960" y="1768680"/>
            <a:ext cx="442656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19" name="PlaceHolder 2"/>
          <p:cNvSpPr>
            <a:spLocks noGrp="1"/>
          </p:cNvSpPr>
          <p:nvPr>
            <p:ph type="body"/>
          </p:nvPr>
        </p:nvSpPr>
        <p:spPr>
          <a:xfrm>
            <a:off x="503640" y="1768680"/>
            <a:ext cx="4426560" cy="4384080"/>
          </a:xfrm>
          <a:prstGeom prst="rect">
            <a:avLst/>
          </a:prstGeom>
        </p:spPr>
        <p:txBody>
          <a:bodyPr lIns="0" rIns="0" tIns="0" bIns="0"/>
          <a:p>
            <a:endParaRPr/>
          </a:p>
        </p:txBody>
      </p:sp>
      <p:sp>
        <p:nvSpPr>
          <p:cNvPr id="20" name="PlaceHolder 3"/>
          <p:cNvSpPr>
            <a:spLocks noGrp="1"/>
          </p:cNvSpPr>
          <p:nvPr>
            <p:ph type="body"/>
          </p:nvPr>
        </p:nvSpPr>
        <p:spPr>
          <a:xfrm>
            <a:off x="5151960" y="1768680"/>
            <a:ext cx="4426560" cy="2090880"/>
          </a:xfrm>
          <a:prstGeom prst="rect">
            <a:avLst/>
          </a:prstGeom>
        </p:spPr>
        <p:txBody>
          <a:bodyPr lIns="0" rIns="0" tIns="0" bIns="0"/>
          <a:p>
            <a:endParaRPr/>
          </a:p>
        </p:txBody>
      </p:sp>
      <p:sp>
        <p:nvSpPr>
          <p:cNvPr id="21" name="PlaceHolder 4"/>
          <p:cNvSpPr>
            <a:spLocks noGrp="1"/>
          </p:cNvSpPr>
          <p:nvPr>
            <p:ph type="body"/>
          </p:nvPr>
        </p:nvSpPr>
        <p:spPr>
          <a:xfrm>
            <a:off x="5151960" y="4058640"/>
            <a:ext cx="442656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301320"/>
            <a:ext cx="9070200" cy="1262520"/>
          </a:xfrm>
          <a:prstGeom prst="rect">
            <a:avLst/>
          </a:prstGeom>
        </p:spPr>
        <p:txBody>
          <a:bodyPr lIns="0" rIns="0" tIns="0" bIns="0" anchor="ctr"/>
          <a:p>
            <a:pPr algn="ctr"/>
            <a:endParaRPr/>
          </a:p>
        </p:txBody>
      </p:sp>
      <p:sp>
        <p:nvSpPr>
          <p:cNvPr id="23" name="PlaceHolder 2"/>
          <p:cNvSpPr>
            <a:spLocks noGrp="1"/>
          </p:cNvSpPr>
          <p:nvPr>
            <p:ph type="body"/>
          </p:nvPr>
        </p:nvSpPr>
        <p:spPr>
          <a:xfrm>
            <a:off x="503640" y="1768680"/>
            <a:ext cx="4426560" cy="2090880"/>
          </a:xfrm>
          <a:prstGeom prst="rect">
            <a:avLst/>
          </a:prstGeom>
        </p:spPr>
        <p:txBody>
          <a:bodyPr lIns="0" rIns="0" tIns="0" bIns="0"/>
          <a:p>
            <a:endParaRPr/>
          </a:p>
        </p:txBody>
      </p:sp>
      <p:sp>
        <p:nvSpPr>
          <p:cNvPr id="24" name="PlaceHolder 3"/>
          <p:cNvSpPr>
            <a:spLocks noGrp="1"/>
          </p:cNvSpPr>
          <p:nvPr>
            <p:ph type="body"/>
          </p:nvPr>
        </p:nvSpPr>
        <p:spPr>
          <a:xfrm>
            <a:off x="5151960" y="1768680"/>
            <a:ext cx="4426560" cy="2090880"/>
          </a:xfrm>
          <a:prstGeom prst="rect">
            <a:avLst/>
          </a:prstGeom>
        </p:spPr>
        <p:txBody>
          <a:bodyPr lIns="0" rIns="0" tIns="0" bIns="0"/>
          <a:p>
            <a:endParaRPr/>
          </a:p>
        </p:txBody>
      </p:sp>
      <p:sp>
        <p:nvSpPr>
          <p:cNvPr id="25" name="PlaceHolder 4"/>
          <p:cNvSpPr>
            <a:spLocks noGrp="1"/>
          </p:cNvSpPr>
          <p:nvPr>
            <p:ph type="body"/>
          </p:nvPr>
        </p:nvSpPr>
        <p:spPr>
          <a:xfrm>
            <a:off x="503640" y="4058640"/>
            <a:ext cx="907092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IN"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IN"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IN"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C01CD52A-70D0-479C-8ABC-366E7F212CEC}"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503640" y="301320"/>
            <a:ext cx="9071280" cy="1261800"/>
          </a:xfrm>
          <a:prstGeom prst="rect">
            <a:avLst/>
          </a:prstGeom>
        </p:spPr>
        <p:txBody>
          <a:bodyPr lIns="0" rIns="0" tIns="0" bIns="0" anchor="ctr"/>
          <a:p>
            <a:pPr algn="ctr"/>
            <a:r>
              <a:rPr lang="en-IN" sz="4400">
                <a:latin typeface="Arial"/>
              </a:rPr>
              <a:t>Click to edit the title text format</a:t>
            </a:r>
            <a:endParaRPr/>
          </a:p>
        </p:txBody>
      </p:sp>
      <p:sp>
        <p:nvSpPr>
          <p:cNvPr id="40" name="PlaceHolder 2"/>
          <p:cNvSpPr>
            <a:spLocks noGrp="1"/>
          </p:cNvSpPr>
          <p:nvPr>
            <p:ph type="body"/>
          </p:nvPr>
        </p:nvSpPr>
        <p:spPr>
          <a:xfrm>
            <a:off x="503640" y="1768680"/>
            <a:ext cx="9071280" cy="438444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
        <p:nvSpPr>
          <p:cNvPr id="41" name="PlaceHolder 3"/>
          <p:cNvSpPr>
            <a:spLocks noGrp="1"/>
          </p:cNvSpPr>
          <p:nvPr>
            <p:ph type="dt"/>
          </p:nvPr>
        </p:nvSpPr>
        <p:spPr>
          <a:xfrm>
            <a:off x="503640" y="6886800"/>
            <a:ext cx="2348280" cy="520920"/>
          </a:xfrm>
          <a:prstGeom prst="rect">
            <a:avLst/>
          </a:prstGeom>
        </p:spPr>
        <p:txBody>
          <a:bodyPr lIns="0" rIns="0" tIns="0" bIns="0"/>
          <a:p>
            <a:r>
              <a:rPr lang="en-IN" sz="1400">
                <a:latin typeface="Times New Roman"/>
              </a:rPr>
              <a:t>&lt;date/time&gt;</a:t>
            </a:r>
            <a:endParaRPr/>
          </a:p>
        </p:txBody>
      </p:sp>
      <p:sp>
        <p:nvSpPr>
          <p:cNvPr id="42" name="PlaceHolder 4"/>
          <p:cNvSpPr>
            <a:spLocks noGrp="1"/>
          </p:cNvSpPr>
          <p:nvPr>
            <p:ph type="ftr"/>
          </p:nvPr>
        </p:nvSpPr>
        <p:spPr>
          <a:xfrm>
            <a:off x="3447000" y="6886800"/>
            <a:ext cx="3194640" cy="520920"/>
          </a:xfrm>
          <a:prstGeom prst="rect">
            <a:avLst/>
          </a:prstGeom>
        </p:spPr>
        <p:txBody>
          <a:bodyPr lIns="0" rIns="0" tIns="0" bIns="0"/>
          <a:p>
            <a:pPr algn="ctr"/>
            <a:r>
              <a:rPr lang="en-IN" sz="1400">
                <a:latin typeface="Times New Roman"/>
              </a:rPr>
              <a:t>&lt;footer&gt;</a:t>
            </a:r>
            <a:endParaRPr/>
          </a:p>
        </p:txBody>
      </p:sp>
      <p:sp>
        <p:nvSpPr>
          <p:cNvPr id="43" name="PlaceHolder 5"/>
          <p:cNvSpPr>
            <a:spLocks noGrp="1"/>
          </p:cNvSpPr>
          <p:nvPr>
            <p:ph type="sldNum"/>
          </p:nvPr>
        </p:nvSpPr>
        <p:spPr>
          <a:xfrm>
            <a:off x="7227000" y="6886800"/>
            <a:ext cx="2348280" cy="520920"/>
          </a:xfrm>
          <a:prstGeom prst="rect">
            <a:avLst/>
          </a:prstGeom>
        </p:spPr>
        <p:txBody>
          <a:bodyPr lIns="0" rIns="0" tIns="0" bIns="0"/>
          <a:p>
            <a:pPr algn="r"/>
            <a:fld id="{4582EED9-B04D-4775-9278-4ABE1A75E661}"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503640" y="301320"/>
            <a:ext cx="9070200" cy="1262160"/>
          </a:xfrm>
          <a:prstGeom prst="rect">
            <a:avLst/>
          </a:prstGeom>
        </p:spPr>
        <p:txBody>
          <a:bodyPr lIns="0" rIns="0" tIns="0" bIns="0" anchor="ctr"/>
          <a:p>
            <a:r>
              <a:rPr lang="en-IN">
                <a:latin typeface="Arial"/>
              </a:rPr>
              <a:t>Click to edit the title text format</a:t>
            </a:r>
            <a:endParaRPr/>
          </a:p>
        </p:txBody>
      </p:sp>
      <p:sp>
        <p:nvSpPr>
          <p:cNvPr id="79" name="PlaceHolder 2"/>
          <p:cNvSpPr>
            <a:spLocks noGrp="1"/>
          </p:cNvSpPr>
          <p:nvPr>
            <p:ph type="body"/>
          </p:nvPr>
        </p:nvSpPr>
        <p:spPr>
          <a:xfrm>
            <a:off x="503640" y="1768680"/>
            <a:ext cx="9070920" cy="438408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503640" y="301320"/>
            <a:ext cx="9070560" cy="5851440"/>
          </a:xfrm>
          <a:prstGeom prst="rect">
            <a:avLst/>
          </a:prstGeom>
          <a:noFill/>
          <a:ln>
            <a:noFill/>
          </a:ln>
        </p:spPr>
        <p:txBody>
          <a:bodyPr lIns="0" rIns="0" tIns="0" bIns="0" anchor="ctr"/>
          <a:p>
            <a:pPr algn="ctr">
              <a:lnSpc>
                <a:spcPct val="100000"/>
              </a:lnSpc>
            </a:pPr>
            <a:r>
              <a:rPr lang="en-IN" sz="4000">
                <a:latin typeface="Arial"/>
              </a:rPr>
              <a:t>CopyOnWriteArrayList</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503640" y="432000"/>
            <a:ext cx="9070920" cy="6552000"/>
          </a:xfrm>
          <a:prstGeom prst="rect">
            <a:avLst/>
          </a:prstGeom>
          <a:noFill/>
          <a:ln>
            <a:noFill/>
          </a:ln>
        </p:spPr>
        <p:txBody>
          <a:bodyPr lIns="0" rIns="0" tIns="0" bIns="0"/>
          <a:p>
            <a:pPr>
              <a:lnSpc>
                <a:spcPct val="100000"/>
              </a:lnSpc>
              <a:buSzPct val="45000"/>
              <a:buFont typeface="StarSymbol"/>
              <a:buChar char="l"/>
            </a:pPr>
            <a:r>
              <a:rPr lang="en-IN" sz="2800">
                <a:latin typeface="Arial"/>
              </a:rPr>
              <a:t> </a:t>
            </a:r>
            <a:r>
              <a:rPr lang="en-IN" sz="2800">
                <a:latin typeface="Arial"/>
              </a:rPr>
              <a:t>CopyOnWriteArrayList class is introduced in JDK 1.5, which implements List interface. It is enhanced version of ArrayList in which all modifications (add, set, remove, etc) are implemented by making a fresh copy.</a:t>
            </a:r>
            <a:endParaRPr/>
          </a:p>
          <a:p>
            <a:pPr>
              <a:lnSpc>
                <a:spcPct val="100000"/>
              </a:lnSpc>
              <a:buSzPct val="45000"/>
              <a:buFont typeface="StarSymbol"/>
              <a:buChar char="l"/>
            </a:pPr>
            <a:r>
              <a:rPr lang="en-IN" sz="2800">
                <a:latin typeface="Arial"/>
              </a:rPr>
              <a:t>It is thread-safe version of ArrayList.</a:t>
            </a:r>
            <a:endParaRPr/>
          </a:p>
          <a:p>
            <a:pPr>
              <a:lnSpc>
                <a:spcPct val="100000"/>
              </a:lnSpc>
              <a:buSzPct val="45000"/>
              <a:buFont typeface="StarSymbol"/>
              <a:buChar char="l"/>
            </a:pPr>
            <a:r>
              <a:rPr lang="en-IN" sz="2800">
                <a:latin typeface="Arial"/>
              </a:rPr>
              <a:t>It is costly to use because for every update operation a cloned copy will be created. Hence CopyOnWriteArrayList is the best choice if our frequent operation is read operation.</a:t>
            </a:r>
            <a:endParaRPr/>
          </a:p>
          <a:p>
            <a:pPr>
              <a:lnSpc>
                <a:spcPct val="100000"/>
              </a:lnSpc>
              <a:buSzPct val="45000"/>
              <a:buFont typeface="StarSymbol"/>
              <a:buChar char="l"/>
            </a:pPr>
            <a:r>
              <a:rPr lang="en-IN" sz="2800">
                <a:latin typeface="Arial"/>
              </a:rPr>
              <a:t>The main important point about CopyOnWriteArrayList is Iterator of CopyOnWriteArrayList can not perform remove operation otherwise we get Run-time exception saying UnsupportedOperationException.</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503640" y="504000"/>
            <a:ext cx="9070920" cy="6552000"/>
          </a:xfrm>
          <a:prstGeom prst="rect">
            <a:avLst/>
          </a:prstGeom>
          <a:noFill/>
          <a:ln>
            <a:noFill/>
          </a:ln>
        </p:spPr>
        <p:txBody>
          <a:bodyPr lIns="0" rIns="0" tIns="0" bIns="0"/>
          <a:p>
            <a:pPr>
              <a:lnSpc>
                <a:spcPct val="100000"/>
              </a:lnSpc>
              <a:buSzPct val="45000"/>
              <a:buFont typeface="StarSymbol"/>
              <a:buChar char="l"/>
            </a:pPr>
            <a:r>
              <a:rPr lang="en-IN" sz="3200">
                <a:latin typeface="Arial"/>
              </a:rPr>
              <a:t>public class Example {</a:t>
            </a:r>
            <a:endParaRPr/>
          </a:p>
          <a:p>
            <a:pPr>
              <a:lnSpc>
                <a:spcPct val="100000"/>
              </a:lnSpc>
              <a:buSzPct val="45000"/>
              <a:buFont typeface="StarSymbol"/>
              <a:buChar char="l"/>
            </a:pPr>
            <a:r>
              <a:rPr lang="en-IN" sz="3200">
                <a:latin typeface="Arial"/>
              </a:rPr>
              <a:t>    </a:t>
            </a:r>
            <a:r>
              <a:rPr lang="en-IN" sz="3200">
                <a:latin typeface="Arial"/>
              </a:rPr>
              <a:t>public static void main(String[] args) {</a:t>
            </a:r>
            <a:endParaRPr/>
          </a:p>
          <a:p>
            <a:pPr>
              <a:lnSpc>
                <a:spcPct val="100000"/>
              </a:lnSpc>
              <a:buSzPct val="45000"/>
              <a:buFont typeface="StarSymbol"/>
              <a:buChar char="l"/>
            </a:pPr>
            <a:r>
              <a:rPr lang="en-IN" sz="3200">
                <a:latin typeface="Arial"/>
              </a:rPr>
              <a:t>       </a:t>
            </a:r>
            <a:r>
              <a:rPr lang="en-IN" sz="3200">
                <a:latin typeface="Arial"/>
              </a:rPr>
              <a:t>CopyOnWriteArrayList&lt;Integer&gt; copy=new CopyOnWriteArrayList&lt;&gt;();</a:t>
            </a:r>
            <a:endParaRPr/>
          </a:p>
          <a:p>
            <a:pPr>
              <a:lnSpc>
                <a:spcPct val="100000"/>
              </a:lnSpc>
              <a:buSzPct val="45000"/>
              <a:buFont typeface="StarSymbol"/>
              <a:buChar char="l"/>
            </a:pPr>
            <a:r>
              <a:rPr lang="en-IN" sz="3200">
                <a:latin typeface="Arial"/>
              </a:rPr>
              <a:t>        </a:t>
            </a:r>
            <a:r>
              <a:rPr lang="en-IN" sz="3200">
                <a:latin typeface="Arial"/>
              </a:rPr>
              <a:t>copy.add(2);</a:t>
            </a:r>
            <a:endParaRPr/>
          </a:p>
          <a:p>
            <a:pPr>
              <a:lnSpc>
                <a:spcPct val="100000"/>
              </a:lnSpc>
              <a:buSzPct val="45000"/>
              <a:buFont typeface="StarSymbol"/>
              <a:buChar char="l"/>
            </a:pPr>
            <a:r>
              <a:rPr lang="en-IN" sz="3200">
                <a:latin typeface="Arial"/>
              </a:rPr>
              <a:t>        </a:t>
            </a:r>
            <a:r>
              <a:rPr lang="en-IN" sz="3200">
                <a:latin typeface="Arial"/>
              </a:rPr>
              <a:t>copy.add(3);</a:t>
            </a:r>
            <a:endParaRPr/>
          </a:p>
          <a:p>
            <a:pPr>
              <a:lnSpc>
                <a:spcPct val="100000"/>
              </a:lnSpc>
              <a:buSzPct val="45000"/>
              <a:buFont typeface="StarSymbol"/>
              <a:buChar char="l"/>
            </a:pPr>
            <a:r>
              <a:rPr lang="en-IN" sz="3200">
                <a:latin typeface="Arial"/>
              </a:rPr>
              <a:t>        </a:t>
            </a:r>
            <a:r>
              <a:rPr lang="en-IN" sz="3200">
                <a:latin typeface="Arial"/>
              </a:rPr>
              <a:t>copy.add(25);</a:t>
            </a:r>
            <a:endParaRPr/>
          </a:p>
          <a:p>
            <a:pPr>
              <a:lnSpc>
                <a:spcPct val="100000"/>
              </a:lnSpc>
              <a:buSzPct val="45000"/>
              <a:buFont typeface="StarSymbol"/>
              <a:buChar char="l"/>
            </a:pPr>
            <a:r>
              <a:rPr lang="en-IN" sz="3200">
                <a:latin typeface="Arial"/>
              </a:rPr>
              <a:t>        </a:t>
            </a:r>
            <a:endParaRPr/>
          </a:p>
          <a:p>
            <a:pPr>
              <a:lnSpc>
                <a:spcPct val="100000"/>
              </a:lnSpc>
              <a:buSzPct val="45000"/>
              <a:buFont typeface="StarSymbol"/>
              <a:buChar char="l"/>
            </a:pPr>
            <a:r>
              <a:rPr lang="en-IN" sz="3200">
                <a:latin typeface="Arial"/>
              </a:rPr>
              <a:t>        </a:t>
            </a:r>
            <a:r>
              <a:rPr lang="en-IN" sz="3200">
                <a:latin typeface="Arial"/>
              </a:rPr>
              <a:t>ListIterator itr=copy.listIterator();</a:t>
            </a:r>
            <a:endParaRPr/>
          </a:p>
          <a:p>
            <a:pPr>
              <a:lnSpc>
                <a:spcPct val="100000"/>
              </a:lnSpc>
              <a:buSzPct val="45000"/>
              <a:buFont typeface="StarSymbol"/>
              <a:buChar char="l"/>
            </a:pPr>
            <a:r>
              <a:rPr lang="en-IN" sz="3200">
                <a:latin typeface="Arial"/>
              </a:rPr>
              <a:t>        </a:t>
            </a:r>
            <a:r>
              <a:rPr lang="en-IN" sz="3200">
                <a:latin typeface="Arial"/>
              </a:rPr>
              <a:t>copy.remove(2);</a:t>
            </a:r>
            <a:endParaRPr/>
          </a:p>
          <a:p>
            <a:pPr>
              <a:lnSpc>
                <a:spcPct val="100000"/>
              </a:lnSpc>
              <a:buSzPct val="45000"/>
              <a:buFont typeface="StarSymbol"/>
              <a:buChar char="l"/>
            </a:pPr>
            <a:r>
              <a:rPr lang="en-IN" sz="3200">
                <a:latin typeface="Arial"/>
              </a:rPr>
              <a:t>       </a:t>
            </a:r>
            <a:r>
              <a:rPr lang="en-IN" sz="3200">
                <a:latin typeface="Arial"/>
              </a:rPr>
              <a:t>while(itr.hasNext())</a:t>
            </a:r>
            <a:endParaRPr/>
          </a:p>
          <a:p>
            <a:pPr>
              <a:lnSpc>
                <a:spcPct val="100000"/>
              </a:lnSpc>
              <a:buSzPct val="45000"/>
              <a:buFont typeface="StarSymbol"/>
              <a:buChar char="l"/>
            </a:pPr>
            <a:r>
              <a:rPr lang="en-IN" sz="3200">
                <a:latin typeface="Arial"/>
              </a:rPr>
              <a:t>        </a:t>
            </a:r>
            <a:r>
              <a:rPr lang="en-IN" sz="3200">
                <a:latin typeface="Arial"/>
              </a:rPr>
              <a:t>{</a:t>
            </a:r>
            <a:endParaRPr/>
          </a:p>
          <a:p>
            <a:pPr>
              <a:lnSpc>
                <a:spcPct val="100000"/>
              </a:lnSpc>
              <a:buSzPct val="45000"/>
              <a:buFont typeface="StarSymbol"/>
              <a:buChar char="l"/>
            </a:pPr>
            <a:r>
              <a:rPr lang="en-IN" sz="3200">
                <a:latin typeface="Arial"/>
              </a:rPr>
              <a:t>            </a:t>
            </a:r>
            <a:r>
              <a:rPr lang="en-IN" sz="3200">
                <a:latin typeface="Arial"/>
              </a:rPr>
              <a:t>System.out.println("done");</a:t>
            </a:r>
            <a:endParaRPr/>
          </a:p>
          <a:p>
            <a:pPr>
              <a:lnSpc>
                <a:spcPct val="100000"/>
              </a:lnSpc>
              <a:buSzPct val="45000"/>
              <a:buFont typeface="StarSymbol"/>
              <a:buChar char="l"/>
            </a:pPr>
            <a:r>
              <a:rPr lang="en-IN" sz="3200">
                <a:latin typeface="Arial"/>
              </a:rPr>
              <a:t>           </a:t>
            </a:r>
            <a:r>
              <a:rPr lang="en-IN" sz="3200">
                <a:latin typeface="Arial"/>
              </a:rPr>
              <a:t>itr.next();</a:t>
            </a:r>
            <a:endParaRPr/>
          </a:p>
          <a:p>
            <a:pPr>
              <a:lnSpc>
                <a:spcPct val="100000"/>
              </a:lnSpc>
              <a:buSzPct val="45000"/>
              <a:buFont typeface="StarSymbol"/>
              <a:buChar char="l"/>
            </a:pPr>
            <a:r>
              <a:rPr lang="en-IN" sz="3200">
                <a:latin typeface="Arial"/>
              </a:rPr>
              <a:t>        </a:t>
            </a:r>
            <a:r>
              <a:rPr lang="en-IN" sz="3200">
                <a:latin typeface="Arial"/>
              </a:rPr>
              <a:t>}</a:t>
            </a:r>
            <a:endParaRPr/>
          </a:p>
          <a:p>
            <a:pPr>
              <a:lnSpc>
                <a:spcPct val="100000"/>
              </a:lnSpc>
              <a:buSzPct val="45000"/>
              <a:buFont typeface="StarSymbol"/>
              <a:buChar char="l"/>
            </a:pPr>
            <a:r>
              <a:rPr lang="en-IN" sz="3200">
                <a:latin typeface="Arial"/>
              </a:rPr>
              <a:t>    </a:t>
            </a:r>
            <a:r>
              <a:rPr lang="en-IN" sz="3200">
                <a:latin typeface="Arial"/>
              </a:rPr>
              <a:t>}</a:t>
            </a:r>
            <a:endParaRPr/>
          </a:p>
          <a:p>
            <a:pPr>
              <a:lnSpc>
                <a:spcPct val="100000"/>
              </a:lnSpc>
              <a:buSzPct val="45000"/>
              <a:buFont typeface="StarSymbol"/>
              <a:buChar char="l"/>
            </a:pPr>
            <a:r>
              <a:rPr lang="en-IN" sz="3200">
                <a:latin typeface="Arial"/>
              </a:rPr>
              <a:t>}</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503640" y="301320"/>
            <a:ext cx="9070200" cy="1262160"/>
          </a:xfrm>
          <a:prstGeom prst="rect">
            <a:avLst/>
          </a:prstGeom>
        </p:spPr>
        <p:txBody>
          <a:bodyPr lIns="0" rIns="0" tIns="0" bIns="0" anchor="ctr"/>
          <a:p>
            <a:pPr algn="ctr"/>
            <a:r>
              <a:rPr lang="en-IN" sz="3600">
                <a:latin typeface="Arial"/>
              </a:rPr>
              <a:t>Synchronized List vs CopyOnWriteArrayList</a:t>
            </a:r>
            <a:endParaRPr/>
          </a:p>
        </p:txBody>
      </p:sp>
      <p:sp>
        <p:nvSpPr>
          <p:cNvPr id="118" name="TextShape 2"/>
          <p:cNvSpPr txBox="1"/>
          <p:nvPr/>
        </p:nvSpPr>
        <p:spPr>
          <a:xfrm>
            <a:off x="503640" y="1768680"/>
            <a:ext cx="9070920" cy="4384080"/>
          </a:xfrm>
          <a:prstGeom prst="rect">
            <a:avLst/>
          </a:prstGeom>
        </p:spPr>
        <p:txBody>
          <a:bodyPr lIns="0" rIns="0" tIns="0" bIns="0"/>
          <a:p>
            <a:pPr>
              <a:buSzPct val="45000"/>
              <a:buFont typeface="StarSymbol"/>
              <a:buChar char=""/>
            </a:pPr>
            <a:r>
              <a:rPr lang="en-IN" sz="2400">
                <a:latin typeface="Arial"/>
              </a:rPr>
              <a:t>First difference between Synchronized ArrayList and CopyOnWriteArrayList comes from the fact how they achieve thread safety. Synchronized List locks the whole list to provide synchronization and thread-safety, while CopyOnWriteArrayList doesn't lock the list and when a Thread writes into the list it simply replace the list by copying.</a:t>
            </a:r>
            <a:endParaRPr/>
          </a:p>
          <a:p>
            <a:pPr>
              <a:buSzPct val="45000"/>
              <a:buFont typeface="StarSymbol"/>
              <a:buChar char=""/>
            </a:pPr>
            <a:r>
              <a:rPr lang="en-IN" sz="2400">
                <a:latin typeface="Arial"/>
              </a:rPr>
              <a:t>The second difference between them comes from the fact how their iterator behave. The Iterator returned from synchronized ArrayList is a fail fast but iterator returned by CopyOnWriteArrayList is a fail-safe iterator i.e. it will not throw ConcurrentModifcationException even when the list is modified when one thread is iterating over it</a:t>
            </a:r>
            <a:endParaRPr/>
          </a:p>
          <a:p>
            <a:pPr>
              <a:buSzPct val="45000"/>
              <a:buFont typeface="StarSymbol"/>
              <a:buChar char=""/>
            </a:pPr>
            <a:endParaRPr/>
          </a:p>
          <a:p>
            <a:pPr>
              <a:buSzPct val="45000"/>
              <a:buFont typeface="StarSymbol"/>
              <a:buChar char=""/>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503640" y="576000"/>
            <a:ext cx="9070920" cy="5576760"/>
          </a:xfrm>
          <a:prstGeom prst="rect">
            <a:avLst/>
          </a:prstGeom>
        </p:spPr>
        <p:txBody>
          <a:bodyPr lIns="0" rIns="0" tIns="0" bIns="0"/>
          <a:p>
            <a:pPr>
              <a:buSzPct val="45000"/>
              <a:buFont typeface="StarSymbol"/>
              <a:buChar char=""/>
            </a:pPr>
            <a:r>
              <a:rPr lang="en-IN" sz="2400">
                <a:latin typeface="Arial"/>
              </a:rPr>
              <a:t>Third and one of the key difference between CopyOnWriteArrayList and ArrayList is performance, especially if ArrayList is mostly used for read only purpose. CopyOnWriteArrayList will likely to outperform synchronized ArrayList if that's the case but if its mix of read and write then stick with older one.</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