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3AD-7F86-4F2A-B963-13E114E3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1D06A-F7CE-4F21-8D32-4AD379F97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7628-25D6-453E-8DDB-B67812A2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B15D-1F1D-406C-849A-38528FFC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5FED-B241-47D0-A385-C4848F2E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D74A-2634-4CC4-A122-86C25D45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FB7BA-9EF4-4F5F-813F-482A377C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01B6-82BB-4E63-B067-AC042202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FF29-BE2E-4568-9D67-1E77F3FF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3C16-4E64-4471-9994-A753431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28E56-6509-492E-9A92-AE288B1AB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BDDC-F84A-4C8F-8E5F-AA50DF31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E8D0-1E6C-45BF-8974-91411E86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18CF-C6CA-4558-9E94-73D072B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2694-F923-4250-94F5-3C0A69B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EDF9-4DC9-4003-8A0A-94514064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EDC5-816F-4595-B4A1-F16C4AC8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BBB3-0F49-4CF0-A535-C0DF29E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C5E-2CF3-4DA3-B68D-1D723915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7CD7-D780-4ED4-B03A-526DBB81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DC1-4AB5-41F5-957A-3A995617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E53E-EAF9-4B68-AB88-65E8D36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DF27-8742-460A-AE04-D2FC0F1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A3C5-669A-4C80-93B3-183F3D8F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B5EF-70A9-4263-8C41-D1C3D927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8B3F-3384-40CE-A966-E51B7FBB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DF70-DB9F-4C9A-BEFD-A7EC1422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7AAD6-1BEF-40C3-A508-FB07993C2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C8A5-1413-489B-9523-993A97B1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25B65-1788-40E1-974F-A702BA21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8AC8C-B16D-4FE4-A6FD-AC9496AF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FE0F-5A1D-4284-BF58-67F65A20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CC06-F2F1-4D1F-B60E-062017C2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692E-EF0C-4025-8192-8666A811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5A838-8CE3-4BB8-9D92-BCC789D8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EF4D-44D3-4845-929E-F43AE4C4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1D534-6AC8-4DA0-AA29-222D280F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CF52C-0B6D-4273-B1F0-4D4C4C3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D601-1CAB-465B-A699-B87B63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79EB-ED35-44DA-AD56-8950F50C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14213-E179-4BA0-8446-A07917DF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432A2-BD11-4551-BD8E-190EDAC6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D43A-19AC-4F45-9C69-52FC1008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CA6D7-C8A0-4FCD-B457-66923E0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72A8-D59F-4DF5-B2C8-D39063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4C50E-B099-4471-BFE0-A1742B6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4DEE-4EB9-49E6-930D-F67CB818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26B2-0CC0-4221-B711-24F6C1C7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6DD70-51CC-4343-82CF-7D5251E6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DC0C-95BF-4155-B837-1C75A99E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B0B0-FD5E-4877-8E53-D83F81B4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52CE6-9A89-4513-BA75-F42CA5A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754-3A66-4559-8A71-A1822555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60A2B-C983-4AF1-834B-745C16848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23FC-C1EF-43A1-A495-03587F51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B1DE-F3E4-4868-BA42-698DAAC8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EFD78-D23E-4958-8564-3AFA6C3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FFCD-B1D3-4CEB-9A13-C5181388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2FC99-B20A-4B1F-9563-539C279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8603-577D-427A-993C-A8E9C460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4985-1D0A-4EF4-B110-F8AED5F9C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408D-84F5-4AB8-AF68-E419BA89473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2D44-DBBC-4BBD-A33D-989F4C46A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97A2-D14F-477F-9EF1-FEA37A3B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1A79-E86F-41DB-A225-5D0D0168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78C-52FC-4F7A-ABA3-20CFDC1B4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AC87B-62F1-4F05-B4E6-9339364C7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0DED1E-8072-4A2A-B76B-4440C973EA46}"/>
              </a:ext>
            </a:extLst>
          </p:cNvPr>
          <p:cNvSpPr/>
          <p:nvPr/>
        </p:nvSpPr>
        <p:spPr>
          <a:xfrm>
            <a:off x="661182" y="4121834"/>
            <a:ext cx="1463040" cy="6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oppo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1583E2-A0BC-40EC-AD65-D472A0DCCE67}"/>
              </a:ext>
            </a:extLst>
          </p:cNvPr>
          <p:cNvSpPr/>
          <p:nvPr/>
        </p:nvSpPr>
        <p:spPr>
          <a:xfrm>
            <a:off x="3709183" y="900332"/>
            <a:ext cx="7568419" cy="5303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 Memory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B55FC5-1160-485D-8D12-2FFC7785011E}"/>
              </a:ext>
            </a:extLst>
          </p:cNvPr>
          <p:cNvSpPr/>
          <p:nvPr/>
        </p:nvSpPr>
        <p:spPr>
          <a:xfrm>
            <a:off x="4417255" y="3298875"/>
            <a:ext cx="2349305" cy="19413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DBF8F-E132-4A56-B875-8FFBB31A406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124222" y="4269546"/>
            <a:ext cx="2293033" cy="1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D7BCB-D8B6-4200-8B23-2F6FAF4806D2}"/>
              </a:ext>
            </a:extLst>
          </p:cNvPr>
          <p:cNvSpPr/>
          <p:nvPr/>
        </p:nvSpPr>
        <p:spPr>
          <a:xfrm>
            <a:off x="661182" y="2679897"/>
            <a:ext cx="1463040" cy="6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9BF99E-C4D5-470F-97F4-40CE08A02993}"/>
              </a:ext>
            </a:extLst>
          </p:cNvPr>
          <p:cNvSpPr/>
          <p:nvPr/>
        </p:nvSpPr>
        <p:spPr>
          <a:xfrm>
            <a:off x="6217919" y="1491175"/>
            <a:ext cx="2349305" cy="1772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15db9742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10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Pen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0.0</a:t>
            </a:r>
          </a:p>
          <a:p>
            <a:pPr algn="ctr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Print()</a:t>
            </a:r>
          </a:p>
          <a:p>
            <a:pPr algn="ctr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72EA1C-AB2B-42EC-9F0F-38ABE5013C3D}"/>
              </a:ext>
            </a:extLst>
          </p:cNvPr>
          <p:cNvSpPr/>
          <p:nvPr/>
        </p:nvSpPr>
        <p:spPr>
          <a:xfrm>
            <a:off x="8283525" y="3298874"/>
            <a:ext cx="2349305" cy="19413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6d06d69c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93BF-6C76-4543-8A90-F7F6DE0ED930}"/>
              </a:ext>
            </a:extLst>
          </p:cNvPr>
          <p:cNvSpPr/>
          <p:nvPr/>
        </p:nvSpPr>
        <p:spPr>
          <a:xfrm>
            <a:off x="3545058" y="1181686"/>
            <a:ext cx="1153551" cy="534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49554C-A584-469F-B3A2-17AF7E43D06F}"/>
              </a:ext>
            </a:extLst>
          </p:cNvPr>
          <p:cNvSpPr/>
          <p:nvPr/>
        </p:nvSpPr>
        <p:spPr>
          <a:xfrm>
            <a:off x="4398494" y="1863970"/>
            <a:ext cx="1411463" cy="13997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 = “AMAZON”</a:t>
            </a:r>
          </a:p>
          <a:p>
            <a:pPr algn="ctr"/>
            <a:r>
              <a:rPr lang="en-US" dirty="0"/>
              <a:t>{}</a:t>
            </a:r>
          </a:p>
          <a:p>
            <a:pPr algn="ctr"/>
            <a:r>
              <a:rPr lang="en-US" dirty="0"/>
              <a:t>static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A931E-1134-48C1-9CA7-AFBFED2EAFF4}"/>
              </a:ext>
            </a:extLst>
          </p:cNvPr>
          <p:cNvSpPr/>
          <p:nvPr/>
        </p:nvSpPr>
        <p:spPr>
          <a:xfrm>
            <a:off x="672906" y="1958929"/>
            <a:ext cx="1463040" cy="6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24064-FF82-4486-8E70-053D03E84AAF}"/>
              </a:ext>
            </a:extLst>
          </p:cNvPr>
          <p:cNvSpPr/>
          <p:nvPr/>
        </p:nvSpPr>
        <p:spPr>
          <a:xfrm>
            <a:off x="722143" y="1181686"/>
            <a:ext cx="1463040" cy="61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99928-0D5C-4E22-BA41-0E761BE20FC8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185183" y="1491175"/>
            <a:ext cx="2213311" cy="107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EF1F8D-0967-4861-BFF0-7E4DA70F5055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2135946" y="2268418"/>
            <a:ext cx="2262548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10A925-118E-4E79-BDE4-37FDB088B4A5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2124222" y="2563839"/>
            <a:ext cx="2274272" cy="42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AB88B6-E4FE-4CE5-B50A-982C75AE7180}"/>
              </a:ext>
            </a:extLst>
          </p:cNvPr>
          <p:cNvCxnSpPr>
            <a:stCxn id="23" idx="3"/>
            <a:endCxn id="14" idx="1"/>
          </p:cNvCxnSpPr>
          <p:nvPr/>
        </p:nvCxnSpPr>
        <p:spPr>
          <a:xfrm>
            <a:off x="2185183" y="1491175"/>
            <a:ext cx="6098342" cy="27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CB825-C8C7-4CA0-A8FC-7DBC6F39A771}"/>
              </a:ext>
            </a:extLst>
          </p:cNvPr>
          <p:cNvCxnSpPr>
            <a:stCxn id="11" idx="3"/>
          </p:cNvCxnSpPr>
          <p:nvPr/>
        </p:nvCxnSpPr>
        <p:spPr>
          <a:xfrm flipV="1">
            <a:off x="2124222" y="2563838"/>
            <a:ext cx="4112458" cy="42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Day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Rajeswari</dc:creator>
  <cp:lastModifiedBy>Janani Rajeswari</cp:lastModifiedBy>
  <cp:revision>8</cp:revision>
  <dcterms:created xsi:type="dcterms:W3CDTF">2021-06-12T03:47:32Z</dcterms:created>
  <dcterms:modified xsi:type="dcterms:W3CDTF">2021-06-12T07:01:03Z</dcterms:modified>
</cp:coreProperties>
</file>