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     :</a:t>
            </a:r>
          </a:p>
          <a:p>
            <a:r>
              <a:rPr lang="en-US" sz="2400" dirty="0"/>
              <a:t>DEPARTMENT    :</a:t>
            </a:r>
          </a:p>
          <a:p>
            <a:r>
              <a:rPr lang="en-US" sz="2400" dirty="0"/>
              <a:t>COLLEGE             :</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J</a:t>
            </a:r>
            <a:r>
              <a:rPr lang="en-IN" dirty="0" err="1">
                <a:latin typeface="Arial Rounded MT Bold" panose="020F0704030504030204" pitchFamily="34" charset="0"/>
              </a:rPr>
              <a:t>anani</a:t>
            </a:r>
            <a:r>
              <a:rPr lang="en-IN" dirty="0">
                <a:latin typeface="Arial Rounded MT Bold" panose="020F0704030504030204" pitchFamily="34" charset="0"/>
              </a:rPr>
              <a:t> A</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dirty="0">
                <a:latin typeface="Arial Rounded MT Bold" panose="020F0704030504030204" pitchFamily="34" charset="0"/>
              </a:rPr>
              <a:t>312203319</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3074" name="Picture 2" descr="PDF] Performance appraisal and performance management: 100 years of  progress? | Semantic Scholar">
            <a:extLst>
              <a:ext uri="{FF2B5EF4-FFF2-40B4-BE49-F238E27FC236}">
                <a16:creationId xmlns:a16="http://schemas.microsoft.com/office/drawing/2014/main" id="{B4D6CDAD-1CD2-A066-E94C-CA9841D9A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899731"/>
            <a:ext cx="4733925" cy="4632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4893647"/>
          </a:xfrm>
          <a:prstGeom prst="rect">
            <a:avLst/>
          </a:prstGeom>
          <a:noFill/>
        </p:spPr>
        <p:txBody>
          <a:bodyPr wrap="square" rtlCol="0">
            <a:spAutoFit/>
          </a:bodyPr>
          <a:lstStyle/>
          <a:p>
            <a:pPr algn="just"/>
            <a:r>
              <a:rPr lang="en-US" sz="2400" dirty="0"/>
              <a:t>The analysis of the employee performance dataset has provided valuable insights into various aspects of productivity, performance, and development within the organization. Key findings include the identification of top performers, who consistently excel across multiple metrics such as sales achievements and customer satisfaction. Recognizing and rewarding these individuals will help maintain their high levels of motivation and engagement. Conversely, the analysis has also highlighted underperformers who exhibit lower scores in areas such as attendance and peer reviews. Implementing targeted improvement plans and providing additional support for these employees can help address performance issues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3785652"/>
          </a:xfrm>
          <a:prstGeom prst="rect">
            <a:avLst/>
          </a:prstGeom>
          <a:noFill/>
        </p:spPr>
        <p:txBody>
          <a:bodyPr wrap="square" rtlCol="0">
            <a:spAutoFit/>
          </a:bodyPr>
          <a:lstStyle/>
          <a:p>
            <a:pPr algn="just"/>
            <a:r>
              <a:rPr lang="en-US" sz="2400" dirty="0"/>
              <a:t>The significant challenges in effectively analyzing this data to evaluate employee performance comprehensively. The current dataset is underutilized due to its complexity, making it difficult to identify high performers, pinpoint areas needing improvement, and detect patterns that could inform management decisions. We need to develop an efficient method for analyzing this data in Excel to generate actionable insights, enhance employee productivity, and support data-driven HR strategies.</a:t>
            </a:r>
            <a:r>
              <a:rPr lang="en-US" sz="2400" dirty="0">
                <a:latin typeface="Bell MT" panose="02020503060305020303" pitchFamily="18" charset="0"/>
              </a:rPr>
              <a:t>.</a:t>
            </a:r>
            <a:endParaRPr lang="en-IN" sz="24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416320"/>
          </a:xfrm>
          <a:prstGeom prst="rect">
            <a:avLst/>
          </a:prstGeom>
          <a:noFill/>
        </p:spPr>
        <p:txBody>
          <a:bodyPr wrap="square" rtlCol="0">
            <a:spAutoFit/>
          </a:bodyPr>
          <a:lstStyle/>
          <a:p>
            <a:pPr algn="just"/>
            <a:r>
              <a:rPr lang="en-US" sz="2400" dirty="0">
                <a:latin typeface="Bell MT" panose="02020503060305020303" pitchFamily="18" charset="0"/>
              </a:rPr>
              <a:t>The project aims to convert a large, complex Excel dataset containing detailed employee information into actionable insights that can enhance decision-making within the organization. The core of the project involves developing a weighted performance scoring model that evaluates employees across key metrics such as sales achievements, customer satisfaction, project completion, attendance, peer reviews, and manager feedback. This analysis will allow us to identify top performers, recognize underperformers, and uncover trends across departments and over time. </a:t>
            </a:r>
            <a:endParaRPr lang="en-IN" sz="24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67640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Times New Roman" panose="02020603050405020304" pitchFamily="18" charset="0"/>
                <a:ea typeface="Cambria Math" panose="02040503050406030204" pitchFamily="18" charset="0"/>
                <a:cs typeface="Times New Roman" panose="02020603050405020304" pitchFamily="18" charset="0"/>
              </a:rPr>
              <a:t>Employee dataset – Kaggle 26 Features                                     Employee ID - </a:t>
            </a:r>
            <a:r>
              <a:rPr lang="en-IN" sz="2400" dirty="0">
                <a:latin typeface="Times New Roman" panose="02020603050405020304" pitchFamily="18" charset="0"/>
                <a:ea typeface="Cambria Math" panose="02040503050406030204" pitchFamily="18" charset="0"/>
                <a:cs typeface="Times New Roman" panose="02020603050405020304" pitchFamily="18" charset="0"/>
              </a:rPr>
              <a:t>DE5B5E0E921696191474813EBC227A6F</a:t>
            </a:r>
            <a:r>
              <a:rPr lang="en-IN" sz="3200" dirty="0">
                <a:latin typeface="Times New Roman" panose="02020603050405020304" pitchFamily="18" charset="0"/>
                <a:ea typeface="Cambria Math" panose="02040503050406030204" pitchFamily="18" charset="0"/>
                <a:cs typeface="Times New Roman" panose="020206030504050203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449</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Rounded MT Bold</vt:lpstr>
      <vt:lpstr>Bell MT</vt:lpstr>
      <vt:lpstr>Calibri</vt:lpstr>
      <vt:lpstr>Calibri Light</vt:lpstr>
      <vt:lpstr>Cambria Math</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ABINAYA T</cp:lastModifiedBy>
  <cp:revision>14</cp:revision>
  <dcterms:created xsi:type="dcterms:W3CDTF">2024-03-29T15:07:22Z</dcterms:created>
  <dcterms:modified xsi:type="dcterms:W3CDTF">2024-08-29T15:28:02Z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