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81F-A889-445A-979A-3FF89375D0CC}" type="datetimeFigureOut">
              <a:rPr lang="en-US" smtClean="0"/>
              <a:pPr/>
              <a:t>4/5/2017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4C5-0366-4C4B-A50A-F06A9C30ED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81F-A889-445A-979A-3FF89375D0CC}" type="datetimeFigureOut">
              <a:rPr lang="en-US" smtClean="0"/>
              <a:pPr/>
              <a:t>4/5/2017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4C5-0366-4C4B-A50A-F06A9C30ED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81F-A889-445A-979A-3FF89375D0CC}" type="datetimeFigureOut">
              <a:rPr lang="en-US" smtClean="0"/>
              <a:pPr/>
              <a:t>4/5/2017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4C5-0366-4C4B-A50A-F06A9C30ED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81F-A889-445A-979A-3FF89375D0CC}" type="datetimeFigureOut">
              <a:rPr lang="en-US" smtClean="0"/>
              <a:pPr/>
              <a:t>4/5/2017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4C5-0366-4C4B-A50A-F06A9C30ED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81F-A889-445A-979A-3FF89375D0CC}" type="datetimeFigureOut">
              <a:rPr lang="en-US" smtClean="0"/>
              <a:pPr/>
              <a:t>4/5/2017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4C5-0366-4C4B-A50A-F06A9C30ED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81F-A889-445A-979A-3FF89375D0CC}" type="datetimeFigureOut">
              <a:rPr lang="en-US" smtClean="0"/>
              <a:pPr/>
              <a:t>4/5/2017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4C5-0366-4C4B-A50A-F06A9C30ED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81F-A889-445A-979A-3FF89375D0CC}" type="datetimeFigureOut">
              <a:rPr lang="en-US" smtClean="0"/>
              <a:pPr/>
              <a:t>4/5/2017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4C5-0366-4C4B-A50A-F06A9C30ED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81F-A889-445A-979A-3FF89375D0CC}" type="datetimeFigureOut">
              <a:rPr lang="en-US" smtClean="0"/>
              <a:pPr/>
              <a:t>4/5/2017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4C5-0366-4C4B-A50A-F06A9C30ED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81F-A889-445A-979A-3FF89375D0CC}" type="datetimeFigureOut">
              <a:rPr lang="en-US" smtClean="0"/>
              <a:pPr/>
              <a:t>4/5/2017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4C5-0366-4C4B-A50A-F06A9C30ED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81F-A889-445A-979A-3FF89375D0CC}" type="datetimeFigureOut">
              <a:rPr lang="en-US" smtClean="0"/>
              <a:pPr/>
              <a:t>4/5/2017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4C5-0366-4C4B-A50A-F06A9C30ED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81F-A889-445A-979A-3FF89375D0CC}" type="datetimeFigureOut">
              <a:rPr lang="en-US" smtClean="0"/>
              <a:pPr/>
              <a:t>4/5/2017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44C5-0366-4C4B-A50A-F06A9C30ED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981F-A889-445A-979A-3FF89375D0CC}" type="datetimeFigureOut">
              <a:rPr lang="en-US" smtClean="0"/>
              <a:pPr/>
              <a:t>4/5/2017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44C5-0366-4C4B-A50A-F06A9C30ED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1928802"/>
            <a:ext cx="621510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Deepika</a:t>
            </a:r>
            <a:r>
              <a:rPr lang="en-IN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Kurup</a:t>
            </a:r>
            <a:r>
              <a:rPr lang="en-IN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young scientist's quest for clean water </a:t>
            </a:r>
            <a:endParaRPr lang="en-IN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eepika Kurup White House Science Fai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2714644" cy="378621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28662" y="5429264"/>
            <a:ext cx="3286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Deepika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Kurup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500430" y="2786058"/>
            <a:ext cx="33575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dirty="0">
                <a:solidFill>
                  <a:prstClr val="white"/>
                </a:solidFill>
              </a:rPr>
              <a:t>Inventor, Scientist, and clean water advocate.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571480"/>
            <a:ext cx="56436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800" b="1" dirty="0" smtClean="0">
                <a:solidFill>
                  <a:prstClr val="white"/>
                </a:solidFill>
              </a:rPr>
              <a:t>Global water crisis</a:t>
            </a:r>
            <a:endParaRPr lang="en-IN" sz="4800" b="1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1714488"/>
            <a:ext cx="77867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  75 </a:t>
            </a:r>
            <a:r>
              <a:rPr lang="en-IN" sz="2800" dirty="0" smtClean="0">
                <a:solidFill>
                  <a:schemeClr val="bg1"/>
                </a:solidFill>
              </a:rPr>
              <a:t>percent of our planet is covered in </a:t>
            </a:r>
            <a:r>
              <a:rPr lang="en-IN" sz="2800" dirty="0" smtClean="0">
                <a:solidFill>
                  <a:schemeClr val="bg1"/>
                </a:solidFill>
              </a:rPr>
              <a:t>water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  Only </a:t>
            </a:r>
            <a:r>
              <a:rPr lang="en-IN" sz="2800" dirty="0" smtClean="0">
                <a:solidFill>
                  <a:schemeClr val="bg1"/>
                </a:solidFill>
              </a:rPr>
              <a:t>2.5 percent of that is </a:t>
            </a:r>
            <a:r>
              <a:rPr lang="en-IN" sz="2800" dirty="0" smtClean="0">
                <a:solidFill>
                  <a:schemeClr val="bg1"/>
                </a:solidFill>
              </a:rPr>
              <a:t>freshwater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  One </a:t>
            </a:r>
            <a:r>
              <a:rPr lang="en-IN" sz="2800" dirty="0" smtClean="0">
                <a:solidFill>
                  <a:schemeClr val="bg1"/>
                </a:solidFill>
              </a:rPr>
              <a:t>percent of Earth's freshwater </a:t>
            </a:r>
            <a:r>
              <a:rPr lang="en-IN" sz="2800" dirty="0" smtClean="0">
                <a:solidFill>
                  <a:schemeClr val="bg1"/>
                </a:solidFill>
              </a:rPr>
              <a:t>supply</a:t>
            </a:r>
          </a:p>
          <a:p>
            <a:r>
              <a:rPr lang="en-IN" sz="2800" dirty="0" smtClean="0">
                <a:solidFill>
                  <a:schemeClr val="bg1"/>
                </a:solidFill>
              </a:rPr>
              <a:t> </a:t>
            </a:r>
            <a:r>
              <a:rPr lang="en-IN" sz="2800" dirty="0" smtClean="0">
                <a:solidFill>
                  <a:schemeClr val="bg1"/>
                </a:solidFill>
              </a:rPr>
              <a:t>   is </a:t>
            </a:r>
            <a:r>
              <a:rPr lang="en-IN" sz="2800" dirty="0" smtClean="0">
                <a:solidFill>
                  <a:schemeClr val="bg1"/>
                </a:solidFill>
              </a:rPr>
              <a:t>available for human consumption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8662" y="3286124"/>
            <a:ext cx="56436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800" b="1" dirty="0" smtClean="0">
                <a:solidFill>
                  <a:prstClr val="white"/>
                </a:solidFill>
              </a:rPr>
              <a:t>Passion + Interest</a:t>
            </a:r>
            <a:endParaRPr lang="en-IN" sz="48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10" y="2214554"/>
            <a:ext cx="56436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800" b="1" dirty="0" smtClean="0">
                <a:solidFill>
                  <a:prstClr val="white"/>
                </a:solidFill>
              </a:rPr>
              <a:t>Solution:</a:t>
            </a:r>
            <a:endParaRPr lang="en-IN" sz="48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643050"/>
            <a:ext cx="43156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To purify water,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>
                <a:solidFill>
                  <a:schemeClr val="bg1"/>
                </a:solidFill>
              </a:rPr>
              <a:t>            SODIS</a:t>
            </a:r>
            <a:r>
              <a:rPr lang="en-US" sz="3200" dirty="0" smtClean="0">
                <a:solidFill>
                  <a:schemeClr val="bg1"/>
                </a:solidFill>
              </a:rPr>
              <a:t>                </a:t>
            </a:r>
          </a:p>
          <a:p>
            <a:pPr marL="514350" indent="-514350">
              <a:buFont typeface="+mj-lt"/>
              <a:buAutoNum type="arabicPeriod"/>
            </a:pPr>
            <a:endParaRPr lang="en-IN" sz="32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>
                <a:solidFill>
                  <a:schemeClr val="bg1"/>
                </a:solidFill>
              </a:rPr>
              <a:t> </a:t>
            </a:r>
            <a:r>
              <a:rPr lang="en-IN" sz="3200" dirty="0" smtClean="0">
                <a:solidFill>
                  <a:schemeClr val="bg1"/>
                </a:solidFill>
              </a:rPr>
              <a:t>           </a:t>
            </a:r>
            <a:r>
              <a:rPr lang="en-IN" sz="3200" dirty="0" err="1" smtClean="0">
                <a:solidFill>
                  <a:schemeClr val="bg1"/>
                </a:solidFill>
              </a:rPr>
              <a:t>Photocatalysis</a:t>
            </a:r>
            <a:endParaRPr lang="en-IN" sz="3200" dirty="0" smtClean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500174"/>
            <a:ext cx="582140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Deepika’s</a:t>
            </a:r>
            <a:r>
              <a:rPr lang="en-US" sz="3200" dirty="0" smtClean="0">
                <a:solidFill>
                  <a:schemeClr val="bg1"/>
                </a:solidFill>
              </a:rPr>
              <a:t> method to purify water,</a:t>
            </a:r>
          </a:p>
          <a:p>
            <a:pPr marL="514350" indent="-514350"/>
            <a:endParaRPr lang="en-US" sz="32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US" sz="3200" dirty="0" smtClean="0">
                <a:solidFill>
                  <a:schemeClr val="bg1"/>
                </a:solidFill>
              </a:rPr>
              <a:t>--</a:t>
            </a:r>
            <a:r>
              <a:rPr lang="en-IN" sz="2400" dirty="0" err="1" smtClean="0">
                <a:solidFill>
                  <a:schemeClr val="bg1"/>
                </a:solidFill>
              </a:rPr>
              <a:t>Photocatalysis</a:t>
            </a:r>
            <a:r>
              <a:rPr lang="en-IN" sz="2400" dirty="0" smtClean="0">
                <a:solidFill>
                  <a:schemeClr val="bg1"/>
                </a:solidFill>
              </a:rPr>
              <a:t> composite </a:t>
            </a:r>
            <a:r>
              <a:rPr lang="en-IN" sz="2400" dirty="0" smtClean="0">
                <a:solidFill>
                  <a:schemeClr val="bg1"/>
                </a:solidFill>
              </a:rPr>
              <a:t>combines 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514350" indent="-514350"/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titanium </a:t>
            </a:r>
            <a:r>
              <a:rPr lang="en-IN" sz="2400" dirty="0" smtClean="0">
                <a:solidFill>
                  <a:schemeClr val="bg1"/>
                </a:solidFill>
              </a:rPr>
              <a:t>dioxide with </a:t>
            </a:r>
            <a:r>
              <a:rPr lang="en-IN" sz="2400" dirty="0" smtClean="0">
                <a:solidFill>
                  <a:schemeClr val="bg1"/>
                </a:solidFill>
              </a:rPr>
              <a:t>cement</a:t>
            </a:r>
          </a:p>
          <a:p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334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79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13</cp:revision>
  <dcterms:created xsi:type="dcterms:W3CDTF">2017-04-05T15:38:19Z</dcterms:created>
  <dcterms:modified xsi:type="dcterms:W3CDTF">2017-04-05T17:53:10Z</dcterms:modified>
</cp:coreProperties>
</file>