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702000" y="2844816"/>
            <a:ext cx="10788000" cy="230829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15000"/>
              </a:lnSpc>
              <a:spcBef>
                <a:spcPts val="0"/>
              </a:spcBef>
              <a:spcAft>
                <a:spcPts val="0"/>
              </a:spcAft>
              <a:buNone/>
            </a:pPr>
            <a:r>
              <a:rPr lang="en-US" sz="3000">
                <a:solidFill>
                  <a:schemeClr val="dk1"/>
                </a:solidFill>
              </a:rPr>
              <a:t>STUDENT NAME. :</a:t>
            </a:r>
            <a:r>
              <a:rPr lang="en-IN" sz="3000">
                <a:solidFill>
                  <a:schemeClr val="dk1"/>
                </a:solidFill>
              </a:rPr>
              <a:t>  E.JANANI</a:t>
            </a:r>
            <a:endParaRPr sz="3000">
              <a:solidFill>
                <a:schemeClr val="dk1"/>
              </a:solidFill>
            </a:endParaRPr>
          </a:p>
          <a:p>
            <a:pPr marL="0" lvl="0" indent="0" algn="l" rtl="0">
              <a:lnSpc>
                <a:spcPct val="115000"/>
              </a:lnSpc>
              <a:spcBef>
                <a:spcPts val="0"/>
              </a:spcBef>
              <a:spcAft>
                <a:spcPts val="0"/>
              </a:spcAft>
              <a:buNone/>
            </a:pPr>
            <a:r>
              <a:rPr lang="en-US" sz="3000">
                <a:solidFill>
                  <a:schemeClr val="dk1"/>
                </a:solidFill>
              </a:rPr>
              <a:t>REGISTER NO.    : 3122097</a:t>
            </a:r>
            <a:r>
              <a:rPr lang="en-IN" sz="3000">
                <a:solidFill>
                  <a:schemeClr val="dk1"/>
                </a:solidFill>
              </a:rPr>
              <a:t>61 asunm1353312209761</a:t>
            </a:r>
            <a:endParaRPr sz="3000">
              <a:solidFill>
                <a:schemeClr val="dk1"/>
              </a:solidFill>
            </a:endParaRPr>
          </a:p>
          <a:p>
            <a:pPr marL="0" lvl="0" indent="0" algn="l" rtl="0">
              <a:lnSpc>
                <a:spcPct val="115000"/>
              </a:lnSpc>
              <a:spcBef>
                <a:spcPts val="0"/>
              </a:spcBef>
              <a:spcAft>
                <a:spcPts val="0"/>
              </a:spcAft>
              <a:buNone/>
            </a:pPr>
            <a:r>
              <a:rPr lang="en-US" sz="3000">
                <a:solidFill>
                  <a:schemeClr val="dk1"/>
                </a:solidFill>
              </a:rPr>
              <a:t>DEPARTMENT.     : B</a:t>
            </a:r>
            <a:r>
              <a:rPr lang="en-IN" sz="3000">
                <a:solidFill>
                  <a:schemeClr val="dk1"/>
                </a:solidFill>
              </a:rPr>
              <a:t> </a:t>
            </a:r>
            <a:r>
              <a:rPr lang="en-US" sz="3000">
                <a:solidFill>
                  <a:schemeClr val="dk1"/>
                </a:solidFill>
              </a:rPr>
              <a:t>COM COMPUTER APPLICATION </a:t>
            </a:r>
            <a:endParaRPr sz="3000">
              <a:solidFill>
                <a:schemeClr val="dk1"/>
              </a:solidFill>
            </a:endParaRPr>
          </a:p>
          <a:p>
            <a:pPr marL="0" lvl="0" indent="0" algn="l" rtl="0">
              <a:lnSpc>
                <a:spcPct val="115000"/>
              </a:lnSpc>
              <a:spcBef>
                <a:spcPts val="0"/>
              </a:spcBef>
              <a:spcAft>
                <a:spcPts val="0"/>
              </a:spcAft>
              <a:buNone/>
            </a:pPr>
            <a:r>
              <a:rPr lang="en-US" sz="3000">
                <a:solidFill>
                  <a:schemeClr val="dk1"/>
                </a:solidFill>
              </a:rPr>
              <a:t>COLLEGE.            : ANNA ADARSH COLLEGE FOR WOMEN </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jananicharujanani@gmail.com</cp:lastModifiedBy>
  <cp:revision>1</cp:revision>
  <dcterms:modified xsi:type="dcterms:W3CDTF">2024-09-02T12:42:47Z</dcterms:modified>
</cp:coreProperties>
</file>