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9266" y="2876335"/>
            <a:ext cx="8037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Janani . T</a:t>
            </a:r>
          </a:p>
          <a:p>
            <a:r>
              <a:rPr lang="en-US" sz="2400" dirty="0"/>
              <a:t>REGISTER NO: 312208387 , asunm1330313308387</a:t>
            </a:r>
          </a:p>
          <a:p>
            <a:r>
              <a:rPr lang="en-US" sz="2400" dirty="0"/>
              <a:t>DEPARTMENT: Accounting and Finance </a:t>
            </a:r>
          </a:p>
          <a:p>
            <a:r>
              <a:rPr lang="en-US" sz="2400" dirty="0"/>
              <a:t>COLLEGE: CHELLAMMAL WOMEN ‘S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2A438-7266-C311-35CB-51200CAE12E9}"/>
              </a:ext>
            </a:extLst>
          </p:cNvPr>
          <p:cNvSpPr txBox="1"/>
          <p:nvPr/>
        </p:nvSpPr>
        <p:spPr>
          <a:xfrm>
            <a:off x="815975" y="1196578"/>
            <a:ext cx="90564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#</a:t>
            </a:r>
            <a:r>
              <a:rPr lang="en-US" dirty="0"/>
              <a:t> </a:t>
            </a:r>
            <a:r>
              <a:rPr lang="en-US" b="1" dirty="0"/>
              <a:t>DATA COLLECTION :</a:t>
            </a:r>
          </a:p>
          <a:p>
            <a:r>
              <a:rPr lang="en-US" b="1" dirty="0"/>
              <a:t>                    </a:t>
            </a:r>
            <a:r>
              <a:rPr lang="en-US" i="1" dirty="0">
                <a:solidFill>
                  <a:srgbClr val="00B0F0"/>
                </a:solidFill>
              </a:rPr>
              <a:t>Collecting the data from naan </a:t>
            </a:r>
            <a:r>
              <a:rPr lang="en-US" i="1" dirty="0" err="1">
                <a:solidFill>
                  <a:srgbClr val="00B0F0"/>
                </a:solidFill>
              </a:rPr>
              <a:t>Mudhalvan</a:t>
            </a:r>
            <a:r>
              <a:rPr lang="en-US" i="1" dirty="0">
                <a:solidFill>
                  <a:srgbClr val="00B0F0"/>
                </a:solidFill>
              </a:rPr>
              <a:t>  portal at </a:t>
            </a:r>
            <a:r>
              <a:rPr lang="en-US" i="1" dirty="0" err="1">
                <a:solidFill>
                  <a:srgbClr val="00B0F0"/>
                </a:solidFill>
              </a:rPr>
              <a:t>edunet</a:t>
            </a:r>
            <a:r>
              <a:rPr lang="en-US" i="1" dirty="0">
                <a:solidFill>
                  <a:srgbClr val="00B0F0"/>
                </a:solidFill>
              </a:rPr>
              <a:t> employee performance analysis using Excel </a:t>
            </a:r>
          </a:p>
          <a:p>
            <a:endParaRPr lang="en-US" i="1" dirty="0">
              <a:solidFill>
                <a:srgbClr val="00B0F0"/>
              </a:solidFill>
            </a:endParaRPr>
          </a:p>
          <a:p>
            <a:r>
              <a:rPr lang="en-US" b="1" i="1" dirty="0"/>
              <a:t># </a:t>
            </a:r>
            <a:r>
              <a:rPr lang="en-US" b="1" dirty="0"/>
              <a:t>DATA CLEARING: </a:t>
            </a:r>
          </a:p>
          <a:p>
            <a:r>
              <a:rPr lang="en-US" b="1" i="1" dirty="0"/>
              <a:t>                   </a:t>
            </a:r>
            <a:r>
              <a:rPr lang="en-US" i="1" dirty="0">
                <a:solidFill>
                  <a:srgbClr val="00B0F0"/>
                </a:solidFill>
              </a:rPr>
              <a:t>Clearing the collected data by using Excel features and techniques like conditions forming  for clear blank space, filtering for  missing figures,  using colors for selecting columns,</a:t>
            </a:r>
          </a:p>
          <a:p>
            <a:r>
              <a:rPr lang="en-US" i="1" dirty="0">
                <a:solidFill>
                  <a:srgbClr val="00B0F0"/>
                </a:solidFill>
              </a:rPr>
              <a:t>Using formulas for performance level of employee </a:t>
            </a:r>
          </a:p>
          <a:p>
            <a:endParaRPr lang="en-US" i="1" dirty="0"/>
          </a:p>
          <a:p>
            <a:r>
              <a:rPr lang="en-US" b="1" i="1" dirty="0"/>
              <a:t># SELECTED INFORMATION :</a:t>
            </a:r>
          </a:p>
          <a:p>
            <a:r>
              <a:rPr lang="en-US" b="1" i="1" dirty="0"/>
              <a:t>                    </a:t>
            </a:r>
            <a:r>
              <a:rPr lang="en-US" i="1" dirty="0">
                <a:solidFill>
                  <a:srgbClr val="00B0F0"/>
                </a:solidFill>
              </a:rPr>
              <a:t>Employee first &amp; last name , email ID , business unit , gender , performance rate &amp; level .</a:t>
            </a:r>
          </a:p>
          <a:p>
            <a:endParaRPr lang="en-US" b="1" i="1" dirty="0"/>
          </a:p>
          <a:p>
            <a:r>
              <a:rPr lang="en-US" b="1" i="1" dirty="0"/>
              <a:t>#</a:t>
            </a:r>
            <a:r>
              <a:rPr lang="en-US" i="1" dirty="0"/>
              <a:t> </a:t>
            </a:r>
            <a:r>
              <a:rPr lang="en-US" b="1" dirty="0"/>
              <a:t>PIVOTAL CHART :</a:t>
            </a:r>
          </a:p>
          <a:p>
            <a:r>
              <a:rPr lang="en-US" b="1" dirty="0"/>
              <a:t>                </a:t>
            </a:r>
            <a:r>
              <a:rPr lang="en-US" b="1" i="1" dirty="0">
                <a:solidFill>
                  <a:srgbClr val="00B0F0"/>
                </a:solidFill>
              </a:rPr>
              <a:t>   </a:t>
            </a:r>
            <a:r>
              <a:rPr lang="en-US" i="1" dirty="0">
                <a:solidFill>
                  <a:srgbClr val="00B0F0"/>
                </a:solidFill>
              </a:rPr>
              <a:t>Selecting the columns by coloring and insert into pivotal chart and choose the row &amp; columns , values .</a:t>
            </a:r>
          </a:p>
          <a:p>
            <a:endParaRPr lang="en-US" i="1" dirty="0"/>
          </a:p>
          <a:p>
            <a:r>
              <a:rPr lang="en-US" b="1" i="1" dirty="0"/>
              <a:t># CHART :</a:t>
            </a:r>
          </a:p>
          <a:p>
            <a:r>
              <a:rPr lang="en-US" b="1" i="1" dirty="0"/>
              <a:t>               </a:t>
            </a:r>
            <a:r>
              <a:rPr lang="en-US" i="1" dirty="0">
                <a:solidFill>
                  <a:srgbClr val="00B0F0"/>
                </a:solidFill>
              </a:rPr>
              <a:t>Choosing the employee performance level  ,  business type and gender into the bar charts , graph chart .</a:t>
            </a:r>
            <a:endParaRPr lang="en-US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B23B0-98AE-3EF2-983A-99BDACDF6006}"/>
              </a:ext>
            </a:extLst>
          </p:cNvPr>
          <p:cNvSpPr txBox="1"/>
          <p:nvPr/>
        </p:nvSpPr>
        <p:spPr>
          <a:xfrm>
            <a:off x="3053953" y="311476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90373-368A-6E4B-1F3D-756C3B04B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68" y="1411449"/>
            <a:ext cx="8542735" cy="444642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0DDE-CBA5-14E7-3C76-79875DBB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95232-6967-7228-F8BE-9BC778412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1" y="1847849"/>
            <a:ext cx="7460457" cy="390287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670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1AC4E-BEB1-DBE1-35AC-F1EAD18F47CF}"/>
              </a:ext>
            </a:extLst>
          </p:cNvPr>
          <p:cNvSpPr txBox="1"/>
          <p:nvPr/>
        </p:nvSpPr>
        <p:spPr>
          <a:xfrm>
            <a:off x="1785938" y="1446609"/>
            <a:ext cx="73759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Summarize the key takeaways</a:t>
            </a:r>
            <a:r>
              <a:rPr lang="en-US" i="1" dirty="0"/>
              <a:t>:</a:t>
            </a:r>
          </a:p>
          <a:p>
            <a:r>
              <a:rPr lang="en-US" i="1" dirty="0"/>
              <a:t>                                            @  The effectiveness of using Excel for employee performance analytics, the insights gained, and their potential impact on the organization. </a:t>
            </a:r>
          </a:p>
          <a:p>
            <a:r>
              <a:rPr lang="en-US" i="1" dirty="0"/>
              <a:t>                                      </a:t>
            </a:r>
          </a:p>
          <a:p>
            <a:r>
              <a:rPr lang="en-US" i="1" dirty="0"/>
              <a:t>                                             @Emphasize the importance of continuous monitoring and data driven decision-making in improving workforce performance . </a:t>
            </a:r>
          </a:p>
          <a:p>
            <a:endParaRPr lang="en-US" i="1" dirty="0"/>
          </a:p>
          <a:p>
            <a:r>
              <a:rPr lang="en-US" i="1" dirty="0"/>
              <a:t>                                               @Encourage the audience to consider implementing such a system in their organization to drive better results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                                                            </a:t>
            </a:r>
            <a:r>
              <a:rPr lang="en-US" b="1" dirty="0">
                <a:solidFill>
                  <a:srgbClr val="FF0000"/>
                </a:solidFill>
              </a:rPr>
              <a:t>THANK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YOU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72146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09FCAB-1889-ACA2-C7FA-6391BA3EB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87349" y="2973891"/>
            <a:ext cx="556040" cy="1075677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733107" y="2089548"/>
            <a:ext cx="258367" cy="17859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3F32C-D249-FC53-69F7-F08A4B22643A}"/>
              </a:ext>
            </a:extLst>
          </p:cNvPr>
          <p:cNvSpPr txBox="1"/>
          <p:nvPr/>
        </p:nvSpPr>
        <p:spPr>
          <a:xfrm>
            <a:off x="676275" y="2178845"/>
            <a:ext cx="7315199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Employee performance data analysis is used in many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We can use the attendance data , performance level data and gender to Analysis  the employee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This  is useful for give motivation, incentives and advice to the employees . 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Collecting the data and analysis the overall performance of employee is the primary goal is to identify strengthen and area to improve of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Discuss the  Challenge of  Managing and enhancing the employee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14B1A-E8E8-56CE-4B3F-535AF83D366D}"/>
              </a:ext>
            </a:extLst>
          </p:cNvPr>
          <p:cNvSpPr txBox="1"/>
          <p:nvPr/>
        </p:nvSpPr>
        <p:spPr>
          <a:xfrm>
            <a:off x="7826890" y="23538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27447" y="1857375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features like filter , charts , conditional formatting and so on. Analysis the given employee information such as name , gender , performance level in this Project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Selecting the required information and filter the blank space to create a pivot chart , bar diagram.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describe the key stages of the project:           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Data collection, analysis, modeling, and solution implementation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ED059-5394-2310-CB29-EF33FE5E5482}"/>
              </a:ext>
            </a:extLst>
          </p:cNvPr>
          <p:cNvSpPr txBox="1"/>
          <p:nvPr/>
        </p:nvSpPr>
        <p:spPr>
          <a:xfrm>
            <a:off x="2475309" y="2089487"/>
            <a:ext cx="61079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/>
              <a:t>Managers </a:t>
            </a:r>
          </a:p>
          <a:p>
            <a:pPr marL="342900" indent="-342900">
              <a:buAutoNum type="arabicPeriod"/>
            </a:pPr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HR department </a:t>
            </a:r>
          </a:p>
          <a:p>
            <a:pPr marL="342900" indent="-342900">
              <a:buAutoNum type="arabicPeriod"/>
            </a:pPr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Supervisors </a:t>
            </a:r>
          </a:p>
          <a:p>
            <a:pPr marL="342900" indent="-342900">
              <a:buAutoNum type="arabicPeriod"/>
            </a:pPr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Organization </a:t>
            </a:r>
          </a:p>
          <a:p>
            <a:pPr marL="342900" indent="-342900">
              <a:buAutoNum type="arabicPeriod"/>
            </a:pPr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Executives </a:t>
            </a:r>
          </a:p>
          <a:p>
            <a:pPr marL="342900" indent="-342900">
              <a:buAutoNum type="arabicPeriod"/>
            </a:pPr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Leaders </a:t>
            </a:r>
          </a:p>
          <a:p>
            <a:pPr marL="342900" indent="-342900">
              <a:buAutoNum type="arabicPeriod"/>
            </a:pP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D3BA3-2021-1709-8C0C-D0FCEF27208F}"/>
              </a:ext>
            </a:extLst>
          </p:cNvPr>
          <p:cNvSpPr txBox="1"/>
          <p:nvPr/>
        </p:nvSpPr>
        <p:spPr>
          <a:xfrm>
            <a:off x="2819400" y="2473007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Conditional formatting – missing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Filter – remove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Formula – performance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Pivot – summary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Graph – 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82" y="385444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BF8C5-7340-7378-810F-E8E284602F9F}"/>
              </a:ext>
            </a:extLst>
          </p:cNvPr>
          <p:cNvSpPr txBox="1"/>
          <p:nvPr/>
        </p:nvSpPr>
        <p:spPr>
          <a:xfrm>
            <a:off x="469582" y="1556622"/>
            <a:ext cx="63757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Employee Data set = naan </a:t>
            </a:r>
            <a:r>
              <a:rPr lang="en-US" b="1" i="1" dirty="0" err="1"/>
              <a:t>mudhalvan</a:t>
            </a:r>
            <a:r>
              <a:rPr lang="en-US" b="1" i="1" dirty="0"/>
              <a:t> portal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26 features  = 9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9 features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Email 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First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Last name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Starting date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Exit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Gender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Type of business unit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Performance rating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Performance level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to find performance level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IFS(Z8&gt;=5,”very high”,z8&gt;=4,”high”,</a:t>
            </a:r>
          </a:p>
          <a:p>
            <a:pPr algn="l"/>
            <a:r>
              <a:rPr lang="en-US" sz="2800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Z8&gt;=3,”med”,”true”,”low”)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Janani T</cp:lastModifiedBy>
  <cp:revision>29</cp:revision>
  <dcterms:created xsi:type="dcterms:W3CDTF">2024-03-29T15:07:22Z</dcterms:created>
  <dcterms:modified xsi:type="dcterms:W3CDTF">2024-09-03T03:03:47Z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