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0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89AD-0C31-4E6E-D7F2-3ED67004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265" y="0"/>
            <a:ext cx="8791575" cy="23876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Public  transportation  efficiency analysis</a:t>
            </a:r>
            <a:r>
              <a:rPr lang="en-IN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ED66F-8300-3901-2C6D-44786F116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8210205" y="5291921"/>
            <a:ext cx="2522635" cy="86269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Presented by</a:t>
            </a:r>
          </a:p>
          <a:p>
            <a:r>
              <a:rPr lang="en-IN" dirty="0"/>
              <a:t>  </a:t>
            </a:r>
            <a:r>
              <a:rPr lang="en-IN" b="1" dirty="0">
                <a:solidFill>
                  <a:schemeClr val="bg1"/>
                </a:solidFill>
              </a:rPr>
              <a:t>    JANANI 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16173-14A0-E04F-5B55-62BC0ECB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446" y="2387600"/>
            <a:ext cx="4994031" cy="25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5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3464-BFD4-DA7F-7A31-819FBB03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668213" y="118081"/>
            <a:ext cx="11254155" cy="213140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Public transportation efficiency analysis 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D0A1F-0E7A-2F8F-E657-24E02DD11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0" y="1837529"/>
            <a:ext cx="4649783" cy="8239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Advantages: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F66BC-9968-E60D-A27D-F78CE67AE8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Reduces Traffic Congestion
Increased Accessibility
Promotes Social Equity
Improves Public Health
Enhances Quality of Life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EF253-DC75-7BFE-1CC0-E9FD61226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390" y="1837529"/>
            <a:ext cx="4646602" cy="823912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Dis Advantages: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3F873E-8CA0-032B-6ADB-B9B90FD1D3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Safety Concerns
Privacy Concerns
Weather Dependency
Resistance to Change
Initial Setup and Investment Costs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2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331E-FCC8-830F-5CF5-5F0FF0C7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Contents</a:t>
            </a:r>
            <a:r>
              <a:rPr lang="en-IN" sz="40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IN" sz="4000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r>
              <a:rPr lang="en-IN" sz="4000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sz="4000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C31D-81AA-0B8D-BF6F-DDA53C75F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03" y="2097088"/>
            <a:ext cx="6154615" cy="367358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Introduction </a:t>
            </a:r>
            <a:endParaRPr lang="en-IN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Importance Utilisation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 Collection and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Data Collection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Green Transportation For Sustainability 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Means Of </a:t>
            </a:r>
            <a:r>
              <a:rPr lang="en-IN" b="1" dirty="0" err="1">
                <a:solidFill>
                  <a:schemeClr val="bg1"/>
                </a:solidFill>
              </a:rPr>
              <a:t>Transsport</a:t>
            </a:r>
            <a:endParaRPr lang="en-IN" b="1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Advantages &amp; Dis advantages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4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BF8C-E1A9-1FC5-48BA-E92E149D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Introduction</a:t>
            </a: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r>
              <a:rPr lang="en-IN" sz="4000" b="1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:</a:t>
            </a:r>
            <a:r>
              <a:rPr lang="en-IN" dirty="0">
                <a:latin typeface="Aptos Serif" panose="02020604070405020304" pitchFamily="18" charset="0"/>
                <a:cs typeface="Aptos Serif" panose="02020604070405020304" pitchFamily="18" charset="0"/>
              </a:rPr>
              <a:t> </a:t>
            </a: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8329C-2C74-4E7E-A0D2-BD538733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3" y="2231904"/>
            <a:ext cx="9905999" cy="3541714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Welcome and Introduction
Purpose of the Presentation:
</a:t>
            </a:r>
            <a:r>
              <a:rPr lang="en-IN" b="1" dirty="0" err="1">
                <a:solidFill>
                  <a:schemeClr val="bg1"/>
                </a:solidFill>
              </a:rPr>
              <a:t>Analyze</a:t>
            </a:r>
            <a:r>
              <a:rPr lang="en-IN" b="1" dirty="0">
                <a:solidFill>
                  <a:schemeClr val="bg1"/>
                </a:solidFill>
              </a:rPr>
              <a:t> the current state of public transportation efficiency
Identify key performance indicators (KPIs)
Propose strategies for improvement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8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949B-DDB8-F044-1B13-705C11C8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Important Utilisation</a:t>
            </a:r>
            <a:r>
              <a:rPr lang="en-IN" dirty="0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25174-EFF3-0C56-E29C-2AA58A1AF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Efficiency Defined:
Capacity utilization
Timeliness
Cost-effectiveness
Significance for Urban Sustainability and Economic Growth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96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264D-2408-B08E-6AED-D89AC5A6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Data Collection and analysis</a:t>
            </a:r>
            <a:r>
              <a:rPr lang="en-IN" dirty="0">
                <a:solidFill>
                  <a:schemeClr val="bg1"/>
                </a:solidFill>
              </a:rPr>
              <a:t> 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B7371-F1D5-2F7C-6550-30482FC91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Sources of Data:
Ticketing Systems
GPS and Tracking Software
Passenger Surveys
Maintenance Logs
Data Analytics Tools and Techniques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4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9A3B-078A-2783-987B-6DE63D9A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5432220"/>
            <a:ext cx="9912355" cy="8193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Data Collection &amp; analysis Diagram 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4CE2CCF-2718-ADC8-3B49-C0A7247A6F9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503" b="7503"/>
          <a:stretch/>
        </p:blipFill>
        <p:spPr>
          <a:xfrm>
            <a:off x="1141416" y="606425"/>
            <a:ext cx="9912350" cy="4659923"/>
          </a:xfrm>
        </p:spPr>
      </p:pic>
    </p:spTree>
    <p:extLst>
      <p:ext uri="{BB962C8B-B14F-4D97-AF65-F5344CB8AC3E}">
        <p14:creationId xmlns:p14="http://schemas.microsoft.com/office/powerpoint/2010/main" val="1383022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426B-0FDB-1FBE-91E3-BEB72FD7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Green Transportation For sustainability  :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62330-F06B-A16A-B48E-1EC6863D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Importants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AE3BA3-920F-0577-F9AD-99533BC555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Reducing Carbon Emissions
Mitigating Air Pollution
Alleviating Traffic Congestion
Enhancing Urban </a:t>
            </a:r>
            <a:r>
              <a:rPr lang="en-IN" b="1" dirty="0" err="1">
                <a:solidFill>
                  <a:schemeClr val="bg1"/>
                </a:solidFill>
              </a:rPr>
              <a:t>Livability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04507F-C639-18A0-1CF0-E87F6216A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Types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73A05-872C-0F74-D45B-A06A98B437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Electric Vehicles (</a:t>
            </a:r>
            <a:r>
              <a:rPr lang="en-IN" b="1" dirty="0" err="1">
                <a:solidFill>
                  <a:schemeClr val="bg1"/>
                </a:solidFill>
              </a:rPr>
              <a:t>Evs</a:t>
            </a:r>
            <a:r>
              <a:rPr lang="en-IN" b="1" dirty="0">
                <a:solidFill>
                  <a:schemeClr val="bg1"/>
                </a:solidFill>
              </a:rPr>
              <a:t>)
Hybrid Vehicles
Public Transit and Mass Rapid Transit (MRT)
Cycling and Walking
Carpooling and Ride-sharing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5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B463-C296-B882-92C9-F899F15E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Means Of transportation 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3847B-9E65-DFD7-A52D-50245794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Explore various modes of transportation
Discuss their characteristics, advantages, and limitations
Highlight their importance in modern society</a:t>
            </a:r>
          </a:p>
          <a:p>
            <a:r>
              <a:rPr lang="en-IN" b="1" dirty="0">
                <a:solidFill>
                  <a:schemeClr val="bg1"/>
                </a:solidFill>
              </a:rPr>
              <a:t>Examples:(Walking, Bicycle, Bike, Car, Bus, </a:t>
            </a:r>
            <a:r>
              <a:rPr lang="en-IN" b="1" dirty="0" err="1">
                <a:solidFill>
                  <a:schemeClr val="bg1"/>
                </a:solidFill>
              </a:rPr>
              <a:t>Tarin</a:t>
            </a:r>
            <a:r>
              <a:rPr lang="en-IN" b="1" dirty="0">
                <a:solidFill>
                  <a:schemeClr val="bg1"/>
                </a:solidFill>
              </a:rPr>
              <a:t>, Metro, Taxi Ride, Airplanes, Ships.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4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1854-0A01-7F6E-FF8B-00075A37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335" y="5432220"/>
            <a:ext cx="9912355" cy="8193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ptos Serif" panose="02020604070405020304" pitchFamily="18" charset="0"/>
                <a:cs typeface="Aptos Serif" panose="02020604070405020304" pitchFamily="18" charset="0"/>
              </a:rPr>
              <a:t>Means Of Transport </a:t>
            </a:r>
            <a:endParaRPr lang="en-US" dirty="0">
              <a:solidFill>
                <a:schemeClr val="bg1"/>
              </a:solidFill>
              <a:latin typeface="Aptos Serif" panose="02020604070405020304" pitchFamily="18" charset="0"/>
              <a:cs typeface="Aptos Serif" panose="02020604070405020304" pitchFamily="18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078BE46-DD53-5BE5-FDCD-4CD2D3EC769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6704" b="16704"/>
          <a:stretch/>
        </p:blipFill>
        <p:spPr>
          <a:xfrm>
            <a:off x="1141411" y="606425"/>
            <a:ext cx="9912354" cy="4211759"/>
          </a:xfrm>
        </p:spPr>
      </p:pic>
    </p:spTree>
    <p:extLst>
      <p:ext uri="{BB962C8B-B14F-4D97-AF65-F5344CB8AC3E}">
        <p14:creationId xmlns:p14="http://schemas.microsoft.com/office/powerpoint/2010/main" val="4228952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Public  transportation  efficiency analysis </vt:lpstr>
      <vt:lpstr>Contents : </vt:lpstr>
      <vt:lpstr>Introduction : </vt:lpstr>
      <vt:lpstr>Important Utilisation :</vt:lpstr>
      <vt:lpstr>Data Collection and analysis :</vt:lpstr>
      <vt:lpstr>Data Collection &amp; analysis Diagram </vt:lpstr>
      <vt:lpstr>Green Transportation For sustainability  :</vt:lpstr>
      <vt:lpstr>Means Of transportation </vt:lpstr>
      <vt:lpstr>Means Of Transport </vt:lpstr>
      <vt:lpstr>Public transportation efficiency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 transportation  efficiency analysis </dc:title>
  <dc:creator>ponmanthiramrv@gmail.com</dc:creator>
  <cp:lastModifiedBy>ponmanthiramrv@gmail.com</cp:lastModifiedBy>
  <cp:revision>2</cp:revision>
  <dcterms:created xsi:type="dcterms:W3CDTF">2023-10-08T09:17:25Z</dcterms:created>
  <dcterms:modified xsi:type="dcterms:W3CDTF">2023-10-08T10:34:31Z</dcterms:modified>
</cp:coreProperties>
</file>